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4"/>
    <p:sldMasterId id="2147483694" r:id="rId5"/>
  </p:sldMasterIdLst>
  <p:notesMasterIdLst>
    <p:notesMasterId r:id="rId16"/>
  </p:notesMasterIdLst>
  <p:handoutMasterIdLst>
    <p:handoutMasterId r:id="rId17"/>
  </p:handoutMasterIdLst>
  <p:sldIdLst>
    <p:sldId id="305" r:id="rId6"/>
    <p:sldId id="335" r:id="rId7"/>
    <p:sldId id="329" r:id="rId8"/>
    <p:sldId id="348" r:id="rId9"/>
    <p:sldId id="322" r:id="rId10"/>
    <p:sldId id="336" r:id="rId11"/>
    <p:sldId id="340" r:id="rId12"/>
    <p:sldId id="331" r:id="rId13"/>
    <p:sldId id="332" r:id="rId14"/>
    <p:sldId id="310" r:id="rId15"/>
  </p:sldIdLst>
  <p:sldSz cx="12192000" cy="6858000"/>
  <p:notesSz cx="6858000" cy="9144000"/>
  <p:embeddedFontLst>
    <p:embeddedFont>
      <p:font typeface="Public Sans Light" panose="020B0604020202020204" charset="0"/>
      <p:regular r:id="rId18"/>
      <p:italic r:id="rId19"/>
    </p:embeddedFont>
    <p:embeddedFont>
      <p:font typeface="Public Sans SemiBold" panose="020B0604020202020204" charset="0"/>
      <p:regular r:id="rId20"/>
      <p:bold r:id="rId21"/>
      <p:italic r:id="rId22"/>
      <p:boldItalic r:id="rId23"/>
    </p:embeddedFont>
  </p:embeddedFontLst>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925CA5DD-65D3-41C6-9065-5985F33EEC7B}">
          <p14:sldIdLst>
            <p14:sldId id="305"/>
            <p14:sldId id="335"/>
            <p14:sldId id="329"/>
          </p14:sldIdLst>
        </p14:section>
        <p14:section name="Support for school leaders and teachers" id="{CD81679E-7610-4FA1-B913-7AE03A093392}">
          <p14:sldIdLst>
            <p14:sldId id="348"/>
            <p14:sldId id="322"/>
            <p14:sldId id="336"/>
            <p14:sldId id="340"/>
            <p14:sldId id="331"/>
            <p14:sldId id="332"/>
            <p14:sldId id="310"/>
          </p14:sldIdLst>
        </p14:section>
        <p14:section name="Main Section" id="{36721FBF-9204-4FD9-89B5-227B5D96368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8BD6A1A-BB50-E4A2-74C9-9EB42DDA8D57}" name="Clare Aston" initials="CA" userId="S::Clare.Aston@nesa.nsw.edu.au::93ba3063-b1f5-42eb-ace1-78e5cf87ccca" providerId="AD"/>
  <p188:author id="{BC4CE41D-5DB3-8506-E6DD-B857EA34DECA}" name="Julia Brennan" initials="JB" userId="S::Julia.Brennan@nesa.nsw.edu.au::a4e2ac2b-ae2b-42a8-b565-96d1eee87d5e" providerId="AD"/>
  <p188:author id="{5DD94724-A6CE-5F3C-D8B4-D550EB9F2E20}" name="Tracey Fairhurst" initials="TF" userId="S::Tracey.Fairhurst@nesa.nsw.edu.au::6d86db82-4fb4-4436-b34a-2b2e0a570dfc" providerId="AD"/>
  <p188:author id="{221839B4-F8D1-3781-4697-0FB2E5C7D87F}" name="Catherine Thomson" initials="CT" userId="S::Catherine.Thomson@nesa.nsw.edu.au::20d76045-cadb-4e63-82ea-51d9ce50942e" providerId="AD"/>
  <p188:author id="{DF3FA0C9-EA44-EF58-A4A1-ACEB74857E56}" name="Helen Fedele" initials="HF" userId="S::helen.fedele@nesa.nsw.edu.au::d25709ea-d0e5-40c2-8179-cacad40bc162" providerId="AD"/>
  <p188:author id="{59306CEB-6F90-CDAF-D85F-6FE033B88C3A}" name="Ellie Featherston" initials="EF" userId="S::Ellie.Featherston@nesa.nsw.edu.au::f9e448b9-8a2a-4aad-9252-8780c24a9be7" providerId="AD"/>
  <p188:author id="{D22BAEF4-291C-F363-5BE0-CAEFBC7CBEC3}" name="Alesha Turner" initials="AT" userId="S::Alesha.Turner@nesa.nsw.edu.au::cc648479-a19d-4ea8-ac17-30475d0f4b5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EDFD"/>
    <a:srgbClr val="F6ACB6"/>
    <a:srgbClr val="EBEBEB"/>
    <a:srgbClr val="630019"/>
    <a:srgbClr val="D7153A"/>
    <a:srgbClr val="002664"/>
    <a:srgbClr val="F3E2E6"/>
    <a:srgbClr val="008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3" autoAdjust="0"/>
    <p:restoredTop sz="81551" autoAdjust="0"/>
  </p:normalViewPr>
  <p:slideViewPr>
    <p:cSldViewPr snapToGrid="0">
      <p:cViewPr varScale="1">
        <p:scale>
          <a:sx n="90" d="100"/>
          <a:sy n="90" d="100"/>
        </p:scale>
        <p:origin x="1356" y="90"/>
      </p:cViewPr>
      <p:guideLst/>
    </p:cSldViewPr>
  </p:slideViewPr>
  <p:outlineViewPr>
    <p:cViewPr>
      <p:scale>
        <a:sx n="33" d="100"/>
        <a:sy n="33" d="100"/>
      </p:scale>
      <p:origin x="0" y="-2752"/>
    </p:cViewPr>
  </p:outlineViewPr>
  <p:notesTextViewPr>
    <p:cViewPr>
      <p:scale>
        <a:sx n="1" d="1"/>
        <a:sy n="1" d="1"/>
      </p:scale>
      <p:origin x="0" y="0"/>
    </p:cViewPr>
  </p:notesTextViewPr>
  <p:notesViewPr>
    <p:cSldViewPr snapToGrid="0">
      <p:cViewPr>
        <p:scale>
          <a:sx n="1" d="2"/>
          <a:sy n="1" d="2"/>
        </p:scale>
        <p:origin x="2708"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font" Target="fonts/font1.fntdata"/><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font" Target="fonts/font4.fntdata"/><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font" Target="fonts/font3.fntdata"/><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font" Target="fonts/font6.fntdata"/><Relationship Id="rId28"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font" Target="fonts/font2.fntdata"/><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font" Target="fonts/font5.fntdata"/><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lia Brennan" userId="a4e2ac2b-ae2b-42a8-b565-96d1eee87d5e" providerId="ADAL" clId="{B335281B-D272-4913-B181-1C1D86D6C3DD}"/>
    <pc:docChg chg="custSel modSld">
      <pc:chgData name="Julia Brennan" userId="a4e2ac2b-ae2b-42a8-b565-96d1eee87d5e" providerId="ADAL" clId="{B335281B-D272-4913-B181-1C1D86D6C3DD}" dt="2025-04-07T02:33:54.822" v="391" actId="20577"/>
      <pc:docMkLst>
        <pc:docMk/>
      </pc:docMkLst>
      <pc:sldChg chg="modSp mod modCm modNotesTx">
        <pc:chgData name="Julia Brennan" userId="a4e2ac2b-ae2b-42a8-b565-96d1eee87d5e" providerId="ADAL" clId="{B335281B-D272-4913-B181-1C1D86D6C3DD}" dt="2025-04-07T02:29:53.198" v="363" actId="27636"/>
        <pc:sldMkLst>
          <pc:docMk/>
          <pc:sldMk cId="4100185961" sldId="331"/>
        </pc:sldMkLst>
        <pc:spChg chg="mod">
          <ac:chgData name="Julia Brennan" userId="a4e2ac2b-ae2b-42a8-b565-96d1eee87d5e" providerId="ADAL" clId="{B335281B-D272-4913-B181-1C1D86D6C3DD}" dt="2025-04-07T02:29:53.198" v="363" actId="27636"/>
          <ac:spMkLst>
            <pc:docMk/>
            <pc:sldMk cId="4100185961" sldId="331"/>
            <ac:spMk id="21" creationId="{2ECF6AFB-49EA-463D-9902-A7CB1D4DA94E}"/>
          </ac:spMkLst>
        </pc:spChg>
        <pc:extLst>
          <p:ext xmlns:p="http://schemas.openxmlformats.org/presentationml/2006/main" uri="{D6D511B9-2390-475A-947B-AFAB55BFBCF1}">
            <pc226:cmChg xmlns:pc226="http://schemas.microsoft.com/office/powerpoint/2022/06/main/command" chg="mod">
              <pc226:chgData name="Julia Brennan" userId="a4e2ac2b-ae2b-42a8-b565-96d1eee87d5e" providerId="ADAL" clId="{B335281B-D272-4913-B181-1C1D86D6C3DD}" dt="2025-04-07T02:29:53.196" v="362" actId="20577"/>
              <pc2:cmMkLst xmlns:pc2="http://schemas.microsoft.com/office/powerpoint/2019/9/main/command">
                <pc:docMk/>
                <pc:sldMk cId="4100185961" sldId="331"/>
                <pc2:cmMk id="{00721938-E9DC-4882-B66E-91FD0F3D858D}"/>
              </pc2:cmMkLst>
            </pc226:cmChg>
          </p:ext>
        </pc:extLst>
      </pc:sldChg>
      <pc:sldChg chg="modSp mod modCm modNotesTx">
        <pc:chgData name="Julia Brennan" userId="a4e2ac2b-ae2b-42a8-b565-96d1eee87d5e" providerId="ADAL" clId="{B335281B-D272-4913-B181-1C1D86D6C3DD}" dt="2025-04-07T02:33:54.822" v="391" actId="20577"/>
        <pc:sldMkLst>
          <pc:docMk/>
          <pc:sldMk cId="4280311466" sldId="332"/>
        </pc:sldMkLst>
        <pc:spChg chg="mod">
          <ac:chgData name="Julia Brennan" userId="a4e2ac2b-ae2b-42a8-b565-96d1eee87d5e" providerId="ADAL" clId="{B335281B-D272-4913-B181-1C1D86D6C3DD}" dt="2025-04-07T02:33:54.822" v="391" actId="20577"/>
          <ac:spMkLst>
            <pc:docMk/>
            <pc:sldMk cId="4280311466" sldId="332"/>
            <ac:spMk id="21" creationId="{2ECF6AFB-49EA-463D-9902-A7CB1D4DA94E}"/>
          </ac:spMkLst>
        </pc:spChg>
        <pc:spChg chg="mod">
          <ac:chgData name="Julia Brennan" userId="a4e2ac2b-ae2b-42a8-b565-96d1eee87d5e" providerId="ADAL" clId="{B335281B-D272-4913-B181-1C1D86D6C3DD}" dt="2025-04-07T02:21:14.537" v="171" actId="27636"/>
          <ac:spMkLst>
            <pc:docMk/>
            <pc:sldMk cId="4280311466" sldId="332"/>
            <ac:spMk id="39" creationId="{947208CA-A01A-EF00-1BA8-D4E4BC98DA85}"/>
          </ac:spMkLst>
        </pc:spChg>
        <pc:spChg chg="mod">
          <ac:chgData name="Julia Brennan" userId="a4e2ac2b-ae2b-42a8-b565-96d1eee87d5e" providerId="ADAL" clId="{B335281B-D272-4913-B181-1C1D86D6C3DD}" dt="2025-04-07T02:21:14.548" v="172" actId="27636"/>
          <ac:spMkLst>
            <pc:docMk/>
            <pc:sldMk cId="4280311466" sldId="332"/>
            <ac:spMk id="40" creationId="{4551235C-C2BF-DE44-5716-8DFD38944FEF}"/>
          </ac:spMkLst>
        </pc:spChg>
        <pc:extLst>
          <p:ext xmlns:p="http://schemas.openxmlformats.org/presentationml/2006/main" uri="{D6D511B9-2390-475A-947B-AFAB55BFBCF1}">
            <pc226:cmChg xmlns:pc226="http://schemas.microsoft.com/office/powerpoint/2022/06/main/command" chg="mod">
              <pc226:chgData name="Julia Brennan" userId="a4e2ac2b-ae2b-42a8-b565-96d1eee87d5e" providerId="ADAL" clId="{B335281B-D272-4913-B181-1C1D86D6C3DD}" dt="2025-04-07T02:33:45.979" v="387"/>
              <pc2:cmMkLst xmlns:pc2="http://schemas.microsoft.com/office/powerpoint/2019/9/main/command">
                <pc:docMk/>
                <pc:sldMk cId="4280311466" sldId="332"/>
                <pc2:cmMk id="{2B7D7169-4167-42A9-8DBC-045EDC036EEE}"/>
              </pc2:cmMkLst>
            </pc226:cmChg>
          </p:ext>
        </pc:extLst>
      </pc:sldChg>
      <pc:sldChg chg="modSp mod modCm modNotesTx">
        <pc:chgData name="Julia Brennan" userId="a4e2ac2b-ae2b-42a8-b565-96d1eee87d5e" providerId="ADAL" clId="{B335281B-D272-4913-B181-1C1D86D6C3DD}" dt="2025-04-07T02:27:09.167" v="288" actId="20577"/>
        <pc:sldMkLst>
          <pc:docMk/>
          <pc:sldMk cId="2384657192" sldId="340"/>
        </pc:sldMkLst>
        <pc:spChg chg="mod">
          <ac:chgData name="Julia Brennan" userId="a4e2ac2b-ae2b-42a8-b565-96d1eee87d5e" providerId="ADAL" clId="{B335281B-D272-4913-B181-1C1D86D6C3DD}" dt="2025-04-07T02:19:41.010" v="164" actId="20577"/>
          <ac:spMkLst>
            <pc:docMk/>
            <pc:sldMk cId="2384657192" sldId="340"/>
            <ac:spMk id="3" creationId="{7303FAF5-6AD8-1C9C-9F1E-5B349FAB98AA}"/>
          </ac:spMkLst>
        </pc:spChg>
        <pc:extLst>
          <p:ext xmlns:p="http://schemas.openxmlformats.org/presentationml/2006/main" uri="{D6D511B9-2390-475A-947B-AFAB55BFBCF1}">
            <pc226:cmChg xmlns:pc226="http://schemas.microsoft.com/office/powerpoint/2022/06/main/command" chg="mod">
              <pc226:chgData name="Julia Brennan" userId="a4e2ac2b-ae2b-42a8-b565-96d1eee87d5e" providerId="ADAL" clId="{B335281B-D272-4913-B181-1C1D86D6C3DD}" dt="2025-04-07T02:19:49.785" v="165"/>
              <pc2:cmMkLst xmlns:pc2="http://schemas.microsoft.com/office/powerpoint/2019/9/main/command">
                <pc:docMk/>
                <pc:sldMk cId="2384657192" sldId="340"/>
                <pc2:cmMk id="{161E58DD-8037-4556-812C-C0C403BAF7FF}"/>
              </pc2:cmMkLst>
            </pc226:cmChg>
          </p:ext>
        </pc:extLst>
      </pc:sldChg>
    </pc:docChg>
  </pc:docChgLst>
  <pc:docChgLst>
    <pc:chgData name="Julia Brennan" userId="a4e2ac2b-ae2b-42a8-b565-96d1eee87d5e" providerId="ADAL" clId="{38E250B9-7F97-4FD4-8E26-64E9141164D6}"/>
    <pc:docChg chg="modSld">
      <pc:chgData name="Julia Brennan" userId="a4e2ac2b-ae2b-42a8-b565-96d1eee87d5e" providerId="ADAL" clId="{38E250B9-7F97-4FD4-8E26-64E9141164D6}" dt="2025-05-30T01:29:03.307" v="26" actId="20577"/>
      <pc:docMkLst>
        <pc:docMk/>
      </pc:docMkLst>
      <pc:sldChg chg="modSp mod">
        <pc:chgData name="Julia Brennan" userId="a4e2ac2b-ae2b-42a8-b565-96d1eee87d5e" providerId="ADAL" clId="{38E250B9-7F97-4FD4-8E26-64E9141164D6}" dt="2025-05-30T01:29:03.307" v="26" actId="20577"/>
        <pc:sldMkLst>
          <pc:docMk/>
          <pc:sldMk cId="4100185961" sldId="331"/>
        </pc:sldMkLst>
        <pc:spChg chg="mod">
          <ac:chgData name="Julia Brennan" userId="a4e2ac2b-ae2b-42a8-b565-96d1eee87d5e" providerId="ADAL" clId="{38E250B9-7F97-4FD4-8E26-64E9141164D6}" dt="2025-05-30T01:27:12.983" v="3" actId="20577"/>
          <ac:spMkLst>
            <pc:docMk/>
            <pc:sldMk cId="4100185961" sldId="331"/>
            <ac:spMk id="27" creationId="{895B474F-A9C7-35B3-E716-D883E0D287C6}"/>
          </ac:spMkLst>
        </pc:spChg>
        <pc:spChg chg="mod">
          <ac:chgData name="Julia Brennan" userId="a4e2ac2b-ae2b-42a8-b565-96d1eee87d5e" providerId="ADAL" clId="{38E250B9-7F97-4FD4-8E26-64E9141164D6}" dt="2025-05-30T01:29:03.307" v="26" actId="20577"/>
          <ac:spMkLst>
            <pc:docMk/>
            <pc:sldMk cId="4100185961" sldId="331"/>
            <ac:spMk id="28" creationId="{CD60FCB4-5DE7-2CE9-DF0C-0290C0D65799}"/>
          </ac:spMkLst>
        </pc:spChg>
      </pc:sldChg>
    </pc:docChg>
  </pc:docChgLst>
  <pc:docChgLst>
    <pc:chgData name="Julia Brennan" userId="a4e2ac2b-ae2b-42a8-b565-96d1eee87d5e" providerId="ADAL" clId="{84EE7856-7ED6-4C45-91B0-560B326F1240}"/>
    <pc:docChg chg="modSld">
      <pc:chgData name="Julia Brennan" userId="a4e2ac2b-ae2b-42a8-b565-96d1eee87d5e" providerId="ADAL" clId="{84EE7856-7ED6-4C45-91B0-560B326F1240}" dt="2025-04-10T02:37:09.613" v="5" actId="14100"/>
      <pc:docMkLst>
        <pc:docMk/>
      </pc:docMkLst>
      <pc:sldChg chg="modSp mod">
        <pc:chgData name="Julia Brennan" userId="a4e2ac2b-ae2b-42a8-b565-96d1eee87d5e" providerId="ADAL" clId="{84EE7856-7ED6-4C45-91B0-560B326F1240}" dt="2025-04-10T02:37:09.613" v="5" actId="14100"/>
        <pc:sldMkLst>
          <pc:docMk/>
          <pc:sldMk cId="4100185961" sldId="331"/>
        </pc:sldMkLst>
        <pc:spChg chg="mod">
          <ac:chgData name="Julia Brennan" userId="a4e2ac2b-ae2b-42a8-b565-96d1eee87d5e" providerId="ADAL" clId="{84EE7856-7ED6-4C45-91B0-560B326F1240}" dt="2025-04-10T02:37:03.242" v="4" actId="14100"/>
          <ac:spMkLst>
            <pc:docMk/>
            <pc:sldMk cId="4100185961" sldId="331"/>
            <ac:spMk id="28" creationId="{CD60FCB4-5DE7-2CE9-DF0C-0290C0D65799}"/>
          </ac:spMkLst>
        </pc:spChg>
        <pc:spChg chg="mod">
          <ac:chgData name="Julia Brennan" userId="a4e2ac2b-ae2b-42a8-b565-96d1eee87d5e" providerId="ADAL" clId="{84EE7856-7ED6-4C45-91B0-560B326F1240}" dt="2025-04-10T02:37:09.613" v="5" actId="14100"/>
          <ac:spMkLst>
            <pc:docMk/>
            <pc:sldMk cId="4100185961" sldId="331"/>
            <ac:spMk id="29" creationId="{1A27583C-4C0A-C2E4-6B65-AFAC320D423C}"/>
          </ac:spMkLst>
        </pc:spChg>
      </pc:sldChg>
      <pc:sldChg chg="modSp mod">
        <pc:chgData name="Julia Brennan" userId="a4e2ac2b-ae2b-42a8-b565-96d1eee87d5e" providerId="ADAL" clId="{84EE7856-7ED6-4C45-91B0-560B326F1240}" dt="2025-04-10T02:36:23.083" v="2" actId="13926"/>
        <pc:sldMkLst>
          <pc:docMk/>
          <pc:sldMk cId="2384657192" sldId="340"/>
        </pc:sldMkLst>
        <pc:spChg chg="mod">
          <ac:chgData name="Julia Brennan" userId="a4e2ac2b-ae2b-42a8-b565-96d1eee87d5e" providerId="ADAL" clId="{84EE7856-7ED6-4C45-91B0-560B326F1240}" dt="2025-04-10T02:36:23.083" v="2" actId="13926"/>
          <ac:spMkLst>
            <pc:docMk/>
            <pc:sldMk cId="2384657192" sldId="340"/>
            <ac:spMk id="3" creationId="{7303FAF5-6AD8-1C9C-9F1E-5B349FAB98AA}"/>
          </ac:spMkLst>
        </pc:spChg>
      </pc:sldChg>
    </pc:docChg>
  </pc:docChgLst>
  <pc:docChgLst>
    <pc:chgData name="Julia Brennan" userId="a4e2ac2b-ae2b-42a8-b565-96d1eee87d5e" providerId="ADAL" clId="{3BEBE432-737C-467F-987A-C598A03AE951}"/>
    <pc:docChg chg="modSld">
      <pc:chgData name="Julia Brennan" userId="a4e2ac2b-ae2b-42a8-b565-96d1eee87d5e" providerId="ADAL" clId="{3BEBE432-737C-467F-987A-C598A03AE951}" dt="2025-04-07T22:13:48.235" v="30" actId="20577"/>
      <pc:docMkLst>
        <pc:docMk/>
      </pc:docMkLst>
      <pc:sldChg chg="modSp mod">
        <pc:chgData name="Julia Brennan" userId="a4e2ac2b-ae2b-42a8-b565-96d1eee87d5e" providerId="ADAL" clId="{3BEBE432-737C-467F-987A-C598A03AE951}" dt="2025-04-07T22:13:39.266" v="27" actId="20577"/>
        <pc:sldMkLst>
          <pc:docMk/>
          <pc:sldMk cId="1681598799" sldId="322"/>
        </pc:sldMkLst>
        <pc:spChg chg="mod">
          <ac:chgData name="Julia Brennan" userId="a4e2ac2b-ae2b-42a8-b565-96d1eee87d5e" providerId="ADAL" clId="{3BEBE432-737C-467F-987A-C598A03AE951}" dt="2025-04-07T22:13:39.266" v="27" actId="20577"/>
          <ac:spMkLst>
            <pc:docMk/>
            <pc:sldMk cId="1681598799" sldId="322"/>
            <ac:spMk id="3" creationId="{7303FAF5-6AD8-1C9C-9F1E-5B349FAB98AA}"/>
          </ac:spMkLst>
        </pc:spChg>
      </pc:sldChg>
      <pc:sldChg chg="modSp mod modNotesTx">
        <pc:chgData name="Julia Brennan" userId="a4e2ac2b-ae2b-42a8-b565-96d1eee87d5e" providerId="ADAL" clId="{3BEBE432-737C-467F-987A-C598A03AE951}" dt="2025-04-07T22:12:40.133" v="10" actId="20577"/>
        <pc:sldMkLst>
          <pc:docMk/>
          <pc:sldMk cId="2126407333" sldId="335"/>
        </pc:sldMkLst>
        <pc:spChg chg="mod">
          <ac:chgData name="Julia Brennan" userId="a4e2ac2b-ae2b-42a8-b565-96d1eee87d5e" providerId="ADAL" clId="{3BEBE432-737C-467F-987A-C598A03AE951}" dt="2025-04-07T22:12:40.133" v="10" actId="20577"/>
          <ac:spMkLst>
            <pc:docMk/>
            <pc:sldMk cId="2126407333" sldId="335"/>
            <ac:spMk id="8" creationId="{DA18B54B-2A0B-652A-5709-6EBD4ABD3423}"/>
          </ac:spMkLst>
        </pc:spChg>
      </pc:sldChg>
      <pc:sldChg chg="modSp mod">
        <pc:chgData name="Julia Brennan" userId="a4e2ac2b-ae2b-42a8-b565-96d1eee87d5e" providerId="ADAL" clId="{3BEBE432-737C-467F-987A-C598A03AE951}" dt="2025-04-07T22:13:48.235" v="30" actId="20577"/>
        <pc:sldMkLst>
          <pc:docMk/>
          <pc:sldMk cId="1010420803" sldId="336"/>
        </pc:sldMkLst>
        <pc:spChg chg="mod">
          <ac:chgData name="Julia Brennan" userId="a4e2ac2b-ae2b-42a8-b565-96d1eee87d5e" providerId="ADAL" clId="{3BEBE432-737C-467F-987A-C598A03AE951}" dt="2025-04-07T22:13:48.235" v="30" actId="20577"/>
          <ac:spMkLst>
            <pc:docMk/>
            <pc:sldMk cId="1010420803" sldId="336"/>
            <ac:spMk id="3" creationId="{7303FAF5-6AD8-1C9C-9F1E-5B349FAB98AA}"/>
          </ac:spMkLst>
        </pc:spChg>
      </pc:sldChg>
    </pc:docChg>
  </pc:docChgLst>
  <pc:docChgLst>
    <pc:chgData name="Julia Brennan" userId="a4e2ac2b-ae2b-42a8-b565-96d1eee87d5e" providerId="ADAL" clId="{C940D6E4-3938-441D-BA33-DF055D366EA1}"/>
    <pc:docChg chg="custSel modSld">
      <pc:chgData name="Julia Brennan" userId="a4e2ac2b-ae2b-42a8-b565-96d1eee87d5e" providerId="ADAL" clId="{C940D6E4-3938-441D-BA33-DF055D366EA1}" dt="2025-04-07T23:08:03.168" v="328" actId="1076"/>
      <pc:docMkLst>
        <pc:docMk/>
      </pc:docMkLst>
      <pc:sldChg chg="modSp mod modCm modNotesTx">
        <pc:chgData name="Julia Brennan" userId="a4e2ac2b-ae2b-42a8-b565-96d1eee87d5e" providerId="ADAL" clId="{C940D6E4-3938-441D-BA33-DF055D366EA1}" dt="2025-04-07T23:06:05.839" v="265" actId="20577"/>
        <pc:sldMkLst>
          <pc:docMk/>
          <pc:sldMk cId="4100185961" sldId="331"/>
        </pc:sldMkLst>
        <pc:spChg chg="mod">
          <ac:chgData name="Julia Brennan" userId="a4e2ac2b-ae2b-42a8-b565-96d1eee87d5e" providerId="ADAL" clId="{C940D6E4-3938-441D-BA33-DF055D366EA1}" dt="2025-04-07T23:06:05.839" v="265" actId="20577"/>
          <ac:spMkLst>
            <pc:docMk/>
            <pc:sldMk cId="4100185961" sldId="331"/>
            <ac:spMk id="21" creationId="{2ECF6AFB-49EA-463D-9902-A7CB1D4DA94E}"/>
          </ac:spMkLst>
        </pc:spChg>
        <pc:spChg chg="mod">
          <ac:chgData name="Julia Brennan" userId="a4e2ac2b-ae2b-42a8-b565-96d1eee87d5e" providerId="ADAL" clId="{C940D6E4-3938-441D-BA33-DF055D366EA1}" dt="2025-04-07T23:05:17.653" v="241" actId="20577"/>
          <ac:spMkLst>
            <pc:docMk/>
            <pc:sldMk cId="4100185961" sldId="331"/>
            <ac:spMk id="32" creationId="{5B87E4E5-E08F-6ECF-6F69-E79F460C20BB}"/>
          </ac:spMkLst>
        </pc:spChg>
        <pc:extLst>
          <p:ext xmlns:p="http://schemas.openxmlformats.org/presentationml/2006/main" uri="{D6D511B9-2390-475A-947B-AFAB55BFBCF1}">
            <pc226:cmChg xmlns:pc226="http://schemas.microsoft.com/office/powerpoint/2022/06/main/command" chg="mod">
              <pc226:chgData name="Julia Brennan" userId="a4e2ac2b-ae2b-42a8-b565-96d1eee87d5e" providerId="ADAL" clId="{C940D6E4-3938-441D-BA33-DF055D366EA1}" dt="2025-04-07T23:06:05.839" v="265" actId="20577"/>
              <pc2:cmMkLst xmlns:pc2="http://schemas.microsoft.com/office/powerpoint/2019/9/main/command">
                <pc:docMk/>
                <pc:sldMk cId="4100185961" sldId="331"/>
                <pc2:cmMk id="{00721938-E9DC-4882-B66E-91FD0F3D858D}"/>
              </pc2:cmMkLst>
            </pc226:cmChg>
          </p:ext>
        </pc:extLst>
      </pc:sldChg>
      <pc:sldChg chg="modSp mod modNotesTx">
        <pc:chgData name="Julia Brennan" userId="a4e2ac2b-ae2b-42a8-b565-96d1eee87d5e" providerId="ADAL" clId="{C940D6E4-3938-441D-BA33-DF055D366EA1}" dt="2025-04-07T23:08:03.168" v="328" actId="1076"/>
        <pc:sldMkLst>
          <pc:docMk/>
          <pc:sldMk cId="4280311466" sldId="332"/>
        </pc:sldMkLst>
        <pc:spChg chg="mod">
          <ac:chgData name="Julia Brennan" userId="a4e2ac2b-ae2b-42a8-b565-96d1eee87d5e" providerId="ADAL" clId="{C940D6E4-3938-441D-BA33-DF055D366EA1}" dt="2025-04-07T23:08:03.168" v="328" actId="1076"/>
          <ac:spMkLst>
            <pc:docMk/>
            <pc:sldMk cId="4280311466" sldId="332"/>
            <ac:spMk id="21" creationId="{2ECF6AFB-49EA-463D-9902-A7CB1D4DA94E}"/>
          </ac:spMkLst>
        </pc:spChg>
      </pc:sldChg>
      <pc:sldChg chg="modSp mod modNotesTx">
        <pc:chgData name="Julia Brennan" userId="a4e2ac2b-ae2b-42a8-b565-96d1eee87d5e" providerId="ADAL" clId="{C940D6E4-3938-441D-BA33-DF055D366EA1}" dt="2025-04-07T23:00:24.029" v="123" actId="20577"/>
        <pc:sldMkLst>
          <pc:docMk/>
          <pc:sldMk cId="2384657192" sldId="340"/>
        </pc:sldMkLst>
        <pc:spChg chg="mod">
          <ac:chgData name="Julia Brennan" userId="a4e2ac2b-ae2b-42a8-b565-96d1eee87d5e" providerId="ADAL" clId="{C940D6E4-3938-441D-BA33-DF055D366EA1}" dt="2025-04-07T22:59:48.856" v="102" actId="13926"/>
          <ac:spMkLst>
            <pc:docMk/>
            <pc:sldMk cId="2384657192" sldId="340"/>
            <ac:spMk id="3" creationId="{7303FAF5-6AD8-1C9C-9F1E-5B349FAB98AA}"/>
          </ac:spMkLst>
        </pc:spChg>
      </pc:sldChg>
    </pc:docChg>
  </pc:docChgLst>
  <pc:docChgLst>
    <pc:chgData name="Julia Brennan" userId="a4e2ac2b-ae2b-42a8-b565-96d1eee87d5e" providerId="ADAL" clId="{1CD9C00C-6E95-457B-962C-E49B8A736E9A}"/>
    <pc:docChg chg="modSld">
      <pc:chgData name="Julia Brennan" userId="a4e2ac2b-ae2b-42a8-b565-96d1eee87d5e" providerId="ADAL" clId="{1CD9C00C-6E95-457B-962C-E49B8A736E9A}" dt="2025-05-14T01:39:23.548" v="17" actId="20577"/>
      <pc:docMkLst>
        <pc:docMk/>
      </pc:docMkLst>
      <pc:sldChg chg="modSp mod">
        <pc:chgData name="Julia Brennan" userId="a4e2ac2b-ae2b-42a8-b565-96d1eee87d5e" providerId="ADAL" clId="{1CD9C00C-6E95-457B-962C-E49B8A736E9A}" dt="2025-05-14T01:39:23.548" v="17" actId="20577"/>
        <pc:sldMkLst>
          <pc:docMk/>
          <pc:sldMk cId="4280311466" sldId="332"/>
        </pc:sldMkLst>
        <pc:spChg chg="mod">
          <ac:chgData name="Julia Brennan" userId="a4e2ac2b-ae2b-42a8-b565-96d1eee87d5e" providerId="ADAL" clId="{1CD9C00C-6E95-457B-962C-E49B8A736E9A}" dt="2025-05-14T01:39:23.548" v="17" actId="20577"/>
          <ac:spMkLst>
            <pc:docMk/>
            <pc:sldMk cId="4280311466" sldId="332"/>
            <ac:spMk id="32" creationId="{8767163C-AA03-AD89-C67E-9F96CF9A4B4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3F5A19-4E20-4EDB-9EC8-DF02AC748E7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latin typeface="Arial" panose="020B0604020202020204" pitchFamily="34" charset="0"/>
            </a:endParaRPr>
          </a:p>
        </p:txBody>
      </p:sp>
      <p:sp>
        <p:nvSpPr>
          <p:cNvPr id="3" name="Date Placeholder 2">
            <a:extLst>
              <a:ext uri="{FF2B5EF4-FFF2-40B4-BE49-F238E27FC236}">
                <a16:creationId xmlns:a16="http://schemas.microsoft.com/office/drawing/2014/main" id="{6F2B4FC2-E151-470D-9291-01D2A5A6D34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0BF4B7B-ADA4-42BE-A113-1D67CA67812F}" type="datetimeFigureOut">
              <a:rPr lang="en-AU" smtClean="0">
                <a:latin typeface="Arial" panose="020B0604020202020204" pitchFamily="34" charset="0"/>
              </a:rPr>
              <a:t>30/05/2025</a:t>
            </a:fld>
            <a:endParaRPr lang="en-AU" dirty="0">
              <a:latin typeface="Arial" panose="020B0604020202020204" pitchFamily="34" charset="0"/>
            </a:endParaRPr>
          </a:p>
        </p:txBody>
      </p:sp>
      <p:sp>
        <p:nvSpPr>
          <p:cNvPr id="4" name="Footer Placeholder 3">
            <a:extLst>
              <a:ext uri="{FF2B5EF4-FFF2-40B4-BE49-F238E27FC236}">
                <a16:creationId xmlns:a16="http://schemas.microsoft.com/office/drawing/2014/main" id="{2F07DE46-ED0B-49F3-8199-C129451A46B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latin typeface="Arial" panose="020B0604020202020204" pitchFamily="34" charset="0"/>
            </a:endParaRPr>
          </a:p>
        </p:txBody>
      </p:sp>
      <p:sp>
        <p:nvSpPr>
          <p:cNvPr id="5" name="Slide Number Placeholder 4">
            <a:extLst>
              <a:ext uri="{FF2B5EF4-FFF2-40B4-BE49-F238E27FC236}">
                <a16:creationId xmlns:a16="http://schemas.microsoft.com/office/drawing/2014/main" id="{56DA6684-5527-4DB9-88B5-C4F66FB5F78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AF8501-5769-46EC-B8B9-363B75FA9999}" type="slidenum">
              <a:rPr lang="en-AU" smtClean="0">
                <a:latin typeface="Arial" panose="020B0604020202020204" pitchFamily="34" charset="0"/>
              </a:rPr>
              <a:t>‹#›</a:t>
            </a:fld>
            <a:endParaRPr lang="en-AU" dirty="0">
              <a:latin typeface="Arial" panose="020B0604020202020204" pitchFamily="34" charset="0"/>
            </a:endParaRPr>
          </a:p>
        </p:txBody>
      </p:sp>
    </p:spTree>
    <p:extLst>
      <p:ext uri="{BB962C8B-B14F-4D97-AF65-F5344CB8AC3E}">
        <p14:creationId xmlns:p14="http://schemas.microsoft.com/office/powerpoint/2010/main" val="41447938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defRPr>
            </a:lvl1pPr>
          </a:lstStyle>
          <a:p>
            <a:fld id="{EC6F825C-382E-4C1A-82AB-BCE4AFD21ABE}" type="datetimeFigureOut">
              <a:rPr lang="en-AU" smtClean="0"/>
              <a:pPr/>
              <a:t>30/05/2025</a:t>
            </a:fld>
            <a:endParaRPr lang="en-AU"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panose="020B0604020202020204" pitchFamily="34" charset="0"/>
              </a:defRPr>
            </a:lvl1pPr>
          </a:lstStyle>
          <a:p>
            <a:fld id="{B07158C4-A119-4B78-9DE8-A50001BC31DC}" type="slidenum">
              <a:rPr lang="en-AU" smtClean="0"/>
              <a:pPr/>
              <a:t>‹#›</a:t>
            </a:fld>
            <a:endParaRPr lang="en-AU" dirty="0"/>
          </a:p>
        </p:txBody>
      </p:sp>
    </p:spTree>
    <p:extLst>
      <p:ext uri="{BB962C8B-B14F-4D97-AF65-F5344CB8AC3E}">
        <p14:creationId xmlns:p14="http://schemas.microsoft.com/office/powerpoint/2010/main" val="3301092027"/>
      </p:ext>
    </p:extLst>
  </p:cSld>
  <p:clrMap bg1="lt1" tx1="dk1" bg2="lt2" tx2="dk2" accent1="accent1" accent2="accent2" accent3="accent3" accent4="accent4" accent5="accent5" accent6="accent6" hlink="hlink" folHlink="folHlink"/>
  <p:notesStyle>
    <a:lvl1pPr marL="0" algn="l" defTabSz="1219170" rtl="0" eaLnBrk="1" latinLnBrk="0" hangingPunct="1">
      <a:defRPr sz="1600" kern="1200">
        <a:solidFill>
          <a:schemeClr val="tx1"/>
        </a:solidFill>
        <a:latin typeface="Arial" panose="020B0604020202020204" pitchFamily="34" charset="0"/>
        <a:ea typeface="+mn-ea"/>
        <a:cs typeface="+mn-cs"/>
      </a:defRPr>
    </a:lvl1pPr>
    <a:lvl2pPr marL="609585" algn="l" defTabSz="1219170" rtl="0" eaLnBrk="1" latinLnBrk="0" hangingPunct="1">
      <a:defRPr sz="1600" kern="1200">
        <a:solidFill>
          <a:schemeClr val="tx1"/>
        </a:solidFill>
        <a:latin typeface="Arial" panose="020B0604020202020204" pitchFamily="34" charset="0"/>
        <a:ea typeface="+mn-ea"/>
        <a:cs typeface="+mn-cs"/>
      </a:defRPr>
    </a:lvl2pPr>
    <a:lvl3pPr marL="1219170" algn="l" defTabSz="1219170" rtl="0" eaLnBrk="1" latinLnBrk="0" hangingPunct="1">
      <a:defRPr sz="1600" kern="1200">
        <a:solidFill>
          <a:schemeClr val="tx1"/>
        </a:solidFill>
        <a:latin typeface="Arial" panose="020B0604020202020204" pitchFamily="34" charset="0"/>
        <a:ea typeface="+mn-ea"/>
        <a:cs typeface="+mn-cs"/>
      </a:defRPr>
    </a:lvl3pPr>
    <a:lvl4pPr marL="1828754" algn="l" defTabSz="1219170" rtl="0" eaLnBrk="1" latinLnBrk="0" hangingPunct="1">
      <a:defRPr sz="1600" kern="1200">
        <a:solidFill>
          <a:schemeClr val="tx1"/>
        </a:solidFill>
        <a:latin typeface="Arial" panose="020B0604020202020204" pitchFamily="34" charset="0"/>
        <a:ea typeface="+mn-ea"/>
        <a:cs typeface="+mn-cs"/>
      </a:defRPr>
    </a:lvl4pPr>
    <a:lvl5pPr marL="2438339" algn="l" defTabSz="1219170" rtl="0" eaLnBrk="1" latinLnBrk="0" hangingPunct="1">
      <a:defRPr sz="1600" kern="1200">
        <a:solidFill>
          <a:schemeClr val="tx1"/>
        </a:solidFill>
        <a:latin typeface="Arial" panose="020B0604020202020204" pitchFamily="34"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1</a:t>
            </a:fld>
            <a:endParaRPr lang="en-AU"/>
          </a:p>
        </p:txBody>
      </p:sp>
    </p:spTree>
    <p:extLst>
      <p:ext uri="{BB962C8B-B14F-4D97-AF65-F5344CB8AC3E}">
        <p14:creationId xmlns:p14="http://schemas.microsoft.com/office/powerpoint/2010/main" val="1547349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AU" sz="1600" spc="-10" dirty="0">
              <a:effectLst/>
              <a:ea typeface="Calibri"/>
              <a:cs typeface="Arial"/>
            </a:endParaRPr>
          </a:p>
        </p:txBody>
      </p:sp>
      <p:sp>
        <p:nvSpPr>
          <p:cNvPr id="4" name="Slide Number Placeholder 3"/>
          <p:cNvSpPr>
            <a:spLocks noGrp="1"/>
          </p:cNvSpPr>
          <p:nvPr>
            <p:ph type="sldNum" sz="quarter" idx="5"/>
          </p:nvPr>
        </p:nvSpPr>
        <p:spPr/>
        <p:txBody>
          <a:bodyPr/>
          <a:lstStyle/>
          <a:p>
            <a:fld id="{B07158C4-A119-4B78-9DE8-A50001BC31DC}" type="slidenum">
              <a:rPr lang="en-AU" smtClean="0"/>
              <a:pPr/>
              <a:t>2</a:t>
            </a:fld>
            <a:endParaRPr lang="en-AU"/>
          </a:p>
        </p:txBody>
      </p:sp>
    </p:spTree>
    <p:extLst>
      <p:ext uri="{BB962C8B-B14F-4D97-AF65-F5344CB8AC3E}">
        <p14:creationId xmlns:p14="http://schemas.microsoft.com/office/powerpoint/2010/main" val="3641747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spcBef>
                <a:spcPts val="600"/>
              </a:spcBef>
              <a:spcAft>
                <a:spcPts val="600"/>
              </a:spcAft>
              <a:buClr>
                <a:srgbClr val="002664"/>
              </a:buClr>
              <a:buSzPts val="1100"/>
              <a:buFont typeface="Arial" panose="020B0604020202020204" pitchFamily="34" charset="0"/>
              <a:buNone/>
              <a:tabLst>
                <a:tab pos="252095" algn="l"/>
              </a:tabLst>
            </a:pPr>
            <a:endParaRPr lang="en-AU" sz="180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B07158C4-A119-4B78-9DE8-A50001BC31DC}" type="slidenum">
              <a:rPr lang="en-AU" smtClean="0"/>
              <a:pPr/>
              <a:t>3</a:t>
            </a:fld>
            <a:endParaRPr lang="en-AU"/>
          </a:p>
        </p:txBody>
      </p:sp>
    </p:spTree>
    <p:extLst>
      <p:ext uri="{BB962C8B-B14F-4D97-AF65-F5344CB8AC3E}">
        <p14:creationId xmlns:p14="http://schemas.microsoft.com/office/powerpoint/2010/main" val="16811757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spcBef>
                <a:spcPts val="600"/>
              </a:spcBef>
              <a:spcAft>
                <a:spcPts val="600"/>
              </a:spcAft>
              <a:buClr>
                <a:srgbClr val="002664"/>
              </a:buClr>
              <a:buSzPts val="1100"/>
              <a:buFont typeface="Arial" panose="020B0604020202020204" pitchFamily="34" charset="0"/>
              <a:buNone/>
              <a:tabLst>
                <a:tab pos="252095" algn="l"/>
              </a:tabLst>
            </a:pPr>
            <a:endParaRPr lang="en-AU" sz="1800" b="0" i="0" dirty="0">
              <a:effectLst/>
            </a:endParaRPr>
          </a:p>
          <a:p>
            <a:pPr marL="0" lvl="0" indent="0">
              <a:spcBef>
                <a:spcPts val="600"/>
              </a:spcBef>
              <a:spcAft>
                <a:spcPts val="600"/>
              </a:spcAft>
              <a:buClr>
                <a:srgbClr val="002664"/>
              </a:buClr>
              <a:buSzPts val="1100"/>
              <a:buFont typeface="Arial" panose="020B0604020202020204" pitchFamily="34" charset="0"/>
              <a:buNone/>
              <a:tabLst>
                <a:tab pos="252095" algn="l"/>
              </a:tabLst>
            </a:pPr>
            <a:endParaRPr lang="en-AU" sz="180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B07158C4-A119-4B78-9DE8-A50001BC31DC}" type="slidenum">
              <a:rPr lang="en-AU" smtClean="0"/>
              <a:pPr/>
              <a:t>5</a:t>
            </a:fld>
            <a:endParaRPr lang="en-AU"/>
          </a:p>
        </p:txBody>
      </p:sp>
    </p:spTree>
    <p:extLst>
      <p:ext uri="{BB962C8B-B14F-4D97-AF65-F5344CB8AC3E}">
        <p14:creationId xmlns:p14="http://schemas.microsoft.com/office/powerpoint/2010/main" val="2250042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spcBef>
                <a:spcPts val="600"/>
              </a:spcBef>
              <a:spcAft>
                <a:spcPts val="600"/>
              </a:spcAft>
              <a:buClr>
                <a:srgbClr val="002664"/>
              </a:buClr>
              <a:buSzPts val="1100"/>
              <a:buFont typeface="Arial" panose="020B0604020202020204" pitchFamily="34" charset="0"/>
              <a:buNone/>
              <a:tabLst>
                <a:tab pos="252095" algn="l"/>
              </a:tabLst>
            </a:pPr>
            <a:endParaRPr lang="en-AU" sz="180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B07158C4-A119-4B78-9DE8-A50001BC31DC}" type="slidenum">
              <a:rPr lang="en-AU" smtClean="0"/>
              <a:pPr/>
              <a:t>6</a:t>
            </a:fld>
            <a:endParaRPr lang="en-AU"/>
          </a:p>
        </p:txBody>
      </p:sp>
    </p:spTree>
    <p:extLst>
      <p:ext uri="{BB962C8B-B14F-4D97-AF65-F5344CB8AC3E}">
        <p14:creationId xmlns:p14="http://schemas.microsoft.com/office/powerpoint/2010/main" val="3417486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spcBef>
                <a:spcPts val="600"/>
              </a:spcBef>
              <a:spcAft>
                <a:spcPts val="600"/>
              </a:spcAft>
              <a:buClr>
                <a:srgbClr val="002664"/>
              </a:buClr>
              <a:buSzPts val="1100"/>
              <a:buFont typeface="Arial" panose="020B0604020202020204" pitchFamily="34" charset="0"/>
              <a:buNone/>
              <a:tabLst>
                <a:tab pos="252095" algn="l"/>
              </a:tabLst>
            </a:pPr>
            <a:r>
              <a:rPr lang="en-AU" sz="1800" b="0" i="0" dirty="0">
                <a:solidFill>
                  <a:srgbClr val="000000"/>
                </a:solidFill>
                <a:effectLst/>
              </a:rPr>
              <a:t>The following slides show examples of percentages from the time allocation advice for K</a:t>
            </a:r>
            <a:r>
              <a:rPr lang="en-AU" sz="1800" b="0" i="0" dirty="0">
                <a:solidFill>
                  <a:schemeClr val="accent5">
                    <a:lumMod val="50000"/>
                  </a:schemeClr>
                </a:solidFill>
                <a:effectLst/>
              </a:rPr>
              <a:t>–</a:t>
            </a:r>
            <a:r>
              <a:rPr lang="en-AU" sz="1800" b="0" i="0" dirty="0">
                <a:solidFill>
                  <a:srgbClr val="000000"/>
                </a:solidFill>
                <a:effectLst/>
              </a:rPr>
              <a:t>6 in hours based on a 25-hour week or 5-hour teaching and learning day over a 10-week term.</a:t>
            </a:r>
            <a:endParaRPr lang="en-AU" sz="180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B07158C4-A119-4B78-9DE8-A50001BC31DC}" type="slidenum">
              <a:rPr lang="en-AU" smtClean="0"/>
              <a:pPr/>
              <a:t>7</a:t>
            </a:fld>
            <a:endParaRPr lang="en-AU"/>
          </a:p>
        </p:txBody>
      </p:sp>
    </p:spTree>
    <p:extLst>
      <p:ext uri="{BB962C8B-B14F-4D97-AF65-F5344CB8AC3E}">
        <p14:creationId xmlns:p14="http://schemas.microsoft.com/office/powerpoint/2010/main" val="885681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lnSpc>
                <a:spcPct val="150000"/>
              </a:lnSpc>
            </a:pPr>
            <a:r>
              <a:rPr lang="en-AU" sz="2000" b="1" dirty="0">
                <a:solidFill>
                  <a:srgbClr val="002664"/>
                </a:solidFill>
              </a:rPr>
              <a:t>Allocating time for implementing the K–6 curriculum </a:t>
            </a:r>
          </a:p>
          <a:p>
            <a:pPr fontAlgn="base">
              <a:lnSpc>
                <a:spcPct val="150000"/>
              </a:lnSpc>
            </a:pPr>
            <a:endParaRPr lang="en-AU" sz="2000" b="1" dirty="0">
              <a:solidFill>
                <a:srgbClr val="002664"/>
              </a:solidFill>
            </a:endParaRPr>
          </a:p>
          <a:p>
            <a:pPr marL="0" marR="0" lvl="0" indent="0" algn="l" defTabSz="1219170" rtl="0" eaLnBrk="1" fontAlgn="base" latinLnBrk="0" hangingPunct="1">
              <a:lnSpc>
                <a:spcPct val="150000"/>
              </a:lnSpc>
              <a:spcBef>
                <a:spcPts val="0"/>
              </a:spcBef>
              <a:spcAft>
                <a:spcPts val="0"/>
              </a:spcAft>
              <a:buClrTx/>
              <a:buSzTx/>
              <a:buFontTx/>
              <a:buNone/>
              <a:tabLst/>
              <a:defRPr/>
            </a:pPr>
            <a:r>
              <a:rPr lang="en-AU" sz="1800" b="0" i="0" dirty="0">
                <a:solidFill>
                  <a:srgbClr val="000000"/>
                </a:solidFill>
                <a:effectLst/>
              </a:rPr>
              <a:t>This and the following slide show examples of percentages from the time allocation advice for K</a:t>
            </a:r>
            <a:r>
              <a:rPr lang="en-AU" sz="1800" b="0" i="0" dirty="0">
                <a:solidFill>
                  <a:schemeClr val="accent5">
                    <a:lumMod val="50000"/>
                  </a:schemeClr>
                </a:solidFill>
                <a:effectLst/>
              </a:rPr>
              <a:t>–</a:t>
            </a:r>
            <a:r>
              <a:rPr lang="en-AU" sz="1800" b="0" i="0" dirty="0">
                <a:solidFill>
                  <a:srgbClr val="000000"/>
                </a:solidFill>
                <a:effectLst/>
              </a:rPr>
              <a:t>6 represented in hours. This slide shows an example of percentages from the time allocation advice for K-6 in hours based on a 25-hour week or 5-hour teaching and learning day over a 10-week term.</a:t>
            </a:r>
            <a:r>
              <a:rPr lang="en-AU" sz="1800" b="0" i="0" dirty="0">
                <a:solidFill>
                  <a:schemeClr val="tx1"/>
                </a:solidFill>
                <a:effectLst/>
                <a:latin typeface="Arial" panose="020B0604020202020204" pitchFamily="34" charset="0"/>
                <a:cs typeface="Times New Roman" panose="02020603050405020304" pitchFamily="18" charset="0"/>
              </a:rPr>
              <a:t> S</a:t>
            </a:r>
            <a:r>
              <a:rPr lang="en-AU" sz="1800" dirty="0">
                <a:solidFill>
                  <a:srgbClr val="000000"/>
                </a:solidFill>
              </a:rPr>
              <a:t>chools can use this advice in conjunction with the reflection questions to support decisions </a:t>
            </a:r>
            <a:r>
              <a:rPr lang="en-AU" sz="1800" b="0" i="0" dirty="0">
                <a:solidFill>
                  <a:srgbClr val="000000"/>
                </a:solidFill>
                <a:effectLst/>
              </a:rPr>
              <a:t>about maximising student learning</a:t>
            </a:r>
            <a:r>
              <a:rPr lang="en-AU" sz="1800" dirty="0">
                <a:solidFill>
                  <a:srgbClr val="000000"/>
                </a:solidFill>
              </a:rPr>
              <a:t> when implementing the K</a:t>
            </a:r>
            <a:r>
              <a:rPr lang="en-AU" sz="1800" b="0" i="0" dirty="0">
                <a:solidFill>
                  <a:srgbClr val="000000"/>
                </a:solidFill>
                <a:effectLst/>
              </a:rPr>
              <a:t>–</a:t>
            </a:r>
            <a:r>
              <a:rPr lang="en-AU" sz="1800" dirty="0">
                <a:solidFill>
                  <a:srgbClr val="000000"/>
                </a:solidFill>
              </a:rPr>
              <a:t>6 curriculum. Some schools may have fewer total weeks and longer school days, or more weeks with shorter days. </a:t>
            </a:r>
            <a:r>
              <a:rPr lang="en-AU" sz="1800" b="0" i="0" dirty="0">
                <a:solidFill>
                  <a:srgbClr val="000000"/>
                </a:solidFill>
                <a:effectLst/>
              </a:rPr>
              <a:t>Schools can consult the relevant registration and compliance information</a:t>
            </a:r>
            <a:r>
              <a:rPr lang="en-AU" sz="1800" b="0" i="0" u="none" dirty="0">
                <a:solidFill>
                  <a:srgbClr val="000000"/>
                </a:solidFill>
                <a:effectLst/>
              </a:rPr>
              <a:t> </a:t>
            </a:r>
            <a:r>
              <a:rPr lang="en-AU" sz="1800" b="0" i="0" dirty="0">
                <a:solidFill>
                  <a:srgbClr val="000000"/>
                </a:solidFill>
                <a:effectLst/>
              </a:rPr>
              <a:t>for their context. </a:t>
            </a:r>
          </a:p>
          <a:p>
            <a:pPr marL="0" marR="0" lvl="0" indent="0" algn="l" defTabSz="1219170" rtl="0" eaLnBrk="1" fontAlgn="base" latinLnBrk="0" hangingPunct="1">
              <a:lnSpc>
                <a:spcPct val="150000"/>
              </a:lnSpc>
              <a:spcBef>
                <a:spcPts val="0"/>
              </a:spcBef>
              <a:spcAft>
                <a:spcPts val="0"/>
              </a:spcAft>
              <a:buClrTx/>
              <a:buSzTx/>
              <a:buFontTx/>
              <a:buNone/>
              <a:tabLst/>
              <a:defRPr/>
            </a:pPr>
            <a:endParaRPr lang="en-AU" sz="1800" b="0" i="0" dirty="0">
              <a:solidFill>
                <a:srgbClr val="000000"/>
              </a:solidFill>
              <a:effectLst/>
            </a:endParaRPr>
          </a:p>
          <a:p>
            <a:pPr marL="0" marR="0" lvl="0" indent="0" algn="l" defTabSz="1219170" rtl="0" eaLnBrk="1" fontAlgn="base" latinLnBrk="0" hangingPunct="1">
              <a:lnSpc>
                <a:spcPct val="150000"/>
              </a:lnSpc>
              <a:spcBef>
                <a:spcPts val="0"/>
              </a:spcBef>
              <a:spcAft>
                <a:spcPts val="0"/>
              </a:spcAft>
              <a:buClrTx/>
              <a:buSzTx/>
              <a:buFontTx/>
              <a:buNone/>
              <a:tabLst/>
              <a:defRPr/>
            </a:pPr>
            <a:r>
              <a:rPr lang="en-AU" sz="1800" b="1" dirty="0">
                <a:solidFill>
                  <a:srgbClr val="000000"/>
                </a:solidFill>
              </a:rPr>
              <a:t>All times are approximate.  </a:t>
            </a:r>
            <a:br>
              <a:rPr lang="en-AU" sz="1800" dirty="0">
                <a:effectLst/>
                <a:latin typeface="Arial" panose="020B0604020202020204" pitchFamily="34" charset="0"/>
                <a:ea typeface="Arial" panose="020B0604020202020204" pitchFamily="34" charset="0"/>
                <a:cs typeface="Times New Roman" panose="02020603050405020304" pitchFamily="18" charset="0"/>
              </a:rPr>
            </a:br>
            <a:endParaRPr lang="en-AU" sz="1800" dirty="0">
              <a:cs typeface="Arial" panose="020B0604020202020204" pitchFamily="34" charset="0"/>
            </a:endParaRPr>
          </a:p>
          <a:p>
            <a:pPr marL="0" lvl="0" indent="0">
              <a:spcBef>
                <a:spcPts val="600"/>
              </a:spcBef>
              <a:spcAft>
                <a:spcPts val="600"/>
              </a:spcAft>
              <a:buClr>
                <a:srgbClr val="002664"/>
              </a:buClr>
              <a:buSzPts val="1100"/>
              <a:buFont typeface="Arial" panose="020B0604020202020204" pitchFamily="34" charset="0"/>
              <a:buNone/>
              <a:tabLst>
                <a:tab pos="252095" algn="l"/>
              </a:tabLst>
            </a:pPr>
            <a:endParaRPr lang="en-AU" sz="180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B07158C4-A119-4B78-9DE8-A50001BC31DC}" type="slidenum">
              <a:rPr lang="en-AU" smtClean="0"/>
              <a:pPr/>
              <a:t>8</a:t>
            </a:fld>
            <a:endParaRPr lang="en-AU"/>
          </a:p>
        </p:txBody>
      </p:sp>
    </p:spTree>
    <p:extLst>
      <p:ext uri="{BB962C8B-B14F-4D97-AF65-F5344CB8AC3E}">
        <p14:creationId xmlns:p14="http://schemas.microsoft.com/office/powerpoint/2010/main" val="31919424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lnSpc>
                <a:spcPct val="115000"/>
              </a:lnSpc>
              <a:spcAft>
                <a:spcPts val="1200"/>
              </a:spcAft>
            </a:pPr>
            <a:r>
              <a:rPr lang="en-AU" sz="1800" b="1" i="0" dirty="0">
                <a:solidFill>
                  <a:srgbClr val="000000"/>
                </a:solidFill>
                <a:effectLst/>
              </a:rPr>
              <a:t>Percentages as hours per week</a:t>
            </a:r>
          </a:p>
          <a:p>
            <a:pPr algn="l">
              <a:lnSpc>
                <a:spcPct val="115000"/>
              </a:lnSpc>
              <a:spcAft>
                <a:spcPts val="1200"/>
              </a:spcAft>
            </a:pPr>
            <a:endParaRPr lang="en-AU" sz="1800" b="0" i="0" dirty="0">
              <a:solidFill>
                <a:srgbClr val="000000"/>
              </a:solidFill>
              <a:effectLst/>
            </a:endParaRPr>
          </a:p>
          <a:p>
            <a:pPr algn="l">
              <a:lnSpc>
                <a:spcPct val="115000"/>
              </a:lnSpc>
              <a:spcAft>
                <a:spcPts val="1200"/>
              </a:spcAft>
            </a:pPr>
            <a:r>
              <a:rPr lang="en-AU" sz="1800" b="0" i="0" dirty="0">
                <a:solidFill>
                  <a:srgbClr val="000000"/>
                </a:solidFill>
                <a:effectLst/>
              </a:rPr>
              <a:t>The time allocation advice representing percentages as hours can be used in conjunction with the </a:t>
            </a:r>
            <a:r>
              <a:rPr lang="en-GB" sz="1800" b="0" i="0" dirty="0">
                <a:solidFill>
                  <a:srgbClr val="000000"/>
                </a:solidFill>
                <a:effectLst/>
              </a:rPr>
              <a:t>reflection questions to support curriculum implementation decisions. </a:t>
            </a:r>
            <a:r>
              <a:rPr lang="en-AU" sz="1800" b="0" i="0" dirty="0">
                <a:solidFill>
                  <a:srgbClr val="000000"/>
                </a:solidFill>
                <a:effectLst/>
              </a:rPr>
              <a:t>These calculations are based on a 25-hour week with a 5-hour teaching and learning day over a 10-week term. </a:t>
            </a:r>
            <a:r>
              <a:rPr lang="en-AU" sz="1800" dirty="0">
                <a:solidFill>
                  <a:srgbClr val="000000"/>
                </a:solidFill>
              </a:rPr>
              <a:t>Schools can use this advice in conjunction with the reflection questions to support decisions </a:t>
            </a:r>
            <a:r>
              <a:rPr lang="en-AU" sz="1800" b="0" i="0" dirty="0">
                <a:solidFill>
                  <a:srgbClr val="000000"/>
                </a:solidFill>
                <a:effectLst/>
              </a:rPr>
              <a:t>about maximising student learning</a:t>
            </a:r>
            <a:r>
              <a:rPr lang="en-AU" sz="1800" dirty="0">
                <a:solidFill>
                  <a:srgbClr val="000000"/>
                </a:solidFill>
              </a:rPr>
              <a:t> when implementing the K</a:t>
            </a:r>
            <a:r>
              <a:rPr lang="en-AU" sz="1800" b="0" i="0" dirty="0">
                <a:solidFill>
                  <a:srgbClr val="000000"/>
                </a:solidFill>
                <a:effectLst/>
              </a:rPr>
              <a:t>–</a:t>
            </a:r>
            <a:r>
              <a:rPr lang="en-AU" sz="1800" dirty="0">
                <a:solidFill>
                  <a:srgbClr val="000000"/>
                </a:solidFill>
              </a:rPr>
              <a:t>6 curriculum. Some schools may have fewer total weeks and longer school days or more weeks with shorter days. </a:t>
            </a:r>
            <a:r>
              <a:rPr lang="en-AU" sz="1800" b="0" i="0" dirty="0">
                <a:solidFill>
                  <a:srgbClr val="000000"/>
                </a:solidFill>
                <a:effectLst/>
              </a:rPr>
              <a:t>Schools can consult the relevant registration and compliance information</a:t>
            </a:r>
            <a:r>
              <a:rPr lang="en-AU" sz="1800" b="0" i="0" u="none" dirty="0">
                <a:solidFill>
                  <a:srgbClr val="000000"/>
                </a:solidFill>
                <a:effectLst/>
              </a:rPr>
              <a:t> </a:t>
            </a:r>
            <a:r>
              <a:rPr lang="en-AU" sz="1800" b="0" i="0" dirty="0">
                <a:solidFill>
                  <a:srgbClr val="000000"/>
                </a:solidFill>
                <a:effectLst/>
              </a:rPr>
              <a:t>for their context. </a:t>
            </a:r>
          </a:p>
          <a:p>
            <a:pPr algn="l">
              <a:lnSpc>
                <a:spcPct val="115000"/>
              </a:lnSpc>
              <a:spcAft>
                <a:spcPts val="1200"/>
              </a:spcAft>
            </a:pPr>
            <a:endParaRPr lang="en-AU" sz="1800" b="0" i="0" dirty="0">
              <a:solidFill>
                <a:srgbClr val="000000"/>
              </a:solidFill>
              <a:effectLst/>
            </a:endParaRPr>
          </a:p>
          <a:p>
            <a:pPr algn="l">
              <a:lnSpc>
                <a:spcPct val="115000"/>
              </a:lnSpc>
              <a:spcAft>
                <a:spcPts val="1200"/>
              </a:spcAft>
            </a:pPr>
            <a:r>
              <a:rPr lang="en-AU" sz="1800" b="1" dirty="0">
                <a:solidFill>
                  <a:srgbClr val="000000"/>
                </a:solidFill>
              </a:rPr>
              <a:t>All times are approximate.  </a:t>
            </a:r>
            <a:br>
              <a:rPr lang="en-AU" sz="1800" dirty="0">
                <a:effectLst/>
                <a:latin typeface="Arial" panose="020B0604020202020204" pitchFamily="34" charset="0"/>
                <a:ea typeface="Arial" panose="020B0604020202020204" pitchFamily="34" charset="0"/>
                <a:cs typeface="Times New Roman" panose="02020603050405020304" pitchFamily="18" charset="0"/>
              </a:rPr>
            </a:br>
            <a:br>
              <a:rPr lang="en-AU" sz="1800" b="0" i="0" dirty="0">
                <a:solidFill>
                  <a:srgbClr val="002664"/>
                </a:solidFill>
                <a:effectLst/>
              </a:rPr>
            </a:br>
            <a:endParaRPr lang="en-AU" sz="1800" b="0" i="0" dirty="0">
              <a:solidFill>
                <a:srgbClr val="002664"/>
              </a:solidFill>
              <a:effectLst/>
            </a:endParaRPr>
          </a:p>
          <a:p>
            <a:pPr algn="l">
              <a:lnSpc>
                <a:spcPct val="115000"/>
              </a:lnSpc>
              <a:spcAft>
                <a:spcPts val="1200"/>
              </a:spcAft>
            </a:pPr>
            <a:br>
              <a:rPr lang="en-AU" sz="1800" b="0" i="0" dirty="0">
                <a:solidFill>
                  <a:srgbClr val="002664"/>
                </a:solidFill>
                <a:effectLst/>
              </a:rPr>
            </a:br>
            <a:endParaRPr lang="en-AU" sz="1800" b="0" i="0" dirty="0">
              <a:solidFill>
                <a:srgbClr val="002664"/>
              </a:solidFill>
              <a:effectLst/>
            </a:endParaRPr>
          </a:p>
          <a:p>
            <a:pPr marL="630555" marR="0" lvl="0" indent="-630555" algn="l" defTabSz="1219170" rtl="0" eaLnBrk="1" fontAlgn="auto" latinLnBrk="0" hangingPunct="1">
              <a:lnSpc>
                <a:spcPct val="115000"/>
              </a:lnSpc>
              <a:spcBef>
                <a:spcPts val="0"/>
              </a:spcBef>
              <a:spcAft>
                <a:spcPts val="1200"/>
              </a:spcAft>
              <a:buClrTx/>
              <a:buSzTx/>
              <a:buFontTx/>
              <a:buNone/>
              <a:tabLst/>
              <a:defRPr/>
            </a:pPr>
            <a:endParaRPr lang="en-AU" sz="1800" b="0" i="1" dirty="0">
              <a:solidFill>
                <a:srgbClr val="002664"/>
              </a:solidFill>
              <a:effectLst/>
            </a:endParaRPr>
          </a:p>
          <a:p>
            <a:pPr marL="630555" indent="-630555">
              <a:lnSpc>
                <a:spcPct val="115000"/>
              </a:lnSpc>
              <a:spcAft>
                <a:spcPts val="1200"/>
              </a:spcAft>
            </a:pPr>
            <a:endParaRPr lang="en-US" sz="1800" b="0" i="0" dirty="0">
              <a:solidFill>
                <a:srgbClr val="000000"/>
              </a:solidFill>
              <a:effectLst/>
            </a:endParaRPr>
          </a:p>
          <a:p>
            <a:pPr marL="630555" indent="-630555">
              <a:lnSpc>
                <a:spcPct val="115000"/>
              </a:lnSpc>
              <a:spcAft>
                <a:spcPts val="1200"/>
              </a:spcAft>
            </a:pPr>
            <a:endParaRPr lang="en-AU" sz="180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B07158C4-A119-4B78-9DE8-A50001BC31DC}" type="slidenum">
              <a:rPr lang="en-AU" smtClean="0"/>
              <a:pPr/>
              <a:t>9</a:t>
            </a:fld>
            <a:endParaRPr lang="en-AU"/>
          </a:p>
        </p:txBody>
      </p:sp>
    </p:spTree>
    <p:extLst>
      <p:ext uri="{BB962C8B-B14F-4D97-AF65-F5344CB8AC3E}">
        <p14:creationId xmlns:p14="http://schemas.microsoft.com/office/powerpoint/2010/main" val="995608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Cover 4">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2015FA7-CA1E-4E0E-B0CD-345D53738579}"/>
              </a:ext>
              <a:ext uri="{C183D7F6-B498-43B3-948B-1728B52AA6E4}">
                <adec:decorative xmlns:adec="http://schemas.microsoft.com/office/drawing/2017/decorative" val="1"/>
              </a:ext>
            </a:extLst>
          </p:cNvPr>
          <p:cNvSpPr/>
          <p:nvPr userDrawn="1"/>
        </p:nvSpPr>
        <p:spPr>
          <a:xfrm>
            <a:off x="0" y="0"/>
            <a:ext cx="813435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endParaRPr lang="en-AU"/>
          </a:p>
        </p:txBody>
      </p:sp>
      <p:sp>
        <p:nvSpPr>
          <p:cNvPr id="12" name="Rectangle 11">
            <a:extLst>
              <a:ext uri="{FF2B5EF4-FFF2-40B4-BE49-F238E27FC236}">
                <a16:creationId xmlns:a16="http://schemas.microsoft.com/office/drawing/2014/main" id="{6320689F-7778-4772-A061-7606945D2019}"/>
              </a:ext>
              <a:ext uri="{C183D7F6-B498-43B3-948B-1728B52AA6E4}">
                <adec:decorative xmlns:adec="http://schemas.microsoft.com/office/drawing/2017/decorative" val="1"/>
              </a:ext>
            </a:extLst>
          </p:cNvPr>
          <p:cNvSpPr/>
          <p:nvPr userDrawn="1"/>
        </p:nvSpPr>
        <p:spPr>
          <a:xfrm>
            <a:off x="8134350" y="0"/>
            <a:ext cx="201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endParaRPr lang="en-AU"/>
          </a:p>
        </p:txBody>
      </p:sp>
      <p:sp>
        <p:nvSpPr>
          <p:cNvPr id="9" name="Title 1">
            <a:extLst>
              <a:ext uri="{FF2B5EF4-FFF2-40B4-BE49-F238E27FC236}">
                <a16:creationId xmlns:a16="http://schemas.microsoft.com/office/drawing/2014/main" id="{49975CB4-437D-4935-B463-D9466467F43E}"/>
              </a:ext>
            </a:extLst>
          </p:cNvPr>
          <p:cNvSpPr>
            <a:spLocks noGrp="1"/>
          </p:cNvSpPr>
          <p:nvPr>
            <p:ph type="ctrTitle" hasCustomPrompt="1"/>
          </p:nvPr>
        </p:nvSpPr>
        <p:spPr>
          <a:xfrm>
            <a:off x="360000" y="1152000"/>
            <a:ext cx="5400000" cy="2520000"/>
          </a:xfrm>
          <a:ln>
            <a:noFill/>
          </a:ln>
        </p:spPr>
        <p:txBody>
          <a:bodyPr anchor="t">
            <a:noAutofit/>
          </a:bodyPr>
          <a:lstStyle>
            <a:lvl1pPr algn="l">
              <a:lnSpc>
                <a:spcPct val="90000"/>
              </a:lnSpc>
              <a:defRPr sz="4800">
                <a:solidFill>
                  <a:schemeClr val="bg1"/>
                </a:solidFill>
              </a:defRPr>
            </a:lvl1pPr>
          </a:lstStyle>
          <a:p>
            <a:r>
              <a:rPr lang="en-AU" noProof="0"/>
              <a:t>Click to edit presentation title</a:t>
            </a:r>
          </a:p>
        </p:txBody>
      </p:sp>
      <p:sp>
        <p:nvSpPr>
          <p:cNvPr id="13" name="Text Placeholder 14">
            <a:extLst>
              <a:ext uri="{FF2B5EF4-FFF2-40B4-BE49-F238E27FC236}">
                <a16:creationId xmlns:a16="http://schemas.microsoft.com/office/drawing/2014/main" id="{25AA79D1-E767-4316-BF8E-3A79D7A669D4}"/>
              </a:ext>
            </a:extLst>
          </p:cNvPr>
          <p:cNvSpPr>
            <a:spLocks noGrp="1"/>
          </p:cNvSpPr>
          <p:nvPr>
            <p:ph type="body" sz="quarter" idx="14" hasCustomPrompt="1"/>
          </p:nvPr>
        </p:nvSpPr>
        <p:spPr>
          <a:xfrm>
            <a:off x="360000" y="4032000"/>
            <a:ext cx="5400000" cy="684000"/>
          </a:xfrm>
        </p:spPr>
        <p:txBody>
          <a:bodyPr>
            <a:noAutofit/>
          </a:bodyPr>
          <a:lstStyle>
            <a:lvl1pPr>
              <a:lnSpc>
                <a:spcPct val="100000"/>
              </a:lnSpc>
              <a:spcAft>
                <a:spcPts val="0"/>
              </a:spcAft>
              <a:defRPr sz="1800" b="0">
                <a:solidFill>
                  <a:schemeClr val="bg1"/>
                </a:solidFill>
                <a:latin typeface="Public Sans SemiBold" pitchFamily="2" charset="0"/>
              </a:defRPr>
            </a:lvl1pPr>
            <a:lvl2pPr>
              <a:spcAft>
                <a:spcPts val="0"/>
              </a:spcAft>
              <a:defRPr sz="1600">
                <a:solidFill>
                  <a:schemeClr val="accent1"/>
                </a:solidFill>
                <a:latin typeface="+mn-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AU" noProof="0"/>
              <a:t>Click to edit presentation subtitle</a:t>
            </a:r>
          </a:p>
        </p:txBody>
      </p:sp>
      <p:sp>
        <p:nvSpPr>
          <p:cNvPr id="15" name="Text Placeholder 14">
            <a:extLst>
              <a:ext uri="{FF2B5EF4-FFF2-40B4-BE49-F238E27FC236}">
                <a16:creationId xmlns:a16="http://schemas.microsoft.com/office/drawing/2014/main" id="{B9280053-307C-4D8A-BF45-7B6743FA55E3}"/>
              </a:ext>
            </a:extLst>
          </p:cNvPr>
          <p:cNvSpPr>
            <a:spLocks noGrp="1"/>
          </p:cNvSpPr>
          <p:nvPr>
            <p:ph type="body" sz="quarter" idx="11" hasCustomPrompt="1"/>
          </p:nvPr>
        </p:nvSpPr>
        <p:spPr>
          <a:xfrm>
            <a:off x="360000" y="5148000"/>
            <a:ext cx="5400000" cy="684000"/>
          </a:xfrm>
        </p:spPr>
        <p:txBody>
          <a:bodyPr>
            <a:noAutofit/>
          </a:bodyPr>
          <a:lstStyle>
            <a:lvl1pPr>
              <a:lnSpc>
                <a:spcPct val="100000"/>
              </a:lnSpc>
              <a:spcAft>
                <a:spcPts val="0"/>
              </a:spcAft>
              <a:defRPr sz="1800" b="0">
                <a:solidFill>
                  <a:schemeClr val="bg1"/>
                </a:solidFill>
                <a:latin typeface="Public Sans SemiBold" pitchFamily="2" charset="0"/>
              </a:defRPr>
            </a:lvl1pPr>
            <a:lvl2pPr marL="0" indent="0">
              <a:lnSpc>
                <a:spcPct val="100000"/>
              </a:lnSpc>
              <a:spcAft>
                <a:spcPts val="0"/>
              </a:spcAft>
              <a:buNone/>
              <a:defRPr sz="1800" b="0">
                <a:solidFill>
                  <a:schemeClr val="bg1"/>
                </a:solidFill>
                <a:latin typeface="+mn-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AU" noProof="0"/>
              <a:t>Presenter name</a:t>
            </a:r>
          </a:p>
          <a:p>
            <a:pPr lvl="1"/>
            <a:r>
              <a:rPr lang="en-AU" noProof="0"/>
              <a:t>Presenter title</a:t>
            </a:r>
          </a:p>
        </p:txBody>
      </p: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360000" y="6084000"/>
            <a:ext cx="5400000" cy="360000"/>
          </a:xfrm>
        </p:spPr>
        <p:txBody>
          <a:bodyPr anchor="b">
            <a:noAutofit/>
          </a:bodyPr>
          <a:lstStyle>
            <a:lvl1pPr algn="l">
              <a:spcAft>
                <a:spcPts val="0"/>
              </a:spcAft>
              <a:defRPr sz="1400" b="0">
                <a:solidFill>
                  <a:schemeClr val="bg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AU" noProof="0"/>
              <a:t>Date Month Year</a:t>
            </a:r>
          </a:p>
        </p:txBody>
      </p:sp>
      <p:sp>
        <p:nvSpPr>
          <p:cNvPr id="5" name="Picture Placeholder 4">
            <a:extLst>
              <a:ext uri="{FF2B5EF4-FFF2-40B4-BE49-F238E27FC236}">
                <a16:creationId xmlns:a16="http://schemas.microsoft.com/office/drawing/2014/main" id="{47081598-8EF9-4067-828C-DA3306F39365}"/>
              </a:ext>
            </a:extLst>
          </p:cNvPr>
          <p:cNvSpPr>
            <a:spLocks noGrp="1"/>
          </p:cNvSpPr>
          <p:nvPr>
            <p:ph type="pic" sz="quarter" idx="13"/>
          </p:nvPr>
        </p:nvSpPr>
        <p:spPr>
          <a:xfrm>
            <a:off x="6084000" y="0"/>
            <a:ext cx="3060000" cy="6858000"/>
          </a:xfrm>
        </p:spPr>
        <p:txBody>
          <a:bodyPr/>
          <a:lstStyle>
            <a:lvl1pPr>
              <a:defRPr>
                <a:solidFill>
                  <a:schemeClr val="bg1"/>
                </a:solidFill>
              </a:defRPr>
            </a:lvl1pPr>
          </a:lstStyle>
          <a:p>
            <a:r>
              <a:rPr lang="en-US" noProof="0"/>
              <a:t>Click icon to add picture</a:t>
            </a:r>
            <a:endParaRPr lang="en-AU" noProof="0"/>
          </a:p>
        </p:txBody>
      </p:sp>
      <p:sp>
        <p:nvSpPr>
          <p:cNvPr id="2" name="Text Placeholder 14">
            <a:extLst>
              <a:ext uri="{FF2B5EF4-FFF2-40B4-BE49-F238E27FC236}">
                <a16:creationId xmlns:a16="http://schemas.microsoft.com/office/drawing/2014/main" id="{ED6C17FF-1ADB-F9E8-A3BE-6150A151296B}"/>
              </a:ext>
            </a:extLst>
          </p:cNvPr>
          <p:cNvSpPr txBox="1">
            <a:spLocks/>
          </p:cNvSpPr>
          <p:nvPr userDrawn="1"/>
        </p:nvSpPr>
        <p:spPr>
          <a:xfrm>
            <a:off x="265611" y="311596"/>
            <a:ext cx="5494389" cy="307836"/>
          </a:xfrm>
          <a:prstGeom prst="rect">
            <a:avLst/>
          </a:prstGeom>
        </p:spPr>
        <p:txBody>
          <a:bodyPr anchor="t" anchorCtr="0">
            <a:noAutofit/>
          </a:bodyPr>
          <a:lstStyle>
            <a:lvl1pPr marL="0" indent="0" algn="l" defTabSz="914377" rtl="0" eaLnBrk="1" latinLnBrk="0" hangingPunct="1">
              <a:lnSpc>
                <a:spcPct val="100000"/>
              </a:lnSpc>
              <a:spcBef>
                <a:spcPts val="0"/>
              </a:spcBef>
              <a:spcAft>
                <a:spcPts val="0"/>
              </a:spcAft>
              <a:buFont typeface="Arial" panose="020B0604020202020204" pitchFamily="34" charset="0"/>
              <a:buNone/>
              <a:defRPr sz="1200" b="0" kern="1200">
                <a:solidFill>
                  <a:schemeClr val="accent1"/>
                </a:solidFill>
                <a:latin typeface="Public Sans SemiBold" pitchFamily="2" charset="0"/>
                <a:ea typeface="+mn-ea"/>
                <a:cs typeface="+mn-cs"/>
              </a:defRPr>
            </a:lvl1pPr>
            <a:lvl2pPr marL="0" indent="0" algn="l" defTabSz="914377" rtl="0" eaLnBrk="1" latinLnBrk="0" hangingPunct="1">
              <a:lnSpc>
                <a:spcPct val="100000"/>
              </a:lnSpc>
              <a:spcBef>
                <a:spcPts val="0"/>
              </a:spcBef>
              <a:spcAft>
                <a:spcPts val="0"/>
              </a:spcAft>
              <a:buFont typeface="Arial" panose="020B0604020202020204" pitchFamily="34" charset="0"/>
              <a:buNone/>
              <a:defRPr sz="1600" b="0" kern="1200">
                <a:solidFill>
                  <a:schemeClr val="accent1"/>
                </a:solidFill>
                <a:latin typeface="+mn-lt"/>
                <a:ea typeface="+mn-ea"/>
                <a:cs typeface="+mn-cs"/>
              </a:defRPr>
            </a:lvl2pPr>
            <a:lvl3pPr marL="0" indent="0" algn="l" defTabSz="914377" rtl="0" eaLnBrk="1" latinLnBrk="0" hangingPunct="1">
              <a:lnSpc>
                <a:spcPct val="100000"/>
              </a:lnSpc>
              <a:spcBef>
                <a:spcPts val="0"/>
              </a:spcBef>
              <a:spcAft>
                <a:spcPts val="600"/>
              </a:spcAft>
              <a:buFont typeface="Arial" panose="020B0604020202020204" pitchFamily="34" charset="0"/>
              <a:buNone/>
              <a:defRPr sz="2000" kern="1200">
                <a:solidFill>
                  <a:schemeClr val="bg1"/>
                </a:solidFill>
                <a:latin typeface="+mn-lt"/>
                <a:ea typeface="+mn-ea"/>
                <a:cs typeface="+mn-cs"/>
              </a:defRPr>
            </a:lvl3pPr>
            <a:lvl4pPr marL="0" indent="-180000" algn="l" defTabSz="914377" rtl="0" eaLnBrk="1" latinLnBrk="0" hangingPunct="1">
              <a:lnSpc>
                <a:spcPct val="100000"/>
              </a:lnSpc>
              <a:spcBef>
                <a:spcPts val="0"/>
              </a:spcBef>
              <a:spcAft>
                <a:spcPts val="600"/>
              </a:spcAft>
              <a:buFont typeface="Arial" panose="020B0604020202020204" pitchFamily="34" charset="0"/>
              <a:buChar char="•"/>
              <a:defRPr sz="2000" kern="1200">
                <a:solidFill>
                  <a:schemeClr val="bg1"/>
                </a:solidFill>
                <a:latin typeface="+mn-lt"/>
                <a:ea typeface="+mn-ea"/>
                <a:cs typeface="+mn-cs"/>
              </a:defRPr>
            </a:lvl4pPr>
            <a:lvl5pPr marL="360000" indent="-180000" algn="l" defTabSz="914377" rtl="0" eaLnBrk="1" latinLnBrk="0" hangingPunct="1">
              <a:lnSpc>
                <a:spcPct val="100000"/>
              </a:lnSpc>
              <a:spcBef>
                <a:spcPts val="0"/>
              </a:spcBef>
              <a:spcAft>
                <a:spcPts val="600"/>
              </a:spcAft>
              <a:buFont typeface="Times New Roman" panose="02020603050405020304" pitchFamily="18" charset="0"/>
              <a:buChar char="–"/>
              <a:defRPr sz="2000" kern="1200">
                <a:solidFill>
                  <a:schemeClr val="bg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solidFill>
                  <a:schemeClr val="bg1"/>
                </a:solidFill>
              </a:rPr>
              <a:t>NSW Education Standards Authority</a:t>
            </a:r>
          </a:p>
        </p:txBody>
      </p:sp>
    </p:spTree>
    <p:extLst>
      <p:ext uri="{BB962C8B-B14F-4D97-AF65-F5344CB8AC3E}">
        <p14:creationId xmlns:p14="http://schemas.microsoft.com/office/powerpoint/2010/main" val="114813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e column multi-content">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257F9B-C715-D998-280B-B0490FAB9D0D}"/>
              </a:ext>
            </a:extLst>
          </p:cNvPr>
          <p:cNvSpPr>
            <a:spLocks noGrp="1"/>
          </p:cNvSpPr>
          <p:nvPr>
            <p:ph type="title"/>
          </p:nvPr>
        </p:nvSpPr>
        <p:spPr/>
        <p:txBody>
          <a:bodyPr/>
          <a:lstStyle>
            <a:lvl1pPr>
              <a:defRPr>
                <a:latin typeface="+mj-lt"/>
              </a:defRPr>
            </a:lvl1pPr>
          </a:lstStyle>
          <a:p>
            <a:r>
              <a:rPr lang="en-US" noProof="0"/>
              <a:t>Click to edit Master title style</a:t>
            </a:r>
            <a:endParaRPr lang="en-AU" noProof="0"/>
          </a:p>
        </p:txBody>
      </p:sp>
      <p:cxnSp>
        <p:nvCxnSpPr>
          <p:cNvPr id="8" name="Straight Connector 7">
            <a:extLst>
              <a:ext uri="{FF2B5EF4-FFF2-40B4-BE49-F238E27FC236}">
                <a16:creationId xmlns:a16="http://schemas.microsoft.com/office/drawing/2014/main" id="{4220CACA-3621-403A-9123-4490A23AF647}"/>
              </a:ext>
              <a:ext uri="{C183D7F6-B498-43B3-948B-1728B52AA6E4}">
                <adec:decorative xmlns:adec="http://schemas.microsoft.com/office/drawing/2017/decorative" val="1"/>
              </a:ext>
            </a:extLst>
          </p:cNvPr>
          <p:cNvCxnSpPr/>
          <p:nvPr userDrawn="1"/>
        </p:nvCxnSpPr>
        <p:spPr>
          <a:xfrm>
            <a:off x="360000" y="154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D33CF678-37C5-4AFF-90FB-A262BBC7A331}"/>
              </a:ext>
            </a:extLst>
          </p:cNvPr>
          <p:cNvSpPr>
            <a:spLocks noGrp="1"/>
          </p:cNvSpPr>
          <p:nvPr>
            <p:ph idx="1"/>
          </p:nvPr>
        </p:nvSpPr>
        <p:spPr>
          <a:xfrm>
            <a:off x="360000" y="1799999"/>
            <a:ext cx="11484000" cy="4320000"/>
          </a:xfrm>
        </p:spPr>
        <p:txBody>
          <a:bodyPr/>
          <a:lstStyle>
            <a:lvl1pPr>
              <a:defRPr>
                <a:latin typeface="+mn-lt"/>
              </a:defRPr>
            </a:lvl1pPr>
            <a:lvl2pPr>
              <a:defRPr/>
            </a:lvl2pPr>
            <a:lvl3pPr marL="684000" indent="-342900">
              <a:buFont typeface="Public Sans Light" pitchFamily="2" charset="0"/>
              <a:buChar char="–"/>
              <a:defRPr/>
            </a:lvl3pPr>
            <a:lvl4pPr>
              <a:defRPr/>
            </a:lvl4pPr>
            <a:lvl5pPr marL="1368000" indent="-342000">
              <a:buFont typeface="Public Sans Light" pitchFamily="2" charset="0"/>
              <a:buChar char="–"/>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cxnSp>
        <p:nvCxnSpPr>
          <p:cNvPr id="10" name="Straight Connector 9">
            <a:extLst>
              <a:ext uri="{FF2B5EF4-FFF2-40B4-BE49-F238E27FC236}">
                <a16:creationId xmlns:a16="http://schemas.microsoft.com/office/drawing/2014/main" id="{C1C68106-4483-643D-2F20-EDD5AEDB960D}"/>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09B0793B-9A9E-76CD-2FEC-E2CDF54AF066}"/>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2" name="Text Placeholder 14">
            <a:extLst>
              <a:ext uri="{FF2B5EF4-FFF2-40B4-BE49-F238E27FC236}">
                <a16:creationId xmlns:a16="http://schemas.microsoft.com/office/drawing/2014/main" id="{FB05AAD7-435F-DF06-45A8-6A93447D7E6D}"/>
              </a:ext>
            </a:extLst>
          </p:cNvPr>
          <p:cNvSpPr txBox="1">
            <a:spLocks/>
          </p:cNvSpPr>
          <p:nvPr userDrawn="1"/>
        </p:nvSpPr>
        <p:spPr>
          <a:xfrm>
            <a:off x="359999" y="6012000"/>
            <a:ext cx="8531999" cy="684000"/>
          </a:xfrm>
          <a:prstGeom prst="rect">
            <a:avLst/>
          </a:prstGeom>
        </p:spPr>
        <p:txBody>
          <a:bodyPr anchor="b" anchorCtr="0">
            <a:noAutofit/>
          </a:bodyPr>
          <a:lstStyle>
            <a:lvl1pPr marL="0" indent="0" algn="l" defTabSz="914377" rtl="0" eaLnBrk="1" latinLnBrk="0" hangingPunct="1">
              <a:lnSpc>
                <a:spcPct val="100000"/>
              </a:lnSpc>
              <a:spcBef>
                <a:spcPts val="0"/>
              </a:spcBef>
              <a:spcAft>
                <a:spcPts val="0"/>
              </a:spcAft>
              <a:buFont typeface="Arial" panose="020B0604020202020204" pitchFamily="34" charset="0"/>
              <a:buNone/>
              <a:defRPr sz="1200" b="0" kern="1200">
                <a:solidFill>
                  <a:schemeClr val="accent1"/>
                </a:solidFill>
                <a:latin typeface="Public Sans SemiBold" pitchFamily="2" charset="0"/>
                <a:ea typeface="+mn-ea"/>
                <a:cs typeface="+mn-cs"/>
              </a:defRPr>
            </a:lvl1pPr>
            <a:lvl2pPr marL="0" indent="0" algn="l" defTabSz="914377" rtl="0" eaLnBrk="1" latinLnBrk="0" hangingPunct="1">
              <a:lnSpc>
                <a:spcPct val="100000"/>
              </a:lnSpc>
              <a:spcBef>
                <a:spcPts val="0"/>
              </a:spcBef>
              <a:spcAft>
                <a:spcPts val="0"/>
              </a:spcAft>
              <a:buFont typeface="Arial" panose="020B0604020202020204" pitchFamily="34" charset="0"/>
              <a:buNone/>
              <a:defRPr sz="1600" b="0" kern="1200">
                <a:solidFill>
                  <a:schemeClr val="accent1"/>
                </a:solidFill>
                <a:latin typeface="+mn-lt"/>
                <a:ea typeface="+mn-ea"/>
                <a:cs typeface="+mn-cs"/>
              </a:defRPr>
            </a:lvl2pPr>
            <a:lvl3pPr marL="0" indent="0" algn="l" defTabSz="914377" rtl="0" eaLnBrk="1" latinLnBrk="0" hangingPunct="1">
              <a:lnSpc>
                <a:spcPct val="100000"/>
              </a:lnSpc>
              <a:spcBef>
                <a:spcPts val="0"/>
              </a:spcBef>
              <a:spcAft>
                <a:spcPts val="600"/>
              </a:spcAft>
              <a:buFont typeface="Arial" panose="020B0604020202020204" pitchFamily="34" charset="0"/>
              <a:buNone/>
              <a:defRPr sz="2000" kern="1200">
                <a:solidFill>
                  <a:schemeClr val="bg1"/>
                </a:solidFill>
                <a:latin typeface="+mn-lt"/>
                <a:ea typeface="+mn-ea"/>
                <a:cs typeface="+mn-cs"/>
              </a:defRPr>
            </a:lvl3pPr>
            <a:lvl4pPr marL="0" indent="-180000" algn="l" defTabSz="914377" rtl="0" eaLnBrk="1" latinLnBrk="0" hangingPunct="1">
              <a:lnSpc>
                <a:spcPct val="100000"/>
              </a:lnSpc>
              <a:spcBef>
                <a:spcPts val="0"/>
              </a:spcBef>
              <a:spcAft>
                <a:spcPts val="600"/>
              </a:spcAft>
              <a:buFont typeface="Arial" panose="020B0604020202020204" pitchFamily="34" charset="0"/>
              <a:buChar char="•"/>
              <a:defRPr sz="2000" kern="1200">
                <a:solidFill>
                  <a:schemeClr val="bg1"/>
                </a:solidFill>
                <a:latin typeface="+mn-lt"/>
                <a:ea typeface="+mn-ea"/>
                <a:cs typeface="+mn-cs"/>
              </a:defRPr>
            </a:lvl4pPr>
            <a:lvl5pPr marL="360000" indent="-180000" algn="l" defTabSz="914377" rtl="0" eaLnBrk="1" latinLnBrk="0" hangingPunct="1">
              <a:lnSpc>
                <a:spcPct val="100000"/>
              </a:lnSpc>
              <a:spcBef>
                <a:spcPts val="0"/>
              </a:spcBef>
              <a:spcAft>
                <a:spcPts val="600"/>
              </a:spcAft>
              <a:buFont typeface="Times New Roman" panose="02020603050405020304" pitchFamily="18" charset="0"/>
              <a:buChar char="–"/>
              <a:defRPr sz="2000" kern="1200">
                <a:solidFill>
                  <a:schemeClr val="bg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NSW Education Standards Authority</a:t>
            </a:r>
          </a:p>
        </p:txBody>
      </p:sp>
    </p:spTree>
    <p:extLst>
      <p:ext uri="{BB962C8B-B14F-4D97-AF65-F5344CB8AC3E}">
        <p14:creationId xmlns:p14="http://schemas.microsoft.com/office/powerpoint/2010/main" val="3704076309"/>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lumn multi-content">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2CE0587-CE28-E673-2798-12F5DFA4543B}"/>
              </a:ext>
            </a:extLst>
          </p:cNvPr>
          <p:cNvSpPr>
            <a:spLocks noGrp="1"/>
          </p:cNvSpPr>
          <p:nvPr>
            <p:ph type="title"/>
          </p:nvPr>
        </p:nvSpPr>
        <p:spPr/>
        <p:txBody>
          <a:bodyPr/>
          <a:lstStyle/>
          <a:p>
            <a:r>
              <a:rPr lang="en-US" noProof="0"/>
              <a:t>Click to edit Master title style</a:t>
            </a:r>
            <a:endParaRPr lang="en-AU" noProof="0"/>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154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60000" y="1800000"/>
            <a:ext cx="11473200" cy="4320000"/>
          </a:xfrm>
        </p:spPr>
        <p:txBody>
          <a:bodyPr numCol="2" spcCol="180000"/>
          <a:lstStyle>
            <a:lvl1pPr>
              <a:defRPr sz="2800"/>
            </a:lvl1pPr>
            <a:lvl5pPr>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cxnSp>
        <p:nvCxnSpPr>
          <p:cNvPr id="9" name="Straight Connector 8">
            <a:extLst>
              <a:ext uri="{FF2B5EF4-FFF2-40B4-BE49-F238E27FC236}">
                <a16:creationId xmlns:a16="http://schemas.microsoft.com/office/drawing/2014/main" id="{13DA8821-872D-DA98-FD86-2667B05FAE90}"/>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81B646BC-5BB3-E31B-1A9E-AD82558D7FE8}"/>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2" name="Text Placeholder 14">
            <a:extLst>
              <a:ext uri="{FF2B5EF4-FFF2-40B4-BE49-F238E27FC236}">
                <a16:creationId xmlns:a16="http://schemas.microsoft.com/office/drawing/2014/main" id="{0B51B469-8E90-25D3-2EAC-2874F5DDD198}"/>
              </a:ext>
            </a:extLst>
          </p:cNvPr>
          <p:cNvSpPr txBox="1">
            <a:spLocks/>
          </p:cNvSpPr>
          <p:nvPr userDrawn="1"/>
        </p:nvSpPr>
        <p:spPr>
          <a:xfrm>
            <a:off x="359999" y="6012000"/>
            <a:ext cx="8531999" cy="684000"/>
          </a:xfrm>
          <a:prstGeom prst="rect">
            <a:avLst/>
          </a:prstGeom>
        </p:spPr>
        <p:txBody>
          <a:bodyPr anchor="b" anchorCtr="0">
            <a:noAutofit/>
          </a:bodyPr>
          <a:lstStyle>
            <a:lvl1pPr marL="0" indent="0" algn="l" defTabSz="914377" rtl="0" eaLnBrk="1" latinLnBrk="0" hangingPunct="1">
              <a:lnSpc>
                <a:spcPct val="100000"/>
              </a:lnSpc>
              <a:spcBef>
                <a:spcPts val="0"/>
              </a:spcBef>
              <a:spcAft>
                <a:spcPts val="0"/>
              </a:spcAft>
              <a:buFont typeface="Arial" panose="020B0604020202020204" pitchFamily="34" charset="0"/>
              <a:buNone/>
              <a:defRPr sz="1200" b="0" kern="1200">
                <a:solidFill>
                  <a:schemeClr val="accent1"/>
                </a:solidFill>
                <a:latin typeface="Public Sans SemiBold" pitchFamily="2" charset="0"/>
                <a:ea typeface="+mn-ea"/>
                <a:cs typeface="+mn-cs"/>
              </a:defRPr>
            </a:lvl1pPr>
            <a:lvl2pPr marL="0" indent="0" algn="l" defTabSz="914377" rtl="0" eaLnBrk="1" latinLnBrk="0" hangingPunct="1">
              <a:lnSpc>
                <a:spcPct val="100000"/>
              </a:lnSpc>
              <a:spcBef>
                <a:spcPts val="0"/>
              </a:spcBef>
              <a:spcAft>
                <a:spcPts val="0"/>
              </a:spcAft>
              <a:buFont typeface="Arial" panose="020B0604020202020204" pitchFamily="34" charset="0"/>
              <a:buNone/>
              <a:defRPr sz="1600" b="0" kern="1200">
                <a:solidFill>
                  <a:schemeClr val="accent1"/>
                </a:solidFill>
                <a:latin typeface="+mn-lt"/>
                <a:ea typeface="+mn-ea"/>
                <a:cs typeface="+mn-cs"/>
              </a:defRPr>
            </a:lvl2pPr>
            <a:lvl3pPr marL="0" indent="0" algn="l" defTabSz="914377" rtl="0" eaLnBrk="1" latinLnBrk="0" hangingPunct="1">
              <a:lnSpc>
                <a:spcPct val="100000"/>
              </a:lnSpc>
              <a:spcBef>
                <a:spcPts val="0"/>
              </a:spcBef>
              <a:spcAft>
                <a:spcPts val="600"/>
              </a:spcAft>
              <a:buFont typeface="Arial" panose="020B0604020202020204" pitchFamily="34" charset="0"/>
              <a:buNone/>
              <a:defRPr sz="2000" kern="1200">
                <a:solidFill>
                  <a:schemeClr val="bg1"/>
                </a:solidFill>
                <a:latin typeface="+mn-lt"/>
                <a:ea typeface="+mn-ea"/>
                <a:cs typeface="+mn-cs"/>
              </a:defRPr>
            </a:lvl3pPr>
            <a:lvl4pPr marL="0" indent="-180000" algn="l" defTabSz="914377" rtl="0" eaLnBrk="1" latinLnBrk="0" hangingPunct="1">
              <a:lnSpc>
                <a:spcPct val="100000"/>
              </a:lnSpc>
              <a:spcBef>
                <a:spcPts val="0"/>
              </a:spcBef>
              <a:spcAft>
                <a:spcPts val="600"/>
              </a:spcAft>
              <a:buFont typeface="Arial" panose="020B0604020202020204" pitchFamily="34" charset="0"/>
              <a:buChar char="•"/>
              <a:defRPr sz="2000" kern="1200">
                <a:solidFill>
                  <a:schemeClr val="bg1"/>
                </a:solidFill>
                <a:latin typeface="+mn-lt"/>
                <a:ea typeface="+mn-ea"/>
                <a:cs typeface="+mn-cs"/>
              </a:defRPr>
            </a:lvl4pPr>
            <a:lvl5pPr marL="360000" indent="-180000" algn="l" defTabSz="914377" rtl="0" eaLnBrk="1" latinLnBrk="0" hangingPunct="1">
              <a:lnSpc>
                <a:spcPct val="100000"/>
              </a:lnSpc>
              <a:spcBef>
                <a:spcPts val="0"/>
              </a:spcBef>
              <a:spcAft>
                <a:spcPts val="600"/>
              </a:spcAft>
              <a:buFont typeface="Times New Roman" panose="02020603050405020304" pitchFamily="18" charset="0"/>
              <a:buChar char="–"/>
              <a:defRPr sz="2000" kern="1200">
                <a:solidFill>
                  <a:schemeClr val="bg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NSW Education Standards Authority</a:t>
            </a:r>
          </a:p>
        </p:txBody>
      </p:sp>
    </p:spTree>
    <p:extLst>
      <p:ext uri="{BB962C8B-B14F-4D97-AF65-F5344CB8AC3E}">
        <p14:creationId xmlns:p14="http://schemas.microsoft.com/office/powerpoint/2010/main" val="1583723895"/>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box and two column multi-content">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49C3ABC-6C4C-FAD8-5C90-97C9B2C4F508}"/>
              </a:ext>
            </a:extLst>
          </p:cNvPr>
          <p:cNvSpPr>
            <a:spLocks noGrp="1"/>
          </p:cNvSpPr>
          <p:nvPr>
            <p:ph type="title"/>
          </p:nvPr>
        </p:nvSpPr>
        <p:spPr/>
        <p:txBody>
          <a:bodyPr/>
          <a:lstStyle/>
          <a:p>
            <a:r>
              <a:rPr lang="en-US" noProof="0"/>
              <a:t>Click to edit Master title style</a:t>
            </a:r>
            <a:endParaRPr lang="en-AU" noProof="0"/>
          </a:p>
        </p:txBody>
      </p:sp>
      <p:cxnSp>
        <p:nvCxnSpPr>
          <p:cNvPr id="8" name="Straight Connector 7">
            <a:extLst>
              <a:ext uri="{FF2B5EF4-FFF2-40B4-BE49-F238E27FC236}">
                <a16:creationId xmlns:a16="http://schemas.microsoft.com/office/drawing/2014/main" id="{1B695500-632C-466D-B92D-D85554040D3A}"/>
              </a:ext>
              <a:ext uri="{C183D7F6-B498-43B3-948B-1728B52AA6E4}">
                <adec:decorative xmlns:adec="http://schemas.microsoft.com/office/drawing/2017/decorative" val="1"/>
              </a:ext>
            </a:extLst>
          </p:cNvPr>
          <p:cNvCxnSpPr>
            <a:cxnSpLocks/>
          </p:cNvCxnSpPr>
          <p:nvPr userDrawn="1"/>
        </p:nvCxnSpPr>
        <p:spPr>
          <a:xfrm>
            <a:off x="360000" y="154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 Placeholder 8">
            <a:extLst>
              <a:ext uri="{FF2B5EF4-FFF2-40B4-BE49-F238E27FC236}">
                <a16:creationId xmlns:a16="http://schemas.microsoft.com/office/drawing/2014/main" id="{A728366C-8E0F-43D3-99CB-DE12D7F372E5}"/>
              </a:ext>
            </a:extLst>
          </p:cNvPr>
          <p:cNvSpPr>
            <a:spLocks noGrp="1"/>
          </p:cNvSpPr>
          <p:nvPr>
            <p:ph type="body" sz="quarter" idx="13"/>
          </p:nvPr>
        </p:nvSpPr>
        <p:spPr>
          <a:xfrm>
            <a:off x="360000" y="1800001"/>
            <a:ext cx="4680000" cy="4319998"/>
          </a:xfrm>
        </p:spPr>
        <p:txBody>
          <a:bodyPr/>
          <a:lstStyle>
            <a:lvl1pPr>
              <a:defRPr sz="2400"/>
            </a:lvl1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3" name="Content Placeholder 2"/>
          <p:cNvSpPr>
            <a:spLocks noGrp="1"/>
          </p:cNvSpPr>
          <p:nvPr>
            <p:ph idx="1"/>
          </p:nvPr>
        </p:nvSpPr>
        <p:spPr>
          <a:xfrm>
            <a:off x="5220000" y="1800001"/>
            <a:ext cx="6624000" cy="4319998"/>
          </a:xfrm>
        </p:spPr>
        <p:txBody>
          <a:bodyPr numCol="2" spcCol="180000"/>
          <a:lstStyle>
            <a:lvl1pPr>
              <a:defRPr sz="2400"/>
            </a:lvl1pPr>
            <a:lvl5pPr>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cxnSp>
        <p:nvCxnSpPr>
          <p:cNvPr id="11" name="Straight Connector 10">
            <a:extLst>
              <a:ext uri="{FF2B5EF4-FFF2-40B4-BE49-F238E27FC236}">
                <a16:creationId xmlns:a16="http://schemas.microsoft.com/office/drawing/2014/main" id="{8FA695AB-F823-4A00-866F-671850CAC9CC}"/>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CF044F22-50EB-721D-DCB8-73255FFA7E27}"/>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2" name="Text Placeholder 14">
            <a:extLst>
              <a:ext uri="{FF2B5EF4-FFF2-40B4-BE49-F238E27FC236}">
                <a16:creationId xmlns:a16="http://schemas.microsoft.com/office/drawing/2014/main" id="{C5FA3A66-97C4-1A1F-CC24-FF718CE5E7E8}"/>
              </a:ext>
            </a:extLst>
          </p:cNvPr>
          <p:cNvSpPr txBox="1">
            <a:spLocks/>
          </p:cNvSpPr>
          <p:nvPr userDrawn="1"/>
        </p:nvSpPr>
        <p:spPr>
          <a:xfrm>
            <a:off x="359999" y="6012000"/>
            <a:ext cx="8531999" cy="684000"/>
          </a:xfrm>
          <a:prstGeom prst="rect">
            <a:avLst/>
          </a:prstGeom>
        </p:spPr>
        <p:txBody>
          <a:bodyPr anchor="b" anchorCtr="0">
            <a:noAutofit/>
          </a:bodyPr>
          <a:lstStyle>
            <a:lvl1pPr marL="0" indent="0" algn="l" defTabSz="914377" rtl="0" eaLnBrk="1" latinLnBrk="0" hangingPunct="1">
              <a:lnSpc>
                <a:spcPct val="100000"/>
              </a:lnSpc>
              <a:spcBef>
                <a:spcPts val="0"/>
              </a:spcBef>
              <a:spcAft>
                <a:spcPts val="0"/>
              </a:spcAft>
              <a:buFont typeface="Arial" panose="020B0604020202020204" pitchFamily="34" charset="0"/>
              <a:buNone/>
              <a:defRPr sz="1200" b="0" kern="1200">
                <a:solidFill>
                  <a:schemeClr val="accent1"/>
                </a:solidFill>
                <a:latin typeface="Public Sans SemiBold" pitchFamily="2" charset="0"/>
                <a:ea typeface="+mn-ea"/>
                <a:cs typeface="+mn-cs"/>
              </a:defRPr>
            </a:lvl1pPr>
            <a:lvl2pPr marL="0" indent="0" algn="l" defTabSz="914377" rtl="0" eaLnBrk="1" latinLnBrk="0" hangingPunct="1">
              <a:lnSpc>
                <a:spcPct val="100000"/>
              </a:lnSpc>
              <a:spcBef>
                <a:spcPts val="0"/>
              </a:spcBef>
              <a:spcAft>
                <a:spcPts val="0"/>
              </a:spcAft>
              <a:buFont typeface="Arial" panose="020B0604020202020204" pitchFamily="34" charset="0"/>
              <a:buNone/>
              <a:defRPr sz="1600" b="0" kern="1200">
                <a:solidFill>
                  <a:schemeClr val="accent1"/>
                </a:solidFill>
                <a:latin typeface="+mn-lt"/>
                <a:ea typeface="+mn-ea"/>
                <a:cs typeface="+mn-cs"/>
              </a:defRPr>
            </a:lvl2pPr>
            <a:lvl3pPr marL="0" indent="0" algn="l" defTabSz="914377" rtl="0" eaLnBrk="1" latinLnBrk="0" hangingPunct="1">
              <a:lnSpc>
                <a:spcPct val="100000"/>
              </a:lnSpc>
              <a:spcBef>
                <a:spcPts val="0"/>
              </a:spcBef>
              <a:spcAft>
                <a:spcPts val="600"/>
              </a:spcAft>
              <a:buFont typeface="Arial" panose="020B0604020202020204" pitchFamily="34" charset="0"/>
              <a:buNone/>
              <a:defRPr sz="2000" kern="1200">
                <a:solidFill>
                  <a:schemeClr val="bg1"/>
                </a:solidFill>
                <a:latin typeface="+mn-lt"/>
                <a:ea typeface="+mn-ea"/>
                <a:cs typeface="+mn-cs"/>
              </a:defRPr>
            </a:lvl3pPr>
            <a:lvl4pPr marL="0" indent="-180000" algn="l" defTabSz="914377" rtl="0" eaLnBrk="1" latinLnBrk="0" hangingPunct="1">
              <a:lnSpc>
                <a:spcPct val="100000"/>
              </a:lnSpc>
              <a:spcBef>
                <a:spcPts val="0"/>
              </a:spcBef>
              <a:spcAft>
                <a:spcPts val="600"/>
              </a:spcAft>
              <a:buFont typeface="Arial" panose="020B0604020202020204" pitchFamily="34" charset="0"/>
              <a:buChar char="•"/>
              <a:defRPr sz="2000" kern="1200">
                <a:solidFill>
                  <a:schemeClr val="bg1"/>
                </a:solidFill>
                <a:latin typeface="+mn-lt"/>
                <a:ea typeface="+mn-ea"/>
                <a:cs typeface="+mn-cs"/>
              </a:defRPr>
            </a:lvl4pPr>
            <a:lvl5pPr marL="360000" indent="-180000" algn="l" defTabSz="914377" rtl="0" eaLnBrk="1" latinLnBrk="0" hangingPunct="1">
              <a:lnSpc>
                <a:spcPct val="100000"/>
              </a:lnSpc>
              <a:spcBef>
                <a:spcPts val="0"/>
              </a:spcBef>
              <a:spcAft>
                <a:spcPts val="600"/>
              </a:spcAft>
              <a:buFont typeface="Times New Roman" panose="02020603050405020304" pitchFamily="18" charset="0"/>
              <a:buChar char="–"/>
              <a:defRPr sz="2000" kern="1200">
                <a:solidFill>
                  <a:schemeClr val="bg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NSW Education Standards Authority</a:t>
            </a:r>
          </a:p>
        </p:txBody>
      </p:sp>
    </p:spTree>
    <p:extLst>
      <p:ext uri="{BB962C8B-B14F-4D97-AF65-F5344CB8AC3E}">
        <p14:creationId xmlns:p14="http://schemas.microsoft.com/office/powerpoint/2010/main" val="1699944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multi-content">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9123783-B36F-FC9F-CD55-EDC756E54526}"/>
              </a:ext>
            </a:extLst>
          </p:cNvPr>
          <p:cNvSpPr>
            <a:spLocks noGrp="1"/>
          </p:cNvSpPr>
          <p:nvPr>
            <p:ph type="title"/>
          </p:nvPr>
        </p:nvSpPr>
        <p:spPr/>
        <p:txBody>
          <a:bodyPr/>
          <a:lstStyle/>
          <a:p>
            <a:r>
              <a:rPr lang="en-US" noProof="0"/>
              <a:t>Click to edit Master title style</a:t>
            </a:r>
            <a:endParaRPr lang="en-AU" noProof="0"/>
          </a:p>
        </p:txBody>
      </p:sp>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a:cxnSpLocks/>
          </p:cNvCxnSpPr>
          <p:nvPr userDrawn="1"/>
        </p:nvCxnSpPr>
        <p:spPr>
          <a:xfrm>
            <a:off x="360000" y="154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half" idx="1"/>
          </p:nvPr>
        </p:nvSpPr>
        <p:spPr>
          <a:xfrm>
            <a:off x="360000" y="1800000"/>
            <a:ext cx="5616000" cy="43200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4" name="Content Placeholder 3"/>
          <p:cNvSpPr>
            <a:spLocks noGrp="1"/>
          </p:cNvSpPr>
          <p:nvPr>
            <p:ph sz="half" idx="2"/>
          </p:nvPr>
        </p:nvSpPr>
        <p:spPr>
          <a:xfrm>
            <a:off x="6228000" y="1800000"/>
            <a:ext cx="5616000" cy="43200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cxnSp>
        <p:nvCxnSpPr>
          <p:cNvPr id="10" name="Straight Connector 9">
            <a:extLst>
              <a:ext uri="{FF2B5EF4-FFF2-40B4-BE49-F238E27FC236}">
                <a16:creationId xmlns:a16="http://schemas.microsoft.com/office/drawing/2014/main" id="{3489BCDB-A0CC-B54C-ECE2-9EFE4F58BD01}"/>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B68A74C7-627F-C434-F744-29348409A7CB}"/>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2" name="Text Placeholder 14">
            <a:extLst>
              <a:ext uri="{FF2B5EF4-FFF2-40B4-BE49-F238E27FC236}">
                <a16:creationId xmlns:a16="http://schemas.microsoft.com/office/drawing/2014/main" id="{C87F3BF1-9AB5-B8BD-927D-4F38D3F04DFA}"/>
              </a:ext>
            </a:extLst>
          </p:cNvPr>
          <p:cNvSpPr txBox="1">
            <a:spLocks/>
          </p:cNvSpPr>
          <p:nvPr userDrawn="1"/>
        </p:nvSpPr>
        <p:spPr>
          <a:xfrm>
            <a:off x="359999" y="6012000"/>
            <a:ext cx="8531999" cy="684000"/>
          </a:xfrm>
          <a:prstGeom prst="rect">
            <a:avLst/>
          </a:prstGeom>
        </p:spPr>
        <p:txBody>
          <a:bodyPr anchor="b" anchorCtr="0">
            <a:noAutofit/>
          </a:bodyPr>
          <a:lstStyle>
            <a:lvl1pPr marL="0" indent="0" algn="l" defTabSz="914377" rtl="0" eaLnBrk="1" latinLnBrk="0" hangingPunct="1">
              <a:lnSpc>
                <a:spcPct val="100000"/>
              </a:lnSpc>
              <a:spcBef>
                <a:spcPts val="0"/>
              </a:spcBef>
              <a:spcAft>
                <a:spcPts val="0"/>
              </a:spcAft>
              <a:buFont typeface="Arial" panose="020B0604020202020204" pitchFamily="34" charset="0"/>
              <a:buNone/>
              <a:defRPr sz="1200" b="0" kern="1200">
                <a:solidFill>
                  <a:schemeClr val="accent1"/>
                </a:solidFill>
                <a:latin typeface="Public Sans SemiBold" pitchFamily="2" charset="0"/>
                <a:ea typeface="+mn-ea"/>
                <a:cs typeface="+mn-cs"/>
              </a:defRPr>
            </a:lvl1pPr>
            <a:lvl2pPr marL="0" indent="0" algn="l" defTabSz="914377" rtl="0" eaLnBrk="1" latinLnBrk="0" hangingPunct="1">
              <a:lnSpc>
                <a:spcPct val="100000"/>
              </a:lnSpc>
              <a:spcBef>
                <a:spcPts val="0"/>
              </a:spcBef>
              <a:spcAft>
                <a:spcPts val="0"/>
              </a:spcAft>
              <a:buFont typeface="Arial" panose="020B0604020202020204" pitchFamily="34" charset="0"/>
              <a:buNone/>
              <a:defRPr sz="1600" b="0" kern="1200">
                <a:solidFill>
                  <a:schemeClr val="accent1"/>
                </a:solidFill>
                <a:latin typeface="+mn-lt"/>
                <a:ea typeface="+mn-ea"/>
                <a:cs typeface="+mn-cs"/>
              </a:defRPr>
            </a:lvl2pPr>
            <a:lvl3pPr marL="0" indent="0" algn="l" defTabSz="914377" rtl="0" eaLnBrk="1" latinLnBrk="0" hangingPunct="1">
              <a:lnSpc>
                <a:spcPct val="100000"/>
              </a:lnSpc>
              <a:spcBef>
                <a:spcPts val="0"/>
              </a:spcBef>
              <a:spcAft>
                <a:spcPts val="600"/>
              </a:spcAft>
              <a:buFont typeface="Arial" panose="020B0604020202020204" pitchFamily="34" charset="0"/>
              <a:buNone/>
              <a:defRPr sz="2000" kern="1200">
                <a:solidFill>
                  <a:schemeClr val="bg1"/>
                </a:solidFill>
                <a:latin typeface="+mn-lt"/>
                <a:ea typeface="+mn-ea"/>
                <a:cs typeface="+mn-cs"/>
              </a:defRPr>
            </a:lvl3pPr>
            <a:lvl4pPr marL="0" indent="-180000" algn="l" defTabSz="914377" rtl="0" eaLnBrk="1" latinLnBrk="0" hangingPunct="1">
              <a:lnSpc>
                <a:spcPct val="100000"/>
              </a:lnSpc>
              <a:spcBef>
                <a:spcPts val="0"/>
              </a:spcBef>
              <a:spcAft>
                <a:spcPts val="600"/>
              </a:spcAft>
              <a:buFont typeface="Arial" panose="020B0604020202020204" pitchFamily="34" charset="0"/>
              <a:buChar char="•"/>
              <a:defRPr sz="2000" kern="1200">
                <a:solidFill>
                  <a:schemeClr val="bg1"/>
                </a:solidFill>
                <a:latin typeface="+mn-lt"/>
                <a:ea typeface="+mn-ea"/>
                <a:cs typeface="+mn-cs"/>
              </a:defRPr>
            </a:lvl4pPr>
            <a:lvl5pPr marL="360000" indent="-180000" algn="l" defTabSz="914377" rtl="0" eaLnBrk="1" latinLnBrk="0" hangingPunct="1">
              <a:lnSpc>
                <a:spcPct val="100000"/>
              </a:lnSpc>
              <a:spcBef>
                <a:spcPts val="0"/>
              </a:spcBef>
              <a:spcAft>
                <a:spcPts val="600"/>
              </a:spcAft>
              <a:buFont typeface="Times New Roman" panose="02020603050405020304" pitchFamily="18" charset="0"/>
              <a:buChar char="–"/>
              <a:defRPr sz="2000" kern="1200">
                <a:solidFill>
                  <a:schemeClr val="bg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NSW Education Standards Authority</a:t>
            </a:r>
          </a:p>
        </p:txBody>
      </p:sp>
    </p:spTree>
    <p:extLst>
      <p:ext uri="{BB962C8B-B14F-4D97-AF65-F5344CB8AC3E}">
        <p14:creationId xmlns:p14="http://schemas.microsoft.com/office/powerpoint/2010/main" val="30163793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ubheading, one column text and multi-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48D23-1962-FEDB-743A-3ADF408ADE54}"/>
              </a:ext>
            </a:extLst>
          </p:cNvPr>
          <p:cNvSpPr>
            <a:spLocks noGrp="1"/>
          </p:cNvSpPr>
          <p:nvPr>
            <p:ph type="title"/>
          </p:nvPr>
        </p:nvSpPr>
        <p:spPr/>
        <p:txBody>
          <a:bodyPr/>
          <a:lstStyle/>
          <a:p>
            <a:r>
              <a:rPr lang="en-US"/>
              <a:t>Click to edit Master title style</a:t>
            </a:r>
            <a:endParaRPr lang="en-AU"/>
          </a:p>
        </p:txBody>
      </p:sp>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a:cxnSpLocks/>
          </p:cNvCxnSpPr>
          <p:nvPr userDrawn="1"/>
        </p:nvCxnSpPr>
        <p:spPr>
          <a:xfrm>
            <a:off x="360000" y="154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 Placeholder 12">
            <a:extLst>
              <a:ext uri="{FF2B5EF4-FFF2-40B4-BE49-F238E27FC236}">
                <a16:creationId xmlns:a16="http://schemas.microsoft.com/office/drawing/2014/main" id="{4652EAB0-9BF3-42B8-9260-854C74B7761C}"/>
              </a:ext>
            </a:extLst>
          </p:cNvPr>
          <p:cNvSpPr>
            <a:spLocks noGrp="1"/>
          </p:cNvSpPr>
          <p:nvPr>
            <p:ph type="body" sz="quarter" idx="14" hasCustomPrompt="1"/>
          </p:nvPr>
        </p:nvSpPr>
        <p:spPr>
          <a:xfrm>
            <a:off x="360363" y="1799996"/>
            <a:ext cx="5615637" cy="864003"/>
          </a:xfrm>
        </p:spPr>
        <p:txBody>
          <a:bodyPr/>
          <a:lstStyle>
            <a:lvl1pPr>
              <a:defRPr sz="2000" b="0">
                <a:latin typeface="Public Sans SemiBold" pitchFamily="2" charset="0"/>
              </a:defRPr>
            </a:lvl1pPr>
          </a:lstStyle>
          <a:p>
            <a:pPr lvl="0"/>
            <a:r>
              <a:rPr lang="en-AU" noProof="0"/>
              <a:t>Subheading</a:t>
            </a:r>
          </a:p>
        </p:txBody>
      </p: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360363" y="2879998"/>
            <a:ext cx="5615637" cy="3239999"/>
          </a:xfrm>
        </p:spPr>
        <p:txBody>
          <a:bodyPr numCol="1" spcCol="180000"/>
          <a:lstStyle>
            <a:lvl1pPr>
              <a:defRPr sz="1800"/>
            </a:lvl1pPr>
            <a:lvl2pPr>
              <a:defRPr sz="1800"/>
            </a:lvl2pPr>
            <a:lvl3pPr>
              <a:defRPr sz="1800"/>
            </a:lvl3pPr>
            <a:lvl4pPr>
              <a:defRPr sz="1800"/>
            </a:lvl4pPr>
            <a:lvl5pPr>
              <a:defRPr sz="18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4" name="Content Placeholder 3"/>
          <p:cNvSpPr>
            <a:spLocks noGrp="1"/>
          </p:cNvSpPr>
          <p:nvPr>
            <p:ph sz="half" idx="2"/>
          </p:nvPr>
        </p:nvSpPr>
        <p:spPr>
          <a:xfrm>
            <a:off x="6228000" y="1799996"/>
            <a:ext cx="5616000" cy="4320002"/>
          </a:xfrm>
        </p:spPr>
        <p:txBody>
          <a:bodyPr/>
          <a:lstStyle>
            <a:lvl1pPr>
              <a:defRPr sz="1800"/>
            </a:lvl1pPr>
            <a:lvl2pPr>
              <a:defRPr sz="1800"/>
            </a:lvl2pPr>
            <a:lvl3pPr>
              <a:defRPr sz="1800"/>
            </a:lvl3pPr>
            <a:lvl4pPr>
              <a:defRPr sz="1800"/>
            </a:lvl4pPr>
            <a:lvl5pPr>
              <a:defRPr sz="18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cxnSp>
        <p:nvCxnSpPr>
          <p:cNvPr id="17" name="Straight Connector 16">
            <a:extLst>
              <a:ext uri="{FF2B5EF4-FFF2-40B4-BE49-F238E27FC236}">
                <a16:creationId xmlns:a16="http://schemas.microsoft.com/office/drawing/2014/main" id="{FE2A9009-B980-F33D-351A-CB3398BF3C05}"/>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DDC80FCE-1988-2F0C-DC0A-CD7B9BE7D354}"/>
              </a:ext>
            </a:extLst>
          </p:cNvPr>
          <p:cNvSpPr>
            <a:spLocks noGrp="1"/>
          </p:cNvSpPr>
          <p:nvPr>
            <p:ph type="sldNum" sz="quarter" idx="15"/>
          </p:nvPr>
        </p:nvSpPr>
        <p:spPr/>
        <p:txBody>
          <a:bodyPr/>
          <a:lstStyle/>
          <a:p>
            <a:fld id="{10A01DC5-1685-4615-8240-15192985C6A2}" type="slidenum">
              <a:rPr lang="en-AU" smtClean="0"/>
              <a:pPr/>
              <a:t>‹#›</a:t>
            </a:fld>
            <a:endParaRPr lang="en-AU"/>
          </a:p>
        </p:txBody>
      </p:sp>
      <p:sp>
        <p:nvSpPr>
          <p:cNvPr id="3" name="Text Placeholder 14">
            <a:extLst>
              <a:ext uri="{FF2B5EF4-FFF2-40B4-BE49-F238E27FC236}">
                <a16:creationId xmlns:a16="http://schemas.microsoft.com/office/drawing/2014/main" id="{1642226D-0144-B8FC-A9D6-23A356D5A8AF}"/>
              </a:ext>
            </a:extLst>
          </p:cNvPr>
          <p:cNvSpPr txBox="1">
            <a:spLocks/>
          </p:cNvSpPr>
          <p:nvPr userDrawn="1"/>
        </p:nvSpPr>
        <p:spPr>
          <a:xfrm>
            <a:off x="359999" y="6012000"/>
            <a:ext cx="8531999" cy="684000"/>
          </a:xfrm>
          <a:prstGeom prst="rect">
            <a:avLst/>
          </a:prstGeom>
        </p:spPr>
        <p:txBody>
          <a:bodyPr anchor="b" anchorCtr="0">
            <a:noAutofit/>
          </a:bodyPr>
          <a:lstStyle>
            <a:lvl1pPr marL="0" indent="0" algn="l" defTabSz="914377" rtl="0" eaLnBrk="1" latinLnBrk="0" hangingPunct="1">
              <a:lnSpc>
                <a:spcPct val="100000"/>
              </a:lnSpc>
              <a:spcBef>
                <a:spcPts val="0"/>
              </a:spcBef>
              <a:spcAft>
                <a:spcPts val="0"/>
              </a:spcAft>
              <a:buFont typeface="Arial" panose="020B0604020202020204" pitchFamily="34" charset="0"/>
              <a:buNone/>
              <a:defRPr sz="1200" b="0" kern="1200">
                <a:solidFill>
                  <a:schemeClr val="accent1"/>
                </a:solidFill>
                <a:latin typeface="Public Sans SemiBold" pitchFamily="2" charset="0"/>
                <a:ea typeface="+mn-ea"/>
                <a:cs typeface="+mn-cs"/>
              </a:defRPr>
            </a:lvl1pPr>
            <a:lvl2pPr marL="0" indent="0" algn="l" defTabSz="914377" rtl="0" eaLnBrk="1" latinLnBrk="0" hangingPunct="1">
              <a:lnSpc>
                <a:spcPct val="100000"/>
              </a:lnSpc>
              <a:spcBef>
                <a:spcPts val="0"/>
              </a:spcBef>
              <a:spcAft>
                <a:spcPts val="0"/>
              </a:spcAft>
              <a:buFont typeface="Arial" panose="020B0604020202020204" pitchFamily="34" charset="0"/>
              <a:buNone/>
              <a:defRPr sz="1600" b="0" kern="1200">
                <a:solidFill>
                  <a:schemeClr val="accent1"/>
                </a:solidFill>
                <a:latin typeface="+mn-lt"/>
                <a:ea typeface="+mn-ea"/>
                <a:cs typeface="+mn-cs"/>
              </a:defRPr>
            </a:lvl2pPr>
            <a:lvl3pPr marL="0" indent="0" algn="l" defTabSz="914377" rtl="0" eaLnBrk="1" latinLnBrk="0" hangingPunct="1">
              <a:lnSpc>
                <a:spcPct val="100000"/>
              </a:lnSpc>
              <a:spcBef>
                <a:spcPts val="0"/>
              </a:spcBef>
              <a:spcAft>
                <a:spcPts val="600"/>
              </a:spcAft>
              <a:buFont typeface="Arial" panose="020B0604020202020204" pitchFamily="34" charset="0"/>
              <a:buNone/>
              <a:defRPr sz="2000" kern="1200">
                <a:solidFill>
                  <a:schemeClr val="bg1"/>
                </a:solidFill>
                <a:latin typeface="+mn-lt"/>
                <a:ea typeface="+mn-ea"/>
                <a:cs typeface="+mn-cs"/>
              </a:defRPr>
            </a:lvl3pPr>
            <a:lvl4pPr marL="0" indent="-180000" algn="l" defTabSz="914377" rtl="0" eaLnBrk="1" latinLnBrk="0" hangingPunct="1">
              <a:lnSpc>
                <a:spcPct val="100000"/>
              </a:lnSpc>
              <a:spcBef>
                <a:spcPts val="0"/>
              </a:spcBef>
              <a:spcAft>
                <a:spcPts val="600"/>
              </a:spcAft>
              <a:buFont typeface="Arial" panose="020B0604020202020204" pitchFamily="34" charset="0"/>
              <a:buChar char="•"/>
              <a:defRPr sz="2000" kern="1200">
                <a:solidFill>
                  <a:schemeClr val="bg1"/>
                </a:solidFill>
                <a:latin typeface="+mn-lt"/>
                <a:ea typeface="+mn-ea"/>
                <a:cs typeface="+mn-cs"/>
              </a:defRPr>
            </a:lvl4pPr>
            <a:lvl5pPr marL="360000" indent="-180000" algn="l" defTabSz="914377" rtl="0" eaLnBrk="1" latinLnBrk="0" hangingPunct="1">
              <a:lnSpc>
                <a:spcPct val="100000"/>
              </a:lnSpc>
              <a:spcBef>
                <a:spcPts val="0"/>
              </a:spcBef>
              <a:spcAft>
                <a:spcPts val="600"/>
              </a:spcAft>
              <a:buFont typeface="Times New Roman" panose="02020603050405020304" pitchFamily="18" charset="0"/>
              <a:buChar char="–"/>
              <a:defRPr sz="2000" kern="1200">
                <a:solidFill>
                  <a:schemeClr val="bg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NSW Education Standards Authority</a:t>
            </a:r>
          </a:p>
        </p:txBody>
      </p:sp>
    </p:spTree>
    <p:extLst>
      <p:ext uri="{BB962C8B-B14F-4D97-AF65-F5344CB8AC3E}">
        <p14:creationId xmlns:p14="http://schemas.microsoft.com/office/powerpoint/2010/main" val="1027668835"/>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ubheading, two column text and multi-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2A044-8498-3E9C-8FB1-4B20BF2C24BF}"/>
              </a:ext>
            </a:extLst>
          </p:cNvPr>
          <p:cNvSpPr>
            <a:spLocks noGrp="1"/>
          </p:cNvSpPr>
          <p:nvPr>
            <p:ph type="title"/>
          </p:nvPr>
        </p:nvSpPr>
        <p:spPr/>
        <p:txBody>
          <a:bodyPr/>
          <a:lstStyle/>
          <a:p>
            <a:r>
              <a:rPr lang="en-US"/>
              <a:t>Click to edit Master title style</a:t>
            </a:r>
            <a:endParaRPr lang="en-AU"/>
          </a:p>
        </p:txBody>
      </p:sp>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a:cxnSpLocks/>
          </p:cNvCxnSpPr>
          <p:nvPr userDrawn="1"/>
        </p:nvCxnSpPr>
        <p:spPr>
          <a:xfrm>
            <a:off x="360000" y="154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 Placeholder 12">
            <a:extLst>
              <a:ext uri="{FF2B5EF4-FFF2-40B4-BE49-F238E27FC236}">
                <a16:creationId xmlns:a16="http://schemas.microsoft.com/office/drawing/2014/main" id="{4652EAB0-9BF3-42B8-9260-854C74B7761C}"/>
              </a:ext>
            </a:extLst>
          </p:cNvPr>
          <p:cNvSpPr>
            <a:spLocks noGrp="1"/>
          </p:cNvSpPr>
          <p:nvPr>
            <p:ph type="body" sz="quarter" idx="14" hasCustomPrompt="1"/>
          </p:nvPr>
        </p:nvSpPr>
        <p:spPr>
          <a:xfrm>
            <a:off x="360363" y="1799996"/>
            <a:ext cx="7560000" cy="864003"/>
          </a:xfrm>
        </p:spPr>
        <p:txBody>
          <a:bodyPr/>
          <a:lstStyle>
            <a:lvl1pPr>
              <a:defRPr sz="2000" b="0">
                <a:latin typeface="Public Sans SemiBold" pitchFamily="2" charset="0"/>
              </a:defRPr>
            </a:lvl1pPr>
          </a:lstStyle>
          <a:p>
            <a:pPr lvl="0"/>
            <a:r>
              <a:rPr lang="en-AU" noProof="0"/>
              <a:t>Subheading</a:t>
            </a:r>
          </a:p>
        </p:txBody>
      </p: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360363" y="2879998"/>
            <a:ext cx="7560000" cy="3239999"/>
          </a:xfrm>
        </p:spPr>
        <p:txBody>
          <a:bodyPr numCol="2" spcCol="180000"/>
          <a:lstStyle>
            <a:lvl1pPr>
              <a:defRPr sz="1800"/>
            </a:lvl1pPr>
            <a:lvl2pPr>
              <a:defRPr sz="1800"/>
            </a:lvl2pPr>
            <a:lvl3pPr>
              <a:defRPr sz="1800"/>
            </a:lvl3pPr>
            <a:lvl4pPr>
              <a:defRPr sz="1800"/>
            </a:lvl4pPr>
            <a:lvl5pPr>
              <a:defRPr sz="18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4" name="Content Placeholder 3"/>
          <p:cNvSpPr>
            <a:spLocks noGrp="1"/>
          </p:cNvSpPr>
          <p:nvPr>
            <p:ph sz="half" idx="2"/>
          </p:nvPr>
        </p:nvSpPr>
        <p:spPr>
          <a:xfrm>
            <a:off x="8172000" y="1799996"/>
            <a:ext cx="3672000" cy="4320002"/>
          </a:xfrm>
        </p:spPr>
        <p:txBody>
          <a:bodyPr/>
          <a:lstStyle>
            <a:lvl1pPr>
              <a:defRPr sz="1800"/>
            </a:lvl1pPr>
            <a:lvl2pPr>
              <a:defRPr sz="1800"/>
            </a:lvl2pPr>
            <a:lvl3pPr>
              <a:defRPr sz="1800"/>
            </a:lvl3pPr>
            <a:lvl4pPr>
              <a:defRPr sz="1800"/>
            </a:lvl4pPr>
            <a:lvl5pPr>
              <a:defRPr sz="18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cxnSp>
        <p:nvCxnSpPr>
          <p:cNvPr id="17" name="Straight Connector 16">
            <a:extLst>
              <a:ext uri="{FF2B5EF4-FFF2-40B4-BE49-F238E27FC236}">
                <a16:creationId xmlns:a16="http://schemas.microsoft.com/office/drawing/2014/main" id="{FE2A9009-B980-F33D-351A-CB3398BF3C05}"/>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DDC80FCE-1988-2F0C-DC0A-CD7B9BE7D354}"/>
              </a:ext>
            </a:extLst>
          </p:cNvPr>
          <p:cNvSpPr>
            <a:spLocks noGrp="1"/>
          </p:cNvSpPr>
          <p:nvPr>
            <p:ph type="sldNum" sz="quarter" idx="15"/>
          </p:nvPr>
        </p:nvSpPr>
        <p:spPr/>
        <p:txBody>
          <a:bodyPr/>
          <a:lstStyle/>
          <a:p>
            <a:fld id="{10A01DC5-1685-4615-8240-15192985C6A2}" type="slidenum">
              <a:rPr lang="en-AU" smtClean="0"/>
              <a:pPr/>
              <a:t>‹#›</a:t>
            </a:fld>
            <a:endParaRPr lang="en-AU"/>
          </a:p>
        </p:txBody>
      </p:sp>
      <p:sp>
        <p:nvSpPr>
          <p:cNvPr id="3" name="Text Placeholder 14">
            <a:extLst>
              <a:ext uri="{FF2B5EF4-FFF2-40B4-BE49-F238E27FC236}">
                <a16:creationId xmlns:a16="http://schemas.microsoft.com/office/drawing/2014/main" id="{CA5C9CBB-D24E-E2FF-47D7-0489CFBC9B0B}"/>
              </a:ext>
            </a:extLst>
          </p:cNvPr>
          <p:cNvSpPr txBox="1">
            <a:spLocks/>
          </p:cNvSpPr>
          <p:nvPr userDrawn="1"/>
        </p:nvSpPr>
        <p:spPr>
          <a:xfrm>
            <a:off x="359999" y="6012000"/>
            <a:ext cx="8531999" cy="684000"/>
          </a:xfrm>
          <a:prstGeom prst="rect">
            <a:avLst/>
          </a:prstGeom>
        </p:spPr>
        <p:txBody>
          <a:bodyPr anchor="b" anchorCtr="0">
            <a:noAutofit/>
          </a:bodyPr>
          <a:lstStyle>
            <a:lvl1pPr marL="0" indent="0" algn="l" defTabSz="914377" rtl="0" eaLnBrk="1" latinLnBrk="0" hangingPunct="1">
              <a:lnSpc>
                <a:spcPct val="100000"/>
              </a:lnSpc>
              <a:spcBef>
                <a:spcPts val="0"/>
              </a:spcBef>
              <a:spcAft>
                <a:spcPts val="0"/>
              </a:spcAft>
              <a:buFont typeface="Arial" panose="020B0604020202020204" pitchFamily="34" charset="0"/>
              <a:buNone/>
              <a:defRPr sz="1200" b="0" kern="1200">
                <a:solidFill>
                  <a:schemeClr val="accent1"/>
                </a:solidFill>
                <a:latin typeface="Public Sans SemiBold" pitchFamily="2" charset="0"/>
                <a:ea typeface="+mn-ea"/>
                <a:cs typeface="+mn-cs"/>
              </a:defRPr>
            </a:lvl1pPr>
            <a:lvl2pPr marL="0" indent="0" algn="l" defTabSz="914377" rtl="0" eaLnBrk="1" latinLnBrk="0" hangingPunct="1">
              <a:lnSpc>
                <a:spcPct val="100000"/>
              </a:lnSpc>
              <a:spcBef>
                <a:spcPts val="0"/>
              </a:spcBef>
              <a:spcAft>
                <a:spcPts val="0"/>
              </a:spcAft>
              <a:buFont typeface="Arial" panose="020B0604020202020204" pitchFamily="34" charset="0"/>
              <a:buNone/>
              <a:defRPr sz="1600" b="0" kern="1200">
                <a:solidFill>
                  <a:schemeClr val="accent1"/>
                </a:solidFill>
                <a:latin typeface="+mn-lt"/>
                <a:ea typeface="+mn-ea"/>
                <a:cs typeface="+mn-cs"/>
              </a:defRPr>
            </a:lvl2pPr>
            <a:lvl3pPr marL="0" indent="0" algn="l" defTabSz="914377" rtl="0" eaLnBrk="1" latinLnBrk="0" hangingPunct="1">
              <a:lnSpc>
                <a:spcPct val="100000"/>
              </a:lnSpc>
              <a:spcBef>
                <a:spcPts val="0"/>
              </a:spcBef>
              <a:spcAft>
                <a:spcPts val="600"/>
              </a:spcAft>
              <a:buFont typeface="Arial" panose="020B0604020202020204" pitchFamily="34" charset="0"/>
              <a:buNone/>
              <a:defRPr sz="2000" kern="1200">
                <a:solidFill>
                  <a:schemeClr val="bg1"/>
                </a:solidFill>
                <a:latin typeface="+mn-lt"/>
                <a:ea typeface="+mn-ea"/>
                <a:cs typeface="+mn-cs"/>
              </a:defRPr>
            </a:lvl3pPr>
            <a:lvl4pPr marL="0" indent="-180000" algn="l" defTabSz="914377" rtl="0" eaLnBrk="1" latinLnBrk="0" hangingPunct="1">
              <a:lnSpc>
                <a:spcPct val="100000"/>
              </a:lnSpc>
              <a:spcBef>
                <a:spcPts val="0"/>
              </a:spcBef>
              <a:spcAft>
                <a:spcPts val="600"/>
              </a:spcAft>
              <a:buFont typeface="Arial" panose="020B0604020202020204" pitchFamily="34" charset="0"/>
              <a:buChar char="•"/>
              <a:defRPr sz="2000" kern="1200">
                <a:solidFill>
                  <a:schemeClr val="bg1"/>
                </a:solidFill>
                <a:latin typeface="+mn-lt"/>
                <a:ea typeface="+mn-ea"/>
                <a:cs typeface="+mn-cs"/>
              </a:defRPr>
            </a:lvl4pPr>
            <a:lvl5pPr marL="360000" indent="-180000" algn="l" defTabSz="914377" rtl="0" eaLnBrk="1" latinLnBrk="0" hangingPunct="1">
              <a:lnSpc>
                <a:spcPct val="100000"/>
              </a:lnSpc>
              <a:spcBef>
                <a:spcPts val="0"/>
              </a:spcBef>
              <a:spcAft>
                <a:spcPts val="600"/>
              </a:spcAft>
              <a:buFont typeface="Times New Roman" panose="02020603050405020304" pitchFamily="18" charset="0"/>
              <a:buChar char="–"/>
              <a:defRPr sz="2000" kern="1200">
                <a:solidFill>
                  <a:schemeClr val="bg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NSW Education Standards Authority</a:t>
            </a:r>
          </a:p>
        </p:txBody>
      </p:sp>
    </p:spTree>
    <p:extLst>
      <p:ext uri="{BB962C8B-B14F-4D97-AF65-F5344CB8AC3E}">
        <p14:creationId xmlns:p14="http://schemas.microsoft.com/office/powerpoint/2010/main" val="2394264374"/>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mage with multi-content">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645A3A4-C916-02CF-411A-DF8992EDA210}"/>
              </a:ext>
            </a:extLst>
          </p:cNvPr>
          <p:cNvSpPr>
            <a:spLocks noGrp="1"/>
          </p:cNvSpPr>
          <p:nvPr>
            <p:ph type="title"/>
          </p:nvPr>
        </p:nvSpPr>
        <p:spPr/>
        <p:txBody>
          <a:bodyPr/>
          <a:lstStyle/>
          <a:p>
            <a:r>
              <a:rPr lang="en-US" noProof="0"/>
              <a:t>Click to edit Master title style</a:t>
            </a:r>
            <a:endParaRPr lang="en-AU" noProof="0"/>
          </a:p>
        </p:txBody>
      </p:sp>
      <p:sp>
        <p:nvSpPr>
          <p:cNvPr id="5" name="Picture Placeholder 4">
            <a:extLst>
              <a:ext uri="{FF2B5EF4-FFF2-40B4-BE49-F238E27FC236}">
                <a16:creationId xmlns:a16="http://schemas.microsoft.com/office/drawing/2014/main" id="{0AA01239-4425-4D06-9E14-E14F3426FB3F}"/>
              </a:ext>
              <a:ext uri="{C183D7F6-B498-43B3-948B-1728B52AA6E4}">
                <adec:decorative xmlns:adec="http://schemas.microsoft.com/office/drawing/2017/decorative" val="0"/>
              </a:ext>
            </a:extLst>
          </p:cNvPr>
          <p:cNvSpPr>
            <a:spLocks noGrp="1"/>
          </p:cNvSpPr>
          <p:nvPr>
            <p:ph type="pic" sz="quarter" idx="15"/>
          </p:nvPr>
        </p:nvSpPr>
        <p:spPr>
          <a:xfrm>
            <a:off x="360000" y="1548000"/>
            <a:ext cx="5616000" cy="4680000"/>
          </a:xfrm>
        </p:spPr>
        <p:txBody>
          <a:bodyPr/>
          <a:lstStyle/>
          <a:p>
            <a:r>
              <a:rPr lang="en-US" noProof="0"/>
              <a:t>Click icon to add picture</a:t>
            </a:r>
            <a:endParaRPr lang="en-AU" noProof="0"/>
          </a:p>
        </p:txBody>
      </p:sp>
      <p:cxnSp>
        <p:nvCxnSpPr>
          <p:cNvPr id="10" name="Straight Connector 9">
            <a:extLst>
              <a:ext uri="{FF2B5EF4-FFF2-40B4-BE49-F238E27FC236}">
                <a16:creationId xmlns:a16="http://schemas.microsoft.com/office/drawing/2014/main" id="{3991318D-3683-472A-A0D1-0589B053F39E}"/>
              </a:ext>
              <a:ext uri="{C183D7F6-B498-43B3-948B-1728B52AA6E4}">
                <adec:decorative xmlns:adec="http://schemas.microsoft.com/office/drawing/2017/decorative" val="1"/>
              </a:ext>
            </a:extLst>
          </p:cNvPr>
          <p:cNvCxnSpPr>
            <a:cxnSpLocks/>
          </p:cNvCxnSpPr>
          <p:nvPr userDrawn="1"/>
        </p:nvCxnSpPr>
        <p:spPr>
          <a:xfrm>
            <a:off x="6196826" y="1548000"/>
            <a:ext cx="568317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 Placeholder 12">
            <a:extLst>
              <a:ext uri="{FF2B5EF4-FFF2-40B4-BE49-F238E27FC236}">
                <a16:creationId xmlns:a16="http://schemas.microsoft.com/office/drawing/2014/main" id="{5839C8C2-80E2-46DE-BF7F-C7411ABD3515}"/>
              </a:ext>
            </a:extLst>
          </p:cNvPr>
          <p:cNvSpPr>
            <a:spLocks noGrp="1"/>
          </p:cNvSpPr>
          <p:nvPr>
            <p:ph type="body" sz="quarter" idx="14" hasCustomPrompt="1"/>
          </p:nvPr>
        </p:nvSpPr>
        <p:spPr>
          <a:xfrm>
            <a:off x="6216002" y="1728000"/>
            <a:ext cx="5627998" cy="900000"/>
          </a:xfrm>
        </p:spPr>
        <p:txBody>
          <a:bodyPr anchor="t" anchorCtr="0">
            <a:noAutofit/>
          </a:bodyPr>
          <a:lstStyle>
            <a:lvl1pPr>
              <a:defRPr sz="1400">
                <a:latin typeface="+mn-lt"/>
              </a:defRPr>
            </a:lvl1pPr>
          </a:lstStyle>
          <a:p>
            <a:pPr lvl="0"/>
            <a:r>
              <a:rPr lang="en-AU" noProof="0"/>
              <a:t>Caption</a:t>
            </a:r>
          </a:p>
        </p:txBody>
      </p:sp>
      <p:sp>
        <p:nvSpPr>
          <p:cNvPr id="16" name="Content Placeholder 3">
            <a:extLst>
              <a:ext uri="{FF2B5EF4-FFF2-40B4-BE49-F238E27FC236}">
                <a16:creationId xmlns:a16="http://schemas.microsoft.com/office/drawing/2014/main" id="{1F43CC2C-E436-4916-8505-D07C84AB9C9E}"/>
              </a:ext>
            </a:extLst>
          </p:cNvPr>
          <p:cNvSpPr>
            <a:spLocks noGrp="1"/>
          </p:cNvSpPr>
          <p:nvPr>
            <p:ph sz="half" idx="2"/>
          </p:nvPr>
        </p:nvSpPr>
        <p:spPr>
          <a:xfrm>
            <a:off x="6216002" y="2772000"/>
            <a:ext cx="5627998" cy="3239995"/>
          </a:xfrm>
        </p:spPr>
        <p:txBody>
          <a:bodyPr/>
          <a:lstStyle>
            <a:lvl1pPr>
              <a:defRPr sz="2400"/>
            </a:lvl1pPr>
            <a:lvl2pPr>
              <a:defRPr sz="2000"/>
            </a:lvl2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cxnSp>
        <p:nvCxnSpPr>
          <p:cNvPr id="14" name="Straight Connector 13">
            <a:extLst>
              <a:ext uri="{FF2B5EF4-FFF2-40B4-BE49-F238E27FC236}">
                <a16:creationId xmlns:a16="http://schemas.microsoft.com/office/drawing/2014/main" id="{506265F5-1D86-46C9-8A9A-0411B3E72E63}"/>
              </a:ext>
              <a:ext uri="{C183D7F6-B498-43B3-948B-1728B52AA6E4}">
                <adec:decorative xmlns:adec="http://schemas.microsoft.com/office/drawing/2017/decorative" val="1"/>
              </a:ext>
            </a:extLst>
          </p:cNvPr>
          <p:cNvCxnSpPr>
            <a:cxnSpLocks/>
          </p:cNvCxnSpPr>
          <p:nvPr userDrawn="1"/>
        </p:nvCxnSpPr>
        <p:spPr>
          <a:xfrm flipV="1">
            <a:off x="6196826" y="6228000"/>
            <a:ext cx="5683174"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C6C6E195-08D8-B578-8FC3-04019FAB2860}"/>
              </a:ext>
            </a:extLst>
          </p:cNvPr>
          <p:cNvSpPr>
            <a:spLocks noGrp="1"/>
          </p:cNvSpPr>
          <p:nvPr>
            <p:ph type="sldNum" sz="quarter" idx="16"/>
          </p:nvPr>
        </p:nvSpPr>
        <p:spPr/>
        <p:txBody>
          <a:bodyPr/>
          <a:lstStyle/>
          <a:p>
            <a:fld id="{10A01DC5-1685-4615-8240-15192985C6A2}" type="slidenum">
              <a:rPr lang="en-AU" smtClean="0"/>
              <a:pPr/>
              <a:t>‹#›</a:t>
            </a:fld>
            <a:endParaRPr lang="en-AU"/>
          </a:p>
        </p:txBody>
      </p:sp>
      <p:sp>
        <p:nvSpPr>
          <p:cNvPr id="2" name="Text Placeholder 14">
            <a:extLst>
              <a:ext uri="{FF2B5EF4-FFF2-40B4-BE49-F238E27FC236}">
                <a16:creationId xmlns:a16="http://schemas.microsoft.com/office/drawing/2014/main" id="{B1B876E6-3C6B-5FC5-9888-B3AE7F746C24}"/>
              </a:ext>
            </a:extLst>
          </p:cNvPr>
          <p:cNvSpPr txBox="1">
            <a:spLocks/>
          </p:cNvSpPr>
          <p:nvPr userDrawn="1"/>
        </p:nvSpPr>
        <p:spPr>
          <a:xfrm>
            <a:off x="359999" y="6012000"/>
            <a:ext cx="8531999" cy="684000"/>
          </a:xfrm>
          <a:prstGeom prst="rect">
            <a:avLst/>
          </a:prstGeom>
        </p:spPr>
        <p:txBody>
          <a:bodyPr anchor="b" anchorCtr="0">
            <a:noAutofit/>
          </a:bodyPr>
          <a:lstStyle>
            <a:lvl1pPr marL="0" indent="0" algn="l" defTabSz="914377" rtl="0" eaLnBrk="1" latinLnBrk="0" hangingPunct="1">
              <a:lnSpc>
                <a:spcPct val="100000"/>
              </a:lnSpc>
              <a:spcBef>
                <a:spcPts val="0"/>
              </a:spcBef>
              <a:spcAft>
                <a:spcPts val="0"/>
              </a:spcAft>
              <a:buFont typeface="Arial" panose="020B0604020202020204" pitchFamily="34" charset="0"/>
              <a:buNone/>
              <a:defRPr sz="1200" b="0" kern="1200">
                <a:solidFill>
                  <a:schemeClr val="accent1"/>
                </a:solidFill>
                <a:latin typeface="Public Sans SemiBold" pitchFamily="2" charset="0"/>
                <a:ea typeface="+mn-ea"/>
                <a:cs typeface="+mn-cs"/>
              </a:defRPr>
            </a:lvl1pPr>
            <a:lvl2pPr marL="0" indent="0" algn="l" defTabSz="914377" rtl="0" eaLnBrk="1" latinLnBrk="0" hangingPunct="1">
              <a:lnSpc>
                <a:spcPct val="100000"/>
              </a:lnSpc>
              <a:spcBef>
                <a:spcPts val="0"/>
              </a:spcBef>
              <a:spcAft>
                <a:spcPts val="0"/>
              </a:spcAft>
              <a:buFont typeface="Arial" panose="020B0604020202020204" pitchFamily="34" charset="0"/>
              <a:buNone/>
              <a:defRPr sz="1600" b="0" kern="1200">
                <a:solidFill>
                  <a:schemeClr val="accent1"/>
                </a:solidFill>
                <a:latin typeface="+mn-lt"/>
                <a:ea typeface="+mn-ea"/>
                <a:cs typeface="+mn-cs"/>
              </a:defRPr>
            </a:lvl2pPr>
            <a:lvl3pPr marL="0" indent="0" algn="l" defTabSz="914377" rtl="0" eaLnBrk="1" latinLnBrk="0" hangingPunct="1">
              <a:lnSpc>
                <a:spcPct val="100000"/>
              </a:lnSpc>
              <a:spcBef>
                <a:spcPts val="0"/>
              </a:spcBef>
              <a:spcAft>
                <a:spcPts val="600"/>
              </a:spcAft>
              <a:buFont typeface="Arial" panose="020B0604020202020204" pitchFamily="34" charset="0"/>
              <a:buNone/>
              <a:defRPr sz="2000" kern="1200">
                <a:solidFill>
                  <a:schemeClr val="bg1"/>
                </a:solidFill>
                <a:latin typeface="+mn-lt"/>
                <a:ea typeface="+mn-ea"/>
                <a:cs typeface="+mn-cs"/>
              </a:defRPr>
            </a:lvl3pPr>
            <a:lvl4pPr marL="0" indent="-180000" algn="l" defTabSz="914377" rtl="0" eaLnBrk="1" latinLnBrk="0" hangingPunct="1">
              <a:lnSpc>
                <a:spcPct val="100000"/>
              </a:lnSpc>
              <a:spcBef>
                <a:spcPts val="0"/>
              </a:spcBef>
              <a:spcAft>
                <a:spcPts val="600"/>
              </a:spcAft>
              <a:buFont typeface="Arial" panose="020B0604020202020204" pitchFamily="34" charset="0"/>
              <a:buChar char="•"/>
              <a:defRPr sz="2000" kern="1200">
                <a:solidFill>
                  <a:schemeClr val="bg1"/>
                </a:solidFill>
                <a:latin typeface="+mn-lt"/>
                <a:ea typeface="+mn-ea"/>
                <a:cs typeface="+mn-cs"/>
              </a:defRPr>
            </a:lvl4pPr>
            <a:lvl5pPr marL="360000" indent="-180000" algn="l" defTabSz="914377" rtl="0" eaLnBrk="1" latinLnBrk="0" hangingPunct="1">
              <a:lnSpc>
                <a:spcPct val="100000"/>
              </a:lnSpc>
              <a:spcBef>
                <a:spcPts val="0"/>
              </a:spcBef>
              <a:spcAft>
                <a:spcPts val="600"/>
              </a:spcAft>
              <a:buFont typeface="Times New Roman" panose="02020603050405020304" pitchFamily="18" charset="0"/>
              <a:buChar char="–"/>
              <a:defRPr sz="2000" kern="1200">
                <a:solidFill>
                  <a:schemeClr val="bg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NSW Education Standards Authority</a:t>
            </a:r>
          </a:p>
        </p:txBody>
      </p:sp>
    </p:spTree>
    <p:extLst>
      <p:ext uri="{BB962C8B-B14F-4D97-AF65-F5344CB8AC3E}">
        <p14:creationId xmlns:p14="http://schemas.microsoft.com/office/powerpoint/2010/main" val="42250978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Large multi-content with small multi-content">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645A3A4-C916-02CF-411A-DF8992EDA210}"/>
              </a:ext>
            </a:extLst>
          </p:cNvPr>
          <p:cNvSpPr>
            <a:spLocks noGrp="1"/>
          </p:cNvSpPr>
          <p:nvPr>
            <p:ph type="title"/>
          </p:nvPr>
        </p:nvSpPr>
        <p:spPr/>
        <p:txBody>
          <a:bodyPr/>
          <a:lstStyle/>
          <a:p>
            <a:r>
              <a:rPr lang="en-US" noProof="0"/>
              <a:t>Click to edit Master title style</a:t>
            </a:r>
            <a:endParaRPr lang="en-AU" noProof="0"/>
          </a:p>
        </p:txBody>
      </p:sp>
      <p:sp>
        <p:nvSpPr>
          <p:cNvPr id="17" name="Content Placeholder 3">
            <a:extLst>
              <a:ext uri="{FF2B5EF4-FFF2-40B4-BE49-F238E27FC236}">
                <a16:creationId xmlns:a16="http://schemas.microsoft.com/office/drawing/2014/main" id="{38448747-626A-46AB-BEF5-520A55297EDC}"/>
              </a:ext>
            </a:extLst>
          </p:cNvPr>
          <p:cNvSpPr>
            <a:spLocks noGrp="1"/>
          </p:cNvSpPr>
          <p:nvPr>
            <p:ph sz="half" idx="17"/>
          </p:nvPr>
        </p:nvSpPr>
        <p:spPr>
          <a:xfrm>
            <a:off x="360000" y="1547999"/>
            <a:ext cx="7560000" cy="467999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a:cxnSpLocks/>
          </p:cNvCxnSpPr>
          <p:nvPr userDrawn="1"/>
        </p:nvCxnSpPr>
        <p:spPr>
          <a:xfrm>
            <a:off x="8172000" y="1548000"/>
            <a:ext cx="370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Content Placeholder 3">
            <a:extLst>
              <a:ext uri="{FF2B5EF4-FFF2-40B4-BE49-F238E27FC236}">
                <a16:creationId xmlns:a16="http://schemas.microsoft.com/office/drawing/2014/main" id="{D6D3B884-3085-43E9-B731-851596D89246}"/>
              </a:ext>
            </a:extLst>
          </p:cNvPr>
          <p:cNvSpPr>
            <a:spLocks noGrp="1"/>
          </p:cNvSpPr>
          <p:nvPr>
            <p:ph sz="half" idx="2"/>
          </p:nvPr>
        </p:nvSpPr>
        <p:spPr>
          <a:xfrm>
            <a:off x="8172000" y="1800000"/>
            <a:ext cx="3672000" cy="3239995"/>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3" name="Text Placeholder 12">
            <a:extLst>
              <a:ext uri="{FF2B5EF4-FFF2-40B4-BE49-F238E27FC236}">
                <a16:creationId xmlns:a16="http://schemas.microsoft.com/office/drawing/2014/main" id="{4652EAB0-9BF3-42B8-9260-854C74B7761C}"/>
              </a:ext>
            </a:extLst>
          </p:cNvPr>
          <p:cNvSpPr>
            <a:spLocks noGrp="1"/>
          </p:cNvSpPr>
          <p:nvPr>
            <p:ph type="body" sz="quarter" idx="14" hasCustomPrompt="1"/>
          </p:nvPr>
        </p:nvSpPr>
        <p:spPr>
          <a:xfrm>
            <a:off x="8172000" y="5219998"/>
            <a:ext cx="3672000" cy="900000"/>
          </a:xfrm>
        </p:spPr>
        <p:txBody>
          <a:bodyPr anchor="b">
            <a:noAutofit/>
          </a:bodyPr>
          <a:lstStyle>
            <a:lvl1pPr>
              <a:defRPr sz="1400">
                <a:latin typeface="+mn-lt"/>
              </a:defRPr>
            </a:lvl1pPr>
          </a:lstStyle>
          <a:p>
            <a:pPr lvl="0"/>
            <a:r>
              <a:rPr lang="en-AU" noProof="0"/>
              <a:t>Caption</a:t>
            </a:r>
          </a:p>
        </p:txBody>
      </p:sp>
      <p:cxnSp>
        <p:nvCxnSpPr>
          <p:cNvPr id="15" name="Straight Connector 14">
            <a:extLst>
              <a:ext uri="{FF2B5EF4-FFF2-40B4-BE49-F238E27FC236}">
                <a16:creationId xmlns:a16="http://schemas.microsoft.com/office/drawing/2014/main" id="{D55E9072-3A33-4C6D-A549-4A012107B65C}"/>
              </a:ext>
              <a:ext uri="{C183D7F6-B498-43B3-948B-1728B52AA6E4}">
                <adec:decorative xmlns:adec="http://schemas.microsoft.com/office/drawing/2017/decorative" val="1"/>
              </a:ext>
            </a:extLst>
          </p:cNvPr>
          <p:cNvCxnSpPr>
            <a:cxnSpLocks/>
          </p:cNvCxnSpPr>
          <p:nvPr userDrawn="1"/>
        </p:nvCxnSpPr>
        <p:spPr>
          <a:xfrm>
            <a:off x="8172000" y="6227998"/>
            <a:ext cx="3708000" cy="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C6C6E195-08D8-B578-8FC3-04019FAB2860}"/>
              </a:ext>
            </a:extLst>
          </p:cNvPr>
          <p:cNvSpPr>
            <a:spLocks noGrp="1"/>
          </p:cNvSpPr>
          <p:nvPr>
            <p:ph type="sldNum" sz="quarter" idx="16"/>
          </p:nvPr>
        </p:nvSpPr>
        <p:spPr/>
        <p:txBody>
          <a:bodyPr/>
          <a:lstStyle/>
          <a:p>
            <a:fld id="{10A01DC5-1685-4615-8240-15192985C6A2}" type="slidenum">
              <a:rPr lang="en-AU" smtClean="0"/>
              <a:pPr/>
              <a:t>‹#›</a:t>
            </a:fld>
            <a:endParaRPr lang="en-AU"/>
          </a:p>
        </p:txBody>
      </p:sp>
    </p:spTree>
    <p:extLst>
      <p:ext uri="{BB962C8B-B14F-4D97-AF65-F5344CB8AC3E}">
        <p14:creationId xmlns:p14="http://schemas.microsoft.com/office/powerpoint/2010/main" val="11493817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Large multi-content with two small multi-content">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9E937FAD-09C4-B9AC-E0F8-D88B1E980AFF}"/>
              </a:ext>
              <a:ext uri="{C183D7F6-B498-43B3-948B-1728B52AA6E4}">
                <adec:decorative xmlns:adec="http://schemas.microsoft.com/office/drawing/2017/decorative" val="1"/>
              </a:ext>
            </a:extLst>
          </p:cNvPr>
          <p:cNvCxnSpPr>
            <a:cxnSpLocks/>
          </p:cNvCxnSpPr>
          <p:nvPr userDrawn="1"/>
        </p:nvCxnSpPr>
        <p:spPr>
          <a:xfrm>
            <a:off x="360000" y="360000"/>
            <a:ext cx="0" cy="597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itle 4">
            <a:extLst>
              <a:ext uri="{FF2B5EF4-FFF2-40B4-BE49-F238E27FC236}">
                <a16:creationId xmlns:a16="http://schemas.microsoft.com/office/drawing/2014/main" id="{1491CDD6-AF2B-7135-AE3A-404BB16DE4A8}"/>
              </a:ext>
            </a:extLst>
          </p:cNvPr>
          <p:cNvSpPr>
            <a:spLocks noGrp="1"/>
          </p:cNvSpPr>
          <p:nvPr>
            <p:ph type="title"/>
          </p:nvPr>
        </p:nvSpPr>
        <p:spPr>
          <a:xfrm>
            <a:off x="540000" y="360000"/>
            <a:ext cx="10080000" cy="1008000"/>
          </a:xfrm>
        </p:spPr>
        <p:txBody>
          <a:bodyPr/>
          <a:lstStyle/>
          <a:p>
            <a:r>
              <a:rPr lang="en-US" noProof="0"/>
              <a:t>Click to edit Master title style</a:t>
            </a:r>
            <a:endParaRPr lang="en-AU" noProof="0"/>
          </a:p>
        </p:txBody>
      </p:sp>
      <p:sp>
        <p:nvSpPr>
          <p:cNvPr id="11" name="Content Placeholder 2">
            <a:extLst>
              <a:ext uri="{FF2B5EF4-FFF2-40B4-BE49-F238E27FC236}">
                <a16:creationId xmlns:a16="http://schemas.microsoft.com/office/drawing/2014/main" id="{7E6C549F-1F7B-41DD-ADF0-64B0D51DDAAB}"/>
              </a:ext>
            </a:extLst>
          </p:cNvPr>
          <p:cNvSpPr>
            <a:spLocks noGrp="1"/>
          </p:cNvSpPr>
          <p:nvPr>
            <p:ph sz="half" idx="16"/>
          </p:nvPr>
        </p:nvSpPr>
        <p:spPr>
          <a:xfrm>
            <a:off x="538901" y="1800000"/>
            <a:ext cx="6229098" cy="4535209"/>
          </a:xfrm>
        </p:spPr>
        <p:txBody>
          <a:bodyPr/>
          <a:lstStyle>
            <a:lvl1pPr>
              <a:defRPr sz="20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cxnSp>
        <p:nvCxnSpPr>
          <p:cNvPr id="17" name="Straight Connector 16">
            <a:extLst>
              <a:ext uri="{FF2B5EF4-FFF2-40B4-BE49-F238E27FC236}">
                <a16:creationId xmlns:a16="http://schemas.microsoft.com/office/drawing/2014/main" id="{82CE467A-6B5B-43F6-973F-516915856717}"/>
              </a:ext>
              <a:ext uri="{C183D7F6-B498-43B3-948B-1728B52AA6E4}">
                <adec:decorative xmlns:adec="http://schemas.microsoft.com/office/drawing/2017/decorative" val="1"/>
              </a:ext>
            </a:extLst>
          </p:cNvPr>
          <p:cNvCxnSpPr>
            <a:cxnSpLocks/>
          </p:cNvCxnSpPr>
          <p:nvPr userDrawn="1"/>
        </p:nvCxnSpPr>
        <p:spPr>
          <a:xfrm>
            <a:off x="6948000" y="1728000"/>
            <a:ext cx="0" cy="460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half" idx="1"/>
          </p:nvPr>
        </p:nvSpPr>
        <p:spPr>
          <a:xfrm>
            <a:off x="7127998" y="1799999"/>
            <a:ext cx="4715997" cy="1979999"/>
          </a:xfrm>
        </p:spPr>
        <p:txBody>
          <a:bodyPr/>
          <a:lstStyle>
            <a:lvl1pPr>
              <a:defRPr sz="20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4" name="Content Placeholder 2">
            <a:extLst>
              <a:ext uri="{FF2B5EF4-FFF2-40B4-BE49-F238E27FC236}">
                <a16:creationId xmlns:a16="http://schemas.microsoft.com/office/drawing/2014/main" id="{6AE65C04-84EB-4031-88C3-1FA3B7C76EF5}"/>
              </a:ext>
            </a:extLst>
          </p:cNvPr>
          <p:cNvSpPr>
            <a:spLocks noGrp="1"/>
          </p:cNvSpPr>
          <p:nvPr>
            <p:ph sz="half" idx="18"/>
          </p:nvPr>
        </p:nvSpPr>
        <p:spPr>
          <a:xfrm>
            <a:off x="7127998" y="3923999"/>
            <a:ext cx="4715997" cy="1979999"/>
          </a:xfrm>
        </p:spPr>
        <p:txBody>
          <a:bodyPr/>
          <a:lstStyle>
            <a:lvl1pPr>
              <a:defRPr sz="20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6" name="Text Placeholder 12">
            <a:extLst>
              <a:ext uri="{FF2B5EF4-FFF2-40B4-BE49-F238E27FC236}">
                <a16:creationId xmlns:a16="http://schemas.microsoft.com/office/drawing/2014/main" id="{0EAFF04E-EED2-4901-9136-39CEC8DFA263}"/>
              </a:ext>
            </a:extLst>
          </p:cNvPr>
          <p:cNvSpPr>
            <a:spLocks noGrp="1"/>
          </p:cNvSpPr>
          <p:nvPr>
            <p:ph type="body" sz="quarter" idx="14" hasCustomPrompt="1"/>
          </p:nvPr>
        </p:nvSpPr>
        <p:spPr>
          <a:xfrm>
            <a:off x="7127998" y="6048000"/>
            <a:ext cx="4716000" cy="288000"/>
          </a:xfrm>
        </p:spPr>
        <p:txBody>
          <a:bodyPr anchor="b" anchorCtr="0">
            <a:normAutofit/>
          </a:bodyPr>
          <a:lstStyle>
            <a:lvl1pPr>
              <a:defRPr sz="1200">
                <a:latin typeface="+mn-lt"/>
              </a:defRPr>
            </a:lvl1pPr>
          </a:lstStyle>
          <a:p>
            <a:pPr lvl="0"/>
            <a:r>
              <a:rPr lang="en-AU" noProof="0"/>
              <a:t>Caption</a:t>
            </a:r>
          </a:p>
        </p:txBody>
      </p:sp>
      <p:sp>
        <p:nvSpPr>
          <p:cNvPr id="6" name="Slide Number Placeholder 5">
            <a:extLst>
              <a:ext uri="{FF2B5EF4-FFF2-40B4-BE49-F238E27FC236}">
                <a16:creationId xmlns:a16="http://schemas.microsoft.com/office/drawing/2014/main" id="{AD7D6739-5371-B762-58B3-DA849DE6A79E}"/>
              </a:ext>
            </a:extLst>
          </p:cNvPr>
          <p:cNvSpPr>
            <a:spLocks noGrp="1"/>
          </p:cNvSpPr>
          <p:nvPr>
            <p:ph type="sldNum" sz="quarter" idx="15"/>
          </p:nvPr>
        </p:nvSpPr>
        <p:spPr/>
        <p:txBody>
          <a:bodyPr/>
          <a:lstStyle/>
          <a:p>
            <a:fld id="{10A01DC5-1685-4615-8240-15192985C6A2}" type="slidenum">
              <a:rPr lang="en-AU" smtClean="0"/>
              <a:pPr/>
              <a:t>‹#›</a:t>
            </a:fld>
            <a:endParaRPr lang="en-AU"/>
          </a:p>
        </p:txBody>
      </p:sp>
      <p:sp>
        <p:nvSpPr>
          <p:cNvPr id="2" name="Text Placeholder 14">
            <a:extLst>
              <a:ext uri="{FF2B5EF4-FFF2-40B4-BE49-F238E27FC236}">
                <a16:creationId xmlns:a16="http://schemas.microsoft.com/office/drawing/2014/main" id="{32D85155-F29A-8441-36A4-8BA9E22065C2}"/>
              </a:ext>
            </a:extLst>
          </p:cNvPr>
          <p:cNvSpPr txBox="1">
            <a:spLocks/>
          </p:cNvSpPr>
          <p:nvPr userDrawn="1"/>
        </p:nvSpPr>
        <p:spPr>
          <a:xfrm>
            <a:off x="359999" y="6012000"/>
            <a:ext cx="8531999" cy="684000"/>
          </a:xfrm>
          <a:prstGeom prst="rect">
            <a:avLst/>
          </a:prstGeom>
        </p:spPr>
        <p:txBody>
          <a:bodyPr anchor="b" anchorCtr="0">
            <a:noAutofit/>
          </a:bodyPr>
          <a:lstStyle>
            <a:lvl1pPr marL="0" indent="0" algn="l" defTabSz="914377" rtl="0" eaLnBrk="1" latinLnBrk="0" hangingPunct="1">
              <a:lnSpc>
                <a:spcPct val="100000"/>
              </a:lnSpc>
              <a:spcBef>
                <a:spcPts val="0"/>
              </a:spcBef>
              <a:spcAft>
                <a:spcPts val="0"/>
              </a:spcAft>
              <a:buFont typeface="Arial" panose="020B0604020202020204" pitchFamily="34" charset="0"/>
              <a:buNone/>
              <a:defRPr sz="1200" b="0" kern="1200">
                <a:solidFill>
                  <a:schemeClr val="accent1"/>
                </a:solidFill>
                <a:latin typeface="Public Sans SemiBold" pitchFamily="2" charset="0"/>
                <a:ea typeface="+mn-ea"/>
                <a:cs typeface="+mn-cs"/>
              </a:defRPr>
            </a:lvl1pPr>
            <a:lvl2pPr marL="0" indent="0" algn="l" defTabSz="914377" rtl="0" eaLnBrk="1" latinLnBrk="0" hangingPunct="1">
              <a:lnSpc>
                <a:spcPct val="100000"/>
              </a:lnSpc>
              <a:spcBef>
                <a:spcPts val="0"/>
              </a:spcBef>
              <a:spcAft>
                <a:spcPts val="0"/>
              </a:spcAft>
              <a:buFont typeface="Arial" panose="020B0604020202020204" pitchFamily="34" charset="0"/>
              <a:buNone/>
              <a:defRPr sz="1600" b="0" kern="1200">
                <a:solidFill>
                  <a:schemeClr val="accent1"/>
                </a:solidFill>
                <a:latin typeface="+mn-lt"/>
                <a:ea typeface="+mn-ea"/>
                <a:cs typeface="+mn-cs"/>
              </a:defRPr>
            </a:lvl2pPr>
            <a:lvl3pPr marL="0" indent="0" algn="l" defTabSz="914377" rtl="0" eaLnBrk="1" latinLnBrk="0" hangingPunct="1">
              <a:lnSpc>
                <a:spcPct val="100000"/>
              </a:lnSpc>
              <a:spcBef>
                <a:spcPts val="0"/>
              </a:spcBef>
              <a:spcAft>
                <a:spcPts val="600"/>
              </a:spcAft>
              <a:buFont typeface="Arial" panose="020B0604020202020204" pitchFamily="34" charset="0"/>
              <a:buNone/>
              <a:defRPr sz="2000" kern="1200">
                <a:solidFill>
                  <a:schemeClr val="bg1"/>
                </a:solidFill>
                <a:latin typeface="+mn-lt"/>
                <a:ea typeface="+mn-ea"/>
                <a:cs typeface="+mn-cs"/>
              </a:defRPr>
            </a:lvl3pPr>
            <a:lvl4pPr marL="0" indent="-180000" algn="l" defTabSz="914377" rtl="0" eaLnBrk="1" latinLnBrk="0" hangingPunct="1">
              <a:lnSpc>
                <a:spcPct val="100000"/>
              </a:lnSpc>
              <a:spcBef>
                <a:spcPts val="0"/>
              </a:spcBef>
              <a:spcAft>
                <a:spcPts val="600"/>
              </a:spcAft>
              <a:buFont typeface="Arial" panose="020B0604020202020204" pitchFamily="34" charset="0"/>
              <a:buChar char="•"/>
              <a:defRPr sz="2000" kern="1200">
                <a:solidFill>
                  <a:schemeClr val="bg1"/>
                </a:solidFill>
                <a:latin typeface="+mn-lt"/>
                <a:ea typeface="+mn-ea"/>
                <a:cs typeface="+mn-cs"/>
              </a:defRPr>
            </a:lvl4pPr>
            <a:lvl5pPr marL="360000" indent="-180000" algn="l" defTabSz="914377" rtl="0" eaLnBrk="1" latinLnBrk="0" hangingPunct="1">
              <a:lnSpc>
                <a:spcPct val="100000"/>
              </a:lnSpc>
              <a:spcBef>
                <a:spcPts val="0"/>
              </a:spcBef>
              <a:spcAft>
                <a:spcPts val="600"/>
              </a:spcAft>
              <a:buFont typeface="Times New Roman" panose="02020603050405020304" pitchFamily="18" charset="0"/>
              <a:buChar char="–"/>
              <a:defRPr sz="2000" kern="1200">
                <a:solidFill>
                  <a:schemeClr val="bg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NSW Education Standards Authority</a:t>
            </a:r>
          </a:p>
        </p:txBody>
      </p:sp>
    </p:spTree>
    <p:extLst>
      <p:ext uri="{BB962C8B-B14F-4D97-AF65-F5344CB8AC3E}">
        <p14:creationId xmlns:p14="http://schemas.microsoft.com/office/powerpoint/2010/main" val="563696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charts with supporting text">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36E96714-DAB5-89E1-9A49-F9D9F3DE01D0}"/>
              </a:ext>
              <a:ext uri="{C183D7F6-B498-43B3-948B-1728B52AA6E4}">
                <adec:decorative xmlns:adec="http://schemas.microsoft.com/office/drawing/2017/decorative" val="1"/>
              </a:ext>
            </a:extLst>
          </p:cNvPr>
          <p:cNvCxnSpPr/>
          <p:nvPr userDrawn="1"/>
        </p:nvCxnSpPr>
        <p:spPr>
          <a:xfrm>
            <a:off x="360000" y="360000"/>
            <a:ext cx="0" cy="597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Title 2">
            <a:extLst>
              <a:ext uri="{FF2B5EF4-FFF2-40B4-BE49-F238E27FC236}">
                <a16:creationId xmlns:a16="http://schemas.microsoft.com/office/drawing/2014/main" id="{A5F073A6-78DC-D556-A6E7-C245EAE45D1D}"/>
              </a:ext>
            </a:extLst>
          </p:cNvPr>
          <p:cNvSpPr>
            <a:spLocks noGrp="1"/>
          </p:cNvSpPr>
          <p:nvPr>
            <p:ph type="title"/>
          </p:nvPr>
        </p:nvSpPr>
        <p:spPr>
          <a:xfrm>
            <a:off x="540000" y="360000"/>
            <a:ext cx="10080000" cy="1008000"/>
          </a:xfrm>
        </p:spPr>
        <p:txBody>
          <a:bodyPr/>
          <a:lstStyle/>
          <a:p>
            <a:r>
              <a:rPr lang="en-US" noProof="0"/>
              <a:t>Click to edit Master title style</a:t>
            </a:r>
            <a:endParaRPr lang="en-AU" noProof="0"/>
          </a:p>
        </p:txBody>
      </p:sp>
      <p:sp>
        <p:nvSpPr>
          <p:cNvPr id="12" name="Chart Placeholder 11">
            <a:extLst>
              <a:ext uri="{FF2B5EF4-FFF2-40B4-BE49-F238E27FC236}">
                <a16:creationId xmlns:a16="http://schemas.microsoft.com/office/drawing/2014/main" id="{D7E1CAC4-88FF-4E85-8A37-9D1F4A8514EE}"/>
              </a:ext>
            </a:extLst>
          </p:cNvPr>
          <p:cNvSpPr>
            <a:spLocks noGrp="1"/>
          </p:cNvSpPr>
          <p:nvPr>
            <p:ph type="chart" sz="quarter" idx="15"/>
          </p:nvPr>
        </p:nvSpPr>
        <p:spPr>
          <a:xfrm>
            <a:off x="539750" y="1547999"/>
            <a:ext cx="7560000" cy="3888000"/>
          </a:xfrm>
        </p:spPr>
        <p:txBody>
          <a:bodyPr/>
          <a:lstStyle/>
          <a:p>
            <a:r>
              <a:rPr lang="en-US" noProof="0" dirty="0"/>
              <a:t>Click icon to add chart</a:t>
            </a:r>
            <a:endParaRPr lang="en-AU" noProof="0" dirty="0"/>
          </a:p>
        </p:txBody>
      </p:sp>
      <p:sp>
        <p:nvSpPr>
          <p:cNvPr id="20" name="Text Placeholder 19">
            <a:extLst>
              <a:ext uri="{FF2B5EF4-FFF2-40B4-BE49-F238E27FC236}">
                <a16:creationId xmlns:a16="http://schemas.microsoft.com/office/drawing/2014/main" id="{CD3768AF-49AB-464E-9DF6-68376B8AC32E}"/>
              </a:ext>
            </a:extLst>
          </p:cNvPr>
          <p:cNvSpPr>
            <a:spLocks noGrp="1"/>
          </p:cNvSpPr>
          <p:nvPr>
            <p:ph type="body" sz="quarter" idx="17"/>
          </p:nvPr>
        </p:nvSpPr>
        <p:spPr>
          <a:xfrm>
            <a:off x="539750" y="5544000"/>
            <a:ext cx="7560000" cy="792000"/>
          </a:xfrm>
        </p:spPr>
        <p:txBody>
          <a:bodyPr>
            <a:noAutofit/>
          </a:bodyPr>
          <a:lstStyle>
            <a:lvl1pPr>
              <a:lnSpc>
                <a:spcPct val="100000"/>
              </a:lnSpc>
              <a:spcAft>
                <a:spcPts val="0"/>
              </a:spcAft>
              <a:defRPr sz="1800" b="0">
                <a:latin typeface="Public Sans SemiBold" pitchFamily="2" charset="0"/>
              </a:defRPr>
            </a:lvl1pPr>
            <a:lvl2pPr marL="0" indent="0">
              <a:lnSpc>
                <a:spcPct val="100000"/>
              </a:lnSpc>
              <a:spcAft>
                <a:spcPts val="0"/>
              </a:spcAft>
              <a:buNone/>
              <a:defRPr sz="1800" b="0">
                <a:latin typeface="+mn-lt"/>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cxnSp>
        <p:nvCxnSpPr>
          <p:cNvPr id="17" name="Straight Connector 16">
            <a:extLst>
              <a:ext uri="{FF2B5EF4-FFF2-40B4-BE49-F238E27FC236}">
                <a16:creationId xmlns:a16="http://schemas.microsoft.com/office/drawing/2014/main" id="{82CE467A-6B5B-43F6-973F-516915856717}"/>
              </a:ext>
              <a:ext uri="{C183D7F6-B498-43B3-948B-1728B52AA6E4}">
                <adec:decorative xmlns:adec="http://schemas.microsoft.com/office/drawing/2017/decorative" val="1"/>
              </a:ext>
            </a:extLst>
          </p:cNvPr>
          <p:cNvCxnSpPr>
            <a:cxnSpLocks/>
          </p:cNvCxnSpPr>
          <p:nvPr userDrawn="1"/>
        </p:nvCxnSpPr>
        <p:spPr>
          <a:xfrm>
            <a:off x="8928000" y="3276000"/>
            <a:ext cx="0" cy="306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Chart Placeholder 17">
            <a:extLst>
              <a:ext uri="{FF2B5EF4-FFF2-40B4-BE49-F238E27FC236}">
                <a16:creationId xmlns:a16="http://schemas.microsoft.com/office/drawing/2014/main" id="{0F4F51DE-C82F-4C69-9901-7D4EF2CBE8D4}"/>
              </a:ext>
            </a:extLst>
          </p:cNvPr>
          <p:cNvSpPr>
            <a:spLocks noGrp="1"/>
          </p:cNvSpPr>
          <p:nvPr>
            <p:ph type="chart" sz="quarter" idx="16"/>
          </p:nvPr>
        </p:nvSpPr>
        <p:spPr>
          <a:xfrm>
            <a:off x="9108000" y="3276000"/>
            <a:ext cx="2736000" cy="2159999"/>
          </a:xfrm>
        </p:spPr>
        <p:txBody>
          <a:bodyPr/>
          <a:lstStyle/>
          <a:p>
            <a:r>
              <a:rPr lang="en-US" noProof="0"/>
              <a:t>Click icon to add chart</a:t>
            </a:r>
            <a:endParaRPr lang="en-AU" noProof="0"/>
          </a:p>
        </p:txBody>
      </p:sp>
      <p:sp>
        <p:nvSpPr>
          <p:cNvPr id="21" name="Text Placeholder 19">
            <a:extLst>
              <a:ext uri="{FF2B5EF4-FFF2-40B4-BE49-F238E27FC236}">
                <a16:creationId xmlns:a16="http://schemas.microsoft.com/office/drawing/2014/main" id="{2A94C0C8-30F5-4B00-BC99-C6DFC381A6C9}"/>
              </a:ext>
            </a:extLst>
          </p:cNvPr>
          <p:cNvSpPr>
            <a:spLocks noGrp="1"/>
          </p:cNvSpPr>
          <p:nvPr>
            <p:ph type="body" sz="quarter" idx="18" hasCustomPrompt="1"/>
          </p:nvPr>
        </p:nvSpPr>
        <p:spPr>
          <a:xfrm>
            <a:off x="9108000" y="5544000"/>
            <a:ext cx="2735999" cy="792000"/>
          </a:xfrm>
        </p:spPr>
        <p:txBody>
          <a:bodyPr>
            <a:noAutofit/>
          </a:bodyPr>
          <a:lstStyle>
            <a:lvl1pPr>
              <a:lnSpc>
                <a:spcPct val="100000"/>
              </a:lnSpc>
              <a:spcAft>
                <a:spcPts val="0"/>
              </a:spcAft>
              <a:defRPr lang="en-AU" sz="1800" b="0" kern="1200" noProof="0" dirty="0">
                <a:solidFill>
                  <a:schemeClr val="tx1"/>
                </a:solidFill>
                <a:latin typeface="Public Sans SemiBold" pitchFamily="2" charset="0"/>
                <a:ea typeface="+mn-ea"/>
                <a:cs typeface="+mn-cs"/>
              </a:defRPr>
            </a:lvl1pPr>
            <a:lvl2pPr marL="0" indent="0">
              <a:lnSpc>
                <a:spcPct val="100000"/>
              </a:lnSpc>
              <a:spcAft>
                <a:spcPts val="0"/>
              </a:spcAft>
              <a:buNone/>
              <a:defRPr sz="1800" b="0">
                <a:latin typeface="+mn-lt"/>
              </a:defRPr>
            </a:lvl2pPr>
            <a:lvl3pPr>
              <a:defRPr sz="1200"/>
            </a:lvl3pPr>
            <a:lvl4pPr>
              <a:defRPr sz="1200"/>
            </a:lvl4pPr>
            <a:lvl5pPr>
              <a:defRPr sz="1200"/>
            </a:lvl5pPr>
          </a:lstStyle>
          <a:p>
            <a:pPr lvl="0"/>
            <a:r>
              <a:rPr lang="en-AU" noProof="0"/>
              <a:t>Click to edit text styles</a:t>
            </a:r>
          </a:p>
          <a:p>
            <a:pPr lvl="1"/>
            <a:r>
              <a:rPr lang="en-AU" noProof="0"/>
              <a:t>Second level</a:t>
            </a:r>
          </a:p>
        </p:txBody>
      </p:sp>
      <p:sp>
        <p:nvSpPr>
          <p:cNvPr id="4" name="Slide Number Placeholder 3">
            <a:extLst>
              <a:ext uri="{FF2B5EF4-FFF2-40B4-BE49-F238E27FC236}">
                <a16:creationId xmlns:a16="http://schemas.microsoft.com/office/drawing/2014/main" id="{22B538D5-1269-AD49-5ECE-E3F740C2007D}"/>
              </a:ext>
            </a:extLst>
          </p:cNvPr>
          <p:cNvSpPr>
            <a:spLocks noGrp="1"/>
          </p:cNvSpPr>
          <p:nvPr>
            <p:ph type="sldNum" sz="quarter" idx="19"/>
          </p:nvPr>
        </p:nvSpPr>
        <p:spPr/>
        <p:txBody>
          <a:bodyPr/>
          <a:lstStyle/>
          <a:p>
            <a:fld id="{10A01DC5-1685-4615-8240-15192985C6A2}" type="slidenum">
              <a:rPr lang="en-AU" smtClean="0"/>
              <a:pPr/>
              <a:t>‹#›</a:t>
            </a:fld>
            <a:endParaRPr lang="en-AU"/>
          </a:p>
        </p:txBody>
      </p:sp>
      <p:sp>
        <p:nvSpPr>
          <p:cNvPr id="2" name="Text Placeholder 14">
            <a:extLst>
              <a:ext uri="{FF2B5EF4-FFF2-40B4-BE49-F238E27FC236}">
                <a16:creationId xmlns:a16="http://schemas.microsoft.com/office/drawing/2014/main" id="{35E19FDF-CD4B-98BD-3D2F-BD505D7E5206}"/>
              </a:ext>
            </a:extLst>
          </p:cNvPr>
          <p:cNvSpPr txBox="1">
            <a:spLocks/>
          </p:cNvSpPr>
          <p:nvPr userDrawn="1"/>
        </p:nvSpPr>
        <p:spPr>
          <a:xfrm>
            <a:off x="359999" y="6012000"/>
            <a:ext cx="8531999" cy="684000"/>
          </a:xfrm>
          <a:prstGeom prst="rect">
            <a:avLst/>
          </a:prstGeom>
        </p:spPr>
        <p:txBody>
          <a:bodyPr anchor="b" anchorCtr="0">
            <a:noAutofit/>
          </a:bodyPr>
          <a:lstStyle>
            <a:lvl1pPr marL="0" indent="0" algn="l" defTabSz="914377" rtl="0" eaLnBrk="1" latinLnBrk="0" hangingPunct="1">
              <a:lnSpc>
                <a:spcPct val="100000"/>
              </a:lnSpc>
              <a:spcBef>
                <a:spcPts val="0"/>
              </a:spcBef>
              <a:spcAft>
                <a:spcPts val="0"/>
              </a:spcAft>
              <a:buFont typeface="Arial" panose="020B0604020202020204" pitchFamily="34" charset="0"/>
              <a:buNone/>
              <a:defRPr sz="1200" b="0" kern="1200">
                <a:solidFill>
                  <a:schemeClr val="accent1"/>
                </a:solidFill>
                <a:latin typeface="Public Sans SemiBold" pitchFamily="2" charset="0"/>
                <a:ea typeface="+mn-ea"/>
                <a:cs typeface="+mn-cs"/>
              </a:defRPr>
            </a:lvl1pPr>
            <a:lvl2pPr marL="0" indent="0" algn="l" defTabSz="914377" rtl="0" eaLnBrk="1" latinLnBrk="0" hangingPunct="1">
              <a:lnSpc>
                <a:spcPct val="100000"/>
              </a:lnSpc>
              <a:spcBef>
                <a:spcPts val="0"/>
              </a:spcBef>
              <a:spcAft>
                <a:spcPts val="0"/>
              </a:spcAft>
              <a:buFont typeface="Arial" panose="020B0604020202020204" pitchFamily="34" charset="0"/>
              <a:buNone/>
              <a:defRPr sz="1600" b="0" kern="1200">
                <a:solidFill>
                  <a:schemeClr val="accent1"/>
                </a:solidFill>
                <a:latin typeface="+mn-lt"/>
                <a:ea typeface="+mn-ea"/>
                <a:cs typeface="+mn-cs"/>
              </a:defRPr>
            </a:lvl2pPr>
            <a:lvl3pPr marL="0" indent="0" algn="l" defTabSz="914377" rtl="0" eaLnBrk="1" latinLnBrk="0" hangingPunct="1">
              <a:lnSpc>
                <a:spcPct val="100000"/>
              </a:lnSpc>
              <a:spcBef>
                <a:spcPts val="0"/>
              </a:spcBef>
              <a:spcAft>
                <a:spcPts val="600"/>
              </a:spcAft>
              <a:buFont typeface="Arial" panose="020B0604020202020204" pitchFamily="34" charset="0"/>
              <a:buNone/>
              <a:defRPr sz="2000" kern="1200">
                <a:solidFill>
                  <a:schemeClr val="bg1"/>
                </a:solidFill>
                <a:latin typeface="+mn-lt"/>
                <a:ea typeface="+mn-ea"/>
                <a:cs typeface="+mn-cs"/>
              </a:defRPr>
            </a:lvl3pPr>
            <a:lvl4pPr marL="0" indent="-180000" algn="l" defTabSz="914377" rtl="0" eaLnBrk="1" latinLnBrk="0" hangingPunct="1">
              <a:lnSpc>
                <a:spcPct val="100000"/>
              </a:lnSpc>
              <a:spcBef>
                <a:spcPts val="0"/>
              </a:spcBef>
              <a:spcAft>
                <a:spcPts val="600"/>
              </a:spcAft>
              <a:buFont typeface="Arial" panose="020B0604020202020204" pitchFamily="34" charset="0"/>
              <a:buChar char="•"/>
              <a:defRPr sz="2000" kern="1200">
                <a:solidFill>
                  <a:schemeClr val="bg1"/>
                </a:solidFill>
                <a:latin typeface="+mn-lt"/>
                <a:ea typeface="+mn-ea"/>
                <a:cs typeface="+mn-cs"/>
              </a:defRPr>
            </a:lvl4pPr>
            <a:lvl5pPr marL="360000" indent="-180000" algn="l" defTabSz="914377" rtl="0" eaLnBrk="1" latinLnBrk="0" hangingPunct="1">
              <a:lnSpc>
                <a:spcPct val="100000"/>
              </a:lnSpc>
              <a:spcBef>
                <a:spcPts val="0"/>
              </a:spcBef>
              <a:spcAft>
                <a:spcPts val="600"/>
              </a:spcAft>
              <a:buFont typeface="Times New Roman" panose="02020603050405020304" pitchFamily="18" charset="0"/>
              <a:buChar char="–"/>
              <a:defRPr sz="2000" kern="1200">
                <a:solidFill>
                  <a:schemeClr val="bg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NSW Education Standards Authority</a:t>
            </a:r>
          </a:p>
        </p:txBody>
      </p:sp>
    </p:spTree>
    <p:extLst>
      <p:ext uri="{BB962C8B-B14F-4D97-AF65-F5344CB8AC3E}">
        <p14:creationId xmlns:p14="http://schemas.microsoft.com/office/powerpoint/2010/main" val="912596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0005139-C098-2BAF-1D2B-4D4D8D4937FC}"/>
              </a:ext>
            </a:extLst>
          </p:cNvPr>
          <p:cNvSpPr>
            <a:spLocks noGrp="1"/>
          </p:cNvSpPr>
          <p:nvPr>
            <p:ph type="title"/>
          </p:nvPr>
        </p:nvSpPr>
        <p:spPr/>
        <p:txBody>
          <a:bodyPr/>
          <a:lstStyle/>
          <a:p>
            <a:r>
              <a:rPr lang="en-US" noProof="0"/>
              <a:t>Click to edit Master title style</a:t>
            </a:r>
            <a:endParaRPr lang="en-AU" noProof="0"/>
          </a:p>
        </p:txBody>
      </p:sp>
      <p:cxnSp>
        <p:nvCxnSpPr>
          <p:cNvPr id="6" name="Straight Connector 5">
            <a:extLst>
              <a:ext uri="{FF2B5EF4-FFF2-40B4-BE49-F238E27FC236}">
                <a16:creationId xmlns:a16="http://schemas.microsoft.com/office/drawing/2014/main" id="{3420F865-F864-49C9-ADB1-BAF2D9EDE866}"/>
              </a:ext>
              <a:ext uri="{C183D7F6-B498-43B3-948B-1728B52AA6E4}">
                <adec:decorative xmlns:adec="http://schemas.microsoft.com/office/drawing/2017/decorative" val="1"/>
              </a:ext>
            </a:extLst>
          </p:cNvPr>
          <p:cNvCxnSpPr/>
          <p:nvPr userDrawn="1"/>
        </p:nvCxnSpPr>
        <p:spPr>
          <a:xfrm>
            <a:off x="360000" y="1548000"/>
            <a:ext cx="11484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Table Placeholder 9">
            <a:extLst>
              <a:ext uri="{FF2B5EF4-FFF2-40B4-BE49-F238E27FC236}">
                <a16:creationId xmlns:a16="http://schemas.microsoft.com/office/drawing/2014/main" id="{F8D9268B-FAD5-4A3C-B190-A50230A1D12D}"/>
              </a:ext>
            </a:extLst>
          </p:cNvPr>
          <p:cNvSpPr>
            <a:spLocks noGrp="1"/>
          </p:cNvSpPr>
          <p:nvPr>
            <p:ph type="tbl" sz="quarter" idx="13"/>
          </p:nvPr>
        </p:nvSpPr>
        <p:spPr>
          <a:xfrm>
            <a:off x="360362" y="1908000"/>
            <a:ext cx="11483638" cy="4391999"/>
          </a:xfrm>
        </p:spPr>
        <p:txBody>
          <a:bodyPr/>
          <a:lstStyle>
            <a:lvl1pPr>
              <a:defRPr>
                <a:latin typeface="+mn-lt"/>
              </a:defRPr>
            </a:lvl1pPr>
          </a:lstStyle>
          <a:p>
            <a:r>
              <a:rPr lang="en-US" noProof="0"/>
              <a:t>Click icon to add table</a:t>
            </a:r>
            <a:endParaRPr lang="en-AU" noProof="0"/>
          </a:p>
        </p:txBody>
      </p:sp>
      <p:sp>
        <p:nvSpPr>
          <p:cNvPr id="4" name="Slide Number Placeholder 3">
            <a:extLst>
              <a:ext uri="{FF2B5EF4-FFF2-40B4-BE49-F238E27FC236}">
                <a16:creationId xmlns:a16="http://schemas.microsoft.com/office/drawing/2014/main" id="{119A8057-F61F-CB11-BD7F-686904EB0E67}"/>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2" name="Text Placeholder 14">
            <a:extLst>
              <a:ext uri="{FF2B5EF4-FFF2-40B4-BE49-F238E27FC236}">
                <a16:creationId xmlns:a16="http://schemas.microsoft.com/office/drawing/2014/main" id="{813A3AA9-2A03-4D1E-F028-230643F6ED76}"/>
              </a:ext>
            </a:extLst>
          </p:cNvPr>
          <p:cNvSpPr txBox="1">
            <a:spLocks/>
          </p:cNvSpPr>
          <p:nvPr userDrawn="1"/>
        </p:nvSpPr>
        <p:spPr>
          <a:xfrm>
            <a:off x="359999" y="6012000"/>
            <a:ext cx="8531999" cy="684000"/>
          </a:xfrm>
          <a:prstGeom prst="rect">
            <a:avLst/>
          </a:prstGeom>
        </p:spPr>
        <p:txBody>
          <a:bodyPr anchor="b" anchorCtr="0">
            <a:noAutofit/>
          </a:bodyPr>
          <a:lstStyle>
            <a:lvl1pPr marL="0" indent="0" algn="l" defTabSz="914377" rtl="0" eaLnBrk="1" latinLnBrk="0" hangingPunct="1">
              <a:lnSpc>
                <a:spcPct val="100000"/>
              </a:lnSpc>
              <a:spcBef>
                <a:spcPts val="0"/>
              </a:spcBef>
              <a:spcAft>
                <a:spcPts val="0"/>
              </a:spcAft>
              <a:buFont typeface="Arial" panose="020B0604020202020204" pitchFamily="34" charset="0"/>
              <a:buNone/>
              <a:defRPr sz="1200" b="0" kern="1200">
                <a:solidFill>
                  <a:schemeClr val="accent1"/>
                </a:solidFill>
                <a:latin typeface="Public Sans SemiBold" pitchFamily="2" charset="0"/>
                <a:ea typeface="+mn-ea"/>
                <a:cs typeface="+mn-cs"/>
              </a:defRPr>
            </a:lvl1pPr>
            <a:lvl2pPr marL="0" indent="0" algn="l" defTabSz="914377" rtl="0" eaLnBrk="1" latinLnBrk="0" hangingPunct="1">
              <a:lnSpc>
                <a:spcPct val="100000"/>
              </a:lnSpc>
              <a:spcBef>
                <a:spcPts val="0"/>
              </a:spcBef>
              <a:spcAft>
                <a:spcPts val="0"/>
              </a:spcAft>
              <a:buFont typeface="Arial" panose="020B0604020202020204" pitchFamily="34" charset="0"/>
              <a:buNone/>
              <a:defRPr sz="1600" b="0" kern="1200">
                <a:solidFill>
                  <a:schemeClr val="accent1"/>
                </a:solidFill>
                <a:latin typeface="+mn-lt"/>
                <a:ea typeface="+mn-ea"/>
                <a:cs typeface="+mn-cs"/>
              </a:defRPr>
            </a:lvl2pPr>
            <a:lvl3pPr marL="0" indent="0" algn="l" defTabSz="914377" rtl="0" eaLnBrk="1" latinLnBrk="0" hangingPunct="1">
              <a:lnSpc>
                <a:spcPct val="100000"/>
              </a:lnSpc>
              <a:spcBef>
                <a:spcPts val="0"/>
              </a:spcBef>
              <a:spcAft>
                <a:spcPts val="600"/>
              </a:spcAft>
              <a:buFont typeface="Arial" panose="020B0604020202020204" pitchFamily="34" charset="0"/>
              <a:buNone/>
              <a:defRPr sz="2000" kern="1200">
                <a:solidFill>
                  <a:schemeClr val="bg1"/>
                </a:solidFill>
                <a:latin typeface="+mn-lt"/>
                <a:ea typeface="+mn-ea"/>
                <a:cs typeface="+mn-cs"/>
              </a:defRPr>
            </a:lvl3pPr>
            <a:lvl4pPr marL="0" indent="-180000" algn="l" defTabSz="914377" rtl="0" eaLnBrk="1" latinLnBrk="0" hangingPunct="1">
              <a:lnSpc>
                <a:spcPct val="100000"/>
              </a:lnSpc>
              <a:spcBef>
                <a:spcPts val="0"/>
              </a:spcBef>
              <a:spcAft>
                <a:spcPts val="600"/>
              </a:spcAft>
              <a:buFont typeface="Arial" panose="020B0604020202020204" pitchFamily="34" charset="0"/>
              <a:buChar char="•"/>
              <a:defRPr sz="2000" kern="1200">
                <a:solidFill>
                  <a:schemeClr val="bg1"/>
                </a:solidFill>
                <a:latin typeface="+mn-lt"/>
                <a:ea typeface="+mn-ea"/>
                <a:cs typeface="+mn-cs"/>
              </a:defRPr>
            </a:lvl4pPr>
            <a:lvl5pPr marL="360000" indent="-180000" algn="l" defTabSz="914377" rtl="0" eaLnBrk="1" latinLnBrk="0" hangingPunct="1">
              <a:lnSpc>
                <a:spcPct val="100000"/>
              </a:lnSpc>
              <a:spcBef>
                <a:spcPts val="0"/>
              </a:spcBef>
              <a:spcAft>
                <a:spcPts val="600"/>
              </a:spcAft>
              <a:buFont typeface="Times New Roman" panose="02020603050405020304" pitchFamily="18" charset="0"/>
              <a:buChar char="–"/>
              <a:defRPr sz="2000" kern="1200">
                <a:solidFill>
                  <a:schemeClr val="bg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NSW Education Standards Authority</a:t>
            </a:r>
          </a:p>
        </p:txBody>
      </p:sp>
    </p:spTree>
    <p:extLst>
      <p:ext uri="{BB962C8B-B14F-4D97-AF65-F5344CB8AC3E}">
        <p14:creationId xmlns:p14="http://schemas.microsoft.com/office/powerpoint/2010/main" val="4267346654"/>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multi-content 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ED457-3C24-5974-7940-E92CE3CEEBA5}"/>
              </a:ext>
            </a:extLst>
          </p:cNvPr>
          <p:cNvSpPr>
            <a:spLocks noGrp="1"/>
          </p:cNvSpPr>
          <p:nvPr>
            <p:ph type="title"/>
          </p:nvPr>
        </p:nvSpPr>
        <p:spPr/>
        <p:txBody>
          <a:bodyPr/>
          <a:lstStyle/>
          <a:p>
            <a:r>
              <a:rPr lang="en-US" noProof="0"/>
              <a:t>Click to edit Master title style</a:t>
            </a:r>
            <a:endParaRPr lang="en-AU" noProof="0"/>
          </a:p>
        </p:txBody>
      </p:sp>
      <p:cxnSp>
        <p:nvCxnSpPr>
          <p:cNvPr id="12" name="Straight Connector 11">
            <a:extLst>
              <a:ext uri="{FF2B5EF4-FFF2-40B4-BE49-F238E27FC236}">
                <a16:creationId xmlns:a16="http://schemas.microsoft.com/office/drawing/2014/main" id="{E70612CD-1BF1-42B5-8546-A674A0B86640}"/>
              </a:ext>
              <a:ext uri="{C183D7F6-B498-43B3-948B-1728B52AA6E4}">
                <adec:decorative xmlns:adec="http://schemas.microsoft.com/office/drawing/2017/decorative" val="1"/>
              </a:ext>
            </a:extLst>
          </p:cNvPr>
          <p:cNvCxnSpPr/>
          <p:nvPr userDrawn="1"/>
        </p:nvCxnSpPr>
        <p:spPr>
          <a:xfrm>
            <a:off x="360000" y="154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Content Placeholder 3"/>
          <p:cNvSpPr>
            <a:spLocks noGrp="1"/>
          </p:cNvSpPr>
          <p:nvPr>
            <p:ph sz="half" idx="2"/>
          </p:nvPr>
        </p:nvSpPr>
        <p:spPr>
          <a:xfrm>
            <a:off x="359999" y="1800000"/>
            <a:ext cx="5400000" cy="4320000"/>
          </a:xfrm>
        </p:spPr>
        <p:txBody>
          <a:bodyPr>
            <a:noAutofit/>
          </a:bodyPr>
          <a:lstStyle>
            <a:lvl1pPr>
              <a:defRPr sz="2800"/>
            </a:lvl1pPr>
            <a:lvl2pPr>
              <a:defRPr sz="2400"/>
            </a:lvl2pPr>
            <a:lvl3pPr>
              <a:defRPr sz="2000"/>
            </a:lvl3pPr>
            <a:lvl4pPr>
              <a:defRPr sz="1800"/>
            </a:lvl4pPr>
            <a:lvl5pPr>
              <a:defRPr sz="18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Content Placeholder 5"/>
          <p:cNvSpPr>
            <a:spLocks noGrp="1"/>
          </p:cNvSpPr>
          <p:nvPr>
            <p:ph sz="quarter" idx="4"/>
          </p:nvPr>
        </p:nvSpPr>
        <p:spPr>
          <a:xfrm>
            <a:off x="6444000" y="1800000"/>
            <a:ext cx="5400000" cy="4320000"/>
          </a:xfrm>
        </p:spPr>
        <p:txBody>
          <a:bodyPr>
            <a:noAutofit/>
          </a:bodyPr>
          <a:lstStyle>
            <a:lvl1pPr>
              <a:defRPr sz="2800"/>
            </a:lvl1pPr>
            <a:lvl2pPr>
              <a:defRPr sz="2400"/>
            </a:lvl2pPr>
            <a:lvl3pPr>
              <a:defRPr sz="2000"/>
            </a:lvl3pPr>
            <a:lvl4pPr>
              <a:defRPr sz="1800"/>
            </a:lvl4pPr>
            <a:lvl5pPr>
              <a:defRPr sz="18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cxnSp>
        <p:nvCxnSpPr>
          <p:cNvPr id="11" name="Straight Connector 10">
            <a:extLst>
              <a:ext uri="{FF2B5EF4-FFF2-40B4-BE49-F238E27FC236}">
                <a16:creationId xmlns:a16="http://schemas.microsoft.com/office/drawing/2014/main" id="{D1BAADAD-B302-2C54-28BE-DE627A1513A5}"/>
              </a:ext>
              <a:ext uri="{C183D7F6-B498-43B3-948B-1728B52AA6E4}">
                <adec:decorative xmlns:adec="http://schemas.microsoft.com/office/drawing/2017/decorative" val="1"/>
              </a:ext>
            </a:extLst>
          </p:cNvPr>
          <p:cNvCxnSpPr/>
          <p:nvPr userDrawn="1"/>
        </p:nvCxnSpPr>
        <p:spPr>
          <a:xfrm>
            <a:off x="360000" y="622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6">
            <a:extLst>
              <a:ext uri="{FF2B5EF4-FFF2-40B4-BE49-F238E27FC236}">
                <a16:creationId xmlns:a16="http://schemas.microsoft.com/office/drawing/2014/main" id="{8CC0920B-AC4B-0EAF-B89F-B7D590469196}"/>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3" name="Text Placeholder 14">
            <a:extLst>
              <a:ext uri="{FF2B5EF4-FFF2-40B4-BE49-F238E27FC236}">
                <a16:creationId xmlns:a16="http://schemas.microsoft.com/office/drawing/2014/main" id="{DE679393-78D4-D13C-5EB5-B47AB4BCCE08}"/>
              </a:ext>
            </a:extLst>
          </p:cNvPr>
          <p:cNvSpPr txBox="1">
            <a:spLocks/>
          </p:cNvSpPr>
          <p:nvPr userDrawn="1"/>
        </p:nvSpPr>
        <p:spPr>
          <a:xfrm>
            <a:off x="359999" y="6012000"/>
            <a:ext cx="8531999" cy="684000"/>
          </a:xfrm>
          <a:prstGeom prst="rect">
            <a:avLst/>
          </a:prstGeom>
        </p:spPr>
        <p:txBody>
          <a:bodyPr anchor="b" anchorCtr="0">
            <a:noAutofit/>
          </a:bodyPr>
          <a:lstStyle>
            <a:lvl1pPr marL="0" indent="0" algn="l" defTabSz="914377" rtl="0" eaLnBrk="1" latinLnBrk="0" hangingPunct="1">
              <a:lnSpc>
                <a:spcPct val="100000"/>
              </a:lnSpc>
              <a:spcBef>
                <a:spcPts val="0"/>
              </a:spcBef>
              <a:spcAft>
                <a:spcPts val="0"/>
              </a:spcAft>
              <a:buFont typeface="Arial" panose="020B0604020202020204" pitchFamily="34" charset="0"/>
              <a:buNone/>
              <a:defRPr sz="1200" b="0" kern="1200">
                <a:solidFill>
                  <a:schemeClr val="accent1"/>
                </a:solidFill>
                <a:latin typeface="Public Sans SemiBold" pitchFamily="2" charset="0"/>
                <a:ea typeface="+mn-ea"/>
                <a:cs typeface="+mn-cs"/>
              </a:defRPr>
            </a:lvl1pPr>
            <a:lvl2pPr marL="0" indent="0" algn="l" defTabSz="914377" rtl="0" eaLnBrk="1" latinLnBrk="0" hangingPunct="1">
              <a:lnSpc>
                <a:spcPct val="100000"/>
              </a:lnSpc>
              <a:spcBef>
                <a:spcPts val="0"/>
              </a:spcBef>
              <a:spcAft>
                <a:spcPts val="0"/>
              </a:spcAft>
              <a:buFont typeface="Arial" panose="020B0604020202020204" pitchFamily="34" charset="0"/>
              <a:buNone/>
              <a:defRPr sz="1600" b="0" kern="1200">
                <a:solidFill>
                  <a:schemeClr val="accent1"/>
                </a:solidFill>
                <a:latin typeface="+mn-lt"/>
                <a:ea typeface="+mn-ea"/>
                <a:cs typeface="+mn-cs"/>
              </a:defRPr>
            </a:lvl2pPr>
            <a:lvl3pPr marL="0" indent="0" algn="l" defTabSz="914377" rtl="0" eaLnBrk="1" latinLnBrk="0" hangingPunct="1">
              <a:lnSpc>
                <a:spcPct val="100000"/>
              </a:lnSpc>
              <a:spcBef>
                <a:spcPts val="0"/>
              </a:spcBef>
              <a:spcAft>
                <a:spcPts val="600"/>
              </a:spcAft>
              <a:buFont typeface="Arial" panose="020B0604020202020204" pitchFamily="34" charset="0"/>
              <a:buNone/>
              <a:defRPr sz="2000" kern="1200">
                <a:solidFill>
                  <a:schemeClr val="bg1"/>
                </a:solidFill>
                <a:latin typeface="+mn-lt"/>
                <a:ea typeface="+mn-ea"/>
                <a:cs typeface="+mn-cs"/>
              </a:defRPr>
            </a:lvl3pPr>
            <a:lvl4pPr marL="0" indent="-180000" algn="l" defTabSz="914377" rtl="0" eaLnBrk="1" latinLnBrk="0" hangingPunct="1">
              <a:lnSpc>
                <a:spcPct val="100000"/>
              </a:lnSpc>
              <a:spcBef>
                <a:spcPts val="0"/>
              </a:spcBef>
              <a:spcAft>
                <a:spcPts val="600"/>
              </a:spcAft>
              <a:buFont typeface="Arial" panose="020B0604020202020204" pitchFamily="34" charset="0"/>
              <a:buChar char="•"/>
              <a:defRPr sz="2000" kern="1200">
                <a:solidFill>
                  <a:schemeClr val="bg1"/>
                </a:solidFill>
                <a:latin typeface="+mn-lt"/>
                <a:ea typeface="+mn-ea"/>
                <a:cs typeface="+mn-cs"/>
              </a:defRPr>
            </a:lvl4pPr>
            <a:lvl5pPr marL="360000" indent="-180000" algn="l" defTabSz="914377" rtl="0" eaLnBrk="1" latinLnBrk="0" hangingPunct="1">
              <a:lnSpc>
                <a:spcPct val="100000"/>
              </a:lnSpc>
              <a:spcBef>
                <a:spcPts val="0"/>
              </a:spcBef>
              <a:spcAft>
                <a:spcPts val="600"/>
              </a:spcAft>
              <a:buFont typeface="Times New Roman" panose="02020603050405020304" pitchFamily="18" charset="0"/>
              <a:buChar char="–"/>
              <a:defRPr sz="2000" kern="1200">
                <a:solidFill>
                  <a:schemeClr val="bg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NSW Education Standards Authority</a:t>
            </a:r>
          </a:p>
        </p:txBody>
      </p:sp>
    </p:spTree>
    <p:extLst>
      <p:ext uri="{BB962C8B-B14F-4D97-AF65-F5344CB8AC3E}">
        <p14:creationId xmlns:p14="http://schemas.microsoft.com/office/powerpoint/2010/main" val="9659563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estions">
    <p:bg>
      <p:bgPr>
        <a:solidFill>
          <a:schemeClr val="accent4"/>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hasCustomPrompt="1"/>
          </p:nvPr>
        </p:nvSpPr>
        <p:spPr>
          <a:xfrm>
            <a:off x="540000" y="2844000"/>
            <a:ext cx="10080000" cy="1224000"/>
          </a:xfrm>
          <a:ln>
            <a:noFill/>
          </a:ln>
        </p:spPr>
        <p:txBody>
          <a:bodyPr anchor="t">
            <a:noAutofit/>
          </a:bodyPr>
          <a:lstStyle>
            <a:lvl1pPr algn="l">
              <a:lnSpc>
                <a:spcPct val="90000"/>
              </a:lnSpc>
              <a:defRPr sz="4800">
                <a:solidFill>
                  <a:schemeClr val="accent1"/>
                </a:solidFill>
                <a:latin typeface="+mj-lt"/>
              </a:defRPr>
            </a:lvl1pPr>
          </a:lstStyle>
          <a:p>
            <a:r>
              <a:rPr lang="en-AU" noProof="0"/>
              <a:t>Questions?</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0" y="5760000"/>
            <a:ext cx="10079997" cy="720000"/>
          </a:xfrm>
        </p:spPr>
        <p:txBody>
          <a:bodyPr>
            <a:noAutofit/>
          </a:bodyPr>
          <a:lstStyle>
            <a:lvl1pPr>
              <a:defRPr sz="2000">
                <a:solidFill>
                  <a:schemeClr val="accent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AU" noProof="0"/>
              <a:t>Contact details</a:t>
            </a:r>
          </a:p>
        </p:txBody>
      </p:sp>
      <p:sp>
        <p:nvSpPr>
          <p:cNvPr id="5" name="Text Placeholder 14">
            <a:extLst>
              <a:ext uri="{FF2B5EF4-FFF2-40B4-BE49-F238E27FC236}">
                <a16:creationId xmlns:a16="http://schemas.microsoft.com/office/drawing/2014/main" id="{F4D499F7-7E4A-9F7A-B4D3-F0FD6548EF2E}"/>
              </a:ext>
            </a:extLst>
          </p:cNvPr>
          <p:cNvSpPr txBox="1">
            <a:spLocks/>
          </p:cNvSpPr>
          <p:nvPr userDrawn="1"/>
        </p:nvSpPr>
        <p:spPr>
          <a:xfrm>
            <a:off x="448487" y="311596"/>
            <a:ext cx="5494389" cy="307836"/>
          </a:xfrm>
          <a:prstGeom prst="rect">
            <a:avLst/>
          </a:prstGeom>
        </p:spPr>
        <p:txBody>
          <a:bodyPr anchor="t" anchorCtr="0">
            <a:noAutofit/>
          </a:bodyPr>
          <a:lstStyle>
            <a:lvl1pPr marL="0" indent="0" algn="l" defTabSz="914377" rtl="0" eaLnBrk="1" latinLnBrk="0" hangingPunct="1">
              <a:lnSpc>
                <a:spcPct val="100000"/>
              </a:lnSpc>
              <a:spcBef>
                <a:spcPts val="0"/>
              </a:spcBef>
              <a:spcAft>
                <a:spcPts val="0"/>
              </a:spcAft>
              <a:buFont typeface="Arial" panose="020B0604020202020204" pitchFamily="34" charset="0"/>
              <a:buNone/>
              <a:defRPr sz="1200" b="0" kern="1200">
                <a:solidFill>
                  <a:schemeClr val="accent1"/>
                </a:solidFill>
                <a:latin typeface="Public Sans SemiBold" pitchFamily="2" charset="0"/>
                <a:ea typeface="+mn-ea"/>
                <a:cs typeface="+mn-cs"/>
              </a:defRPr>
            </a:lvl1pPr>
            <a:lvl2pPr marL="0" indent="0" algn="l" defTabSz="914377" rtl="0" eaLnBrk="1" latinLnBrk="0" hangingPunct="1">
              <a:lnSpc>
                <a:spcPct val="100000"/>
              </a:lnSpc>
              <a:spcBef>
                <a:spcPts val="0"/>
              </a:spcBef>
              <a:spcAft>
                <a:spcPts val="0"/>
              </a:spcAft>
              <a:buFont typeface="Arial" panose="020B0604020202020204" pitchFamily="34" charset="0"/>
              <a:buNone/>
              <a:defRPr sz="1600" b="0" kern="1200">
                <a:solidFill>
                  <a:schemeClr val="accent1"/>
                </a:solidFill>
                <a:latin typeface="+mn-lt"/>
                <a:ea typeface="+mn-ea"/>
                <a:cs typeface="+mn-cs"/>
              </a:defRPr>
            </a:lvl2pPr>
            <a:lvl3pPr marL="0" indent="0" algn="l" defTabSz="914377" rtl="0" eaLnBrk="1" latinLnBrk="0" hangingPunct="1">
              <a:lnSpc>
                <a:spcPct val="100000"/>
              </a:lnSpc>
              <a:spcBef>
                <a:spcPts val="0"/>
              </a:spcBef>
              <a:spcAft>
                <a:spcPts val="600"/>
              </a:spcAft>
              <a:buFont typeface="Arial" panose="020B0604020202020204" pitchFamily="34" charset="0"/>
              <a:buNone/>
              <a:defRPr sz="2000" kern="1200">
                <a:solidFill>
                  <a:schemeClr val="bg1"/>
                </a:solidFill>
                <a:latin typeface="+mn-lt"/>
                <a:ea typeface="+mn-ea"/>
                <a:cs typeface="+mn-cs"/>
              </a:defRPr>
            </a:lvl3pPr>
            <a:lvl4pPr marL="0" indent="-180000" algn="l" defTabSz="914377" rtl="0" eaLnBrk="1" latinLnBrk="0" hangingPunct="1">
              <a:lnSpc>
                <a:spcPct val="100000"/>
              </a:lnSpc>
              <a:spcBef>
                <a:spcPts val="0"/>
              </a:spcBef>
              <a:spcAft>
                <a:spcPts val="600"/>
              </a:spcAft>
              <a:buFont typeface="Arial" panose="020B0604020202020204" pitchFamily="34" charset="0"/>
              <a:buChar char="•"/>
              <a:defRPr sz="2000" kern="1200">
                <a:solidFill>
                  <a:schemeClr val="bg1"/>
                </a:solidFill>
                <a:latin typeface="+mn-lt"/>
                <a:ea typeface="+mn-ea"/>
                <a:cs typeface="+mn-cs"/>
              </a:defRPr>
            </a:lvl4pPr>
            <a:lvl5pPr marL="360000" indent="-180000" algn="l" defTabSz="914377" rtl="0" eaLnBrk="1" latinLnBrk="0" hangingPunct="1">
              <a:lnSpc>
                <a:spcPct val="100000"/>
              </a:lnSpc>
              <a:spcBef>
                <a:spcPts val="0"/>
              </a:spcBef>
              <a:spcAft>
                <a:spcPts val="600"/>
              </a:spcAft>
              <a:buFont typeface="Times New Roman" panose="02020603050405020304" pitchFamily="18" charset="0"/>
              <a:buChar char="–"/>
              <a:defRPr sz="2000" kern="1200">
                <a:solidFill>
                  <a:schemeClr val="bg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solidFill>
                  <a:schemeClr val="accent1"/>
                </a:solidFill>
              </a:rPr>
              <a:t>NSW Education Standards Authority</a:t>
            </a:r>
          </a:p>
        </p:txBody>
      </p:sp>
    </p:spTree>
    <p:extLst>
      <p:ext uri="{BB962C8B-B14F-4D97-AF65-F5344CB8AC3E}">
        <p14:creationId xmlns:p14="http://schemas.microsoft.com/office/powerpoint/2010/main" val="23485637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AU" noProof="0"/>
          </a:p>
        </p:txBody>
      </p:sp>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3" name="Text Placeholder 14">
            <a:extLst>
              <a:ext uri="{FF2B5EF4-FFF2-40B4-BE49-F238E27FC236}">
                <a16:creationId xmlns:a16="http://schemas.microsoft.com/office/drawing/2014/main" id="{F1DD0EA2-42F7-7741-71F4-C7457F946239}"/>
              </a:ext>
            </a:extLst>
          </p:cNvPr>
          <p:cNvSpPr txBox="1">
            <a:spLocks/>
          </p:cNvSpPr>
          <p:nvPr userDrawn="1"/>
        </p:nvSpPr>
        <p:spPr>
          <a:xfrm>
            <a:off x="359999" y="6012000"/>
            <a:ext cx="8531999" cy="684000"/>
          </a:xfrm>
          <a:prstGeom prst="rect">
            <a:avLst/>
          </a:prstGeom>
        </p:spPr>
        <p:txBody>
          <a:bodyPr anchor="b" anchorCtr="0">
            <a:noAutofit/>
          </a:bodyPr>
          <a:lstStyle>
            <a:lvl1pPr marL="0" indent="0" algn="l" defTabSz="914377" rtl="0" eaLnBrk="1" latinLnBrk="0" hangingPunct="1">
              <a:lnSpc>
                <a:spcPct val="100000"/>
              </a:lnSpc>
              <a:spcBef>
                <a:spcPts val="0"/>
              </a:spcBef>
              <a:spcAft>
                <a:spcPts val="0"/>
              </a:spcAft>
              <a:buFont typeface="Arial" panose="020B0604020202020204" pitchFamily="34" charset="0"/>
              <a:buNone/>
              <a:defRPr sz="1200" b="0" kern="1200">
                <a:solidFill>
                  <a:schemeClr val="accent1"/>
                </a:solidFill>
                <a:latin typeface="Public Sans SemiBold" pitchFamily="2" charset="0"/>
                <a:ea typeface="+mn-ea"/>
                <a:cs typeface="+mn-cs"/>
              </a:defRPr>
            </a:lvl1pPr>
            <a:lvl2pPr marL="0" indent="0" algn="l" defTabSz="914377" rtl="0" eaLnBrk="1" latinLnBrk="0" hangingPunct="1">
              <a:lnSpc>
                <a:spcPct val="100000"/>
              </a:lnSpc>
              <a:spcBef>
                <a:spcPts val="0"/>
              </a:spcBef>
              <a:spcAft>
                <a:spcPts val="0"/>
              </a:spcAft>
              <a:buFont typeface="Arial" panose="020B0604020202020204" pitchFamily="34" charset="0"/>
              <a:buNone/>
              <a:defRPr sz="1600" b="0" kern="1200">
                <a:solidFill>
                  <a:schemeClr val="accent1"/>
                </a:solidFill>
                <a:latin typeface="+mn-lt"/>
                <a:ea typeface="+mn-ea"/>
                <a:cs typeface="+mn-cs"/>
              </a:defRPr>
            </a:lvl2pPr>
            <a:lvl3pPr marL="0" indent="0" algn="l" defTabSz="914377" rtl="0" eaLnBrk="1" latinLnBrk="0" hangingPunct="1">
              <a:lnSpc>
                <a:spcPct val="100000"/>
              </a:lnSpc>
              <a:spcBef>
                <a:spcPts val="0"/>
              </a:spcBef>
              <a:spcAft>
                <a:spcPts val="600"/>
              </a:spcAft>
              <a:buFont typeface="Arial" panose="020B0604020202020204" pitchFamily="34" charset="0"/>
              <a:buNone/>
              <a:defRPr sz="2000" kern="1200">
                <a:solidFill>
                  <a:schemeClr val="bg1"/>
                </a:solidFill>
                <a:latin typeface="+mn-lt"/>
                <a:ea typeface="+mn-ea"/>
                <a:cs typeface="+mn-cs"/>
              </a:defRPr>
            </a:lvl3pPr>
            <a:lvl4pPr marL="0" indent="-180000" algn="l" defTabSz="914377" rtl="0" eaLnBrk="1" latinLnBrk="0" hangingPunct="1">
              <a:lnSpc>
                <a:spcPct val="100000"/>
              </a:lnSpc>
              <a:spcBef>
                <a:spcPts val="0"/>
              </a:spcBef>
              <a:spcAft>
                <a:spcPts val="600"/>
              </a:spcAft>
              <a:buFont typeface="Arial" panose="020B0604020202020204" pitchFamily="34" charset="0"/>
              <a:buChar char="•"/>
              <a:defRPr sz="2000" kern="1200">
                <a:solidFill>
                  <a:schemeClr val="bg1"/>
                </a:solidFill>
                <a:latin typeface="+mn-lt"/>
                <a:ea typeface="+mn-ea"/>
                <a:cs typeface="+mn-cs"/>
              </a:defRPr>
            </a:lvl4pPr>
            <a:lvl5pPr marL="360000" indent="-180000" algn="l" defTabSz="914377" rtl="0" eaLnBrk="1" latinLnBrk="0" hangingPunct="1">
              <a:lnSpc>
                <a:spcPct val="100000"/>
              </a:lnSpc>
              <a:spcBef>
                <a:spcPts val="0"/>
              </a:spcBef>
              <a:spcAft>
                <a:spcPts val="600"/>
              </a:spcAft>
              <a:buFont typeface="Times New Roman" panose="02020603050405020304" pitchFamily="18" charset="0"/>
              <a:buChar char="–"/>
              <a:defRPr sz="2000" kern="1200">
                <a:solidFill>
                  <a:schemeClr val="bg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NSW Education Standards Authority</a:t>
            </a:r>
          </a:p>
        </p:txBody>
      </p:sp>
    </p:spTree>
    <p:extLst>
      <p:ext uri="{BB962C8B-B14F-4D97-AF65-F5344CB8AC3E}">
        <p14:creationId xmlns:p14="http://schemas.microsoft.com/office/powerpoint/2010/main" val="19668512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A01DC5-1685-4615-8240-15192985C6A2}" type="slidenum">
              <a:rPr lang="en-AU" smtClean="0"/>
              <a:t>‹#›</a:t>
            </a:fld>
            <a:endParaRPr lang="en-AU"/>
          </a:p>
        </p:txBody>
      </p:sp>
      <p:sp>
        <p:nvSpPr>
          <p:cNvPr id="2" name="Text Placeholder 14">
            <a:extLst>
              <a:ext uri="{FF2B5EF4-FFF2-40B4-BE49-F238E27FC236}">
                <a16:creationId xmlns:a16="http://schemas.microsoft.com/office/drawing/2014/main" id="{81D5300F-5038-0186-DE8C-A0A6DA0DFD7E}"/>
              </a:ext>
            </a:extLst>
          </p:cNvPr>
          <p:cNvSpPr txBox="1">
            <a:spLocks/>
          </p:cNvSpPr>
          <p:nvPr userDrawn="1"/>
        </p:nvSpPr>
        <p:spPr>
          <a:xfrm>
            <a:off x="359999" y="6012000"/>
            <a:ext cx="8531999" cy="684000"/>
          </a:xfrm>
          <a:prstGeom prst="rect">
            <a:avLst/>
          </a:prstGeom>
        </p:spPr>
        <p:txBody>
          <a:bodyPr anchor="b" anchorCtr="0">
            <a:noAutofit/>
          </a:bodyPr>
          <a:lstStyle>
            <a:lvl1pPr marL="0" indent="0" algn="l" defTabSz="914377" rtl="0" eaLnBrk="1" latinLnBrk="0" hangingPunct="1">
              <a:lnSpc>
                <a:spcPct val="100000"/>
              </a:lnSpc>
              <a:spcBef>
                <a:spcPts val="0"/>
              </a:spcBef>
              <a:spcAft>
                <a:spcPts val="0"/>
              </a:spcAft>
              <a:buFont typeface="Arial" panose="020B0604020202020204" pitchFamily="34" charset="0"/>
              <a:buNone/>
              <a:defRPr sz="1200" b="0" kern="1200">
                <a:solidFill>
                  <a:schemeClr val="accent1"/>
                </a:solidFill>
                <a:latin typeface="Public Sans SemiBold" pitchFamily="2" charset="0"/>
                <a:ea typeface="+mn-ea"/>
                <a:cs typeface="+mn-cs"/>
              </a:defRPr>
            </a:lvl1pPr>
            <a:lvl2pPr marL="0" indent="0" algn="l" defTabSz="914377" rtl="0" eaLnBrk="1" latinLnBrk="0" hangingPunct="1">
              <a:lnSpc>
                <a:spcPct val="100000"/>
              </a:lnSpc>
              <a:spcBef>
                <a:spcPts val="0"/>
              </a:spcBef>
              <a:spcAft>
                <a:spcPts val="0"/>
              </a:spcAft>
              <a:buFont typeface="Arial" panose="020B0604020202020204" pitchFamily="34" charset="0"/>
              <a:buNone/>
              <a:defRPr sz="1600" b="0" kern="1200">
                <a:solidFill>
                  <a:schemeClr val="accent1"/>
                </a:solidFill>
                <a:latin typeface="+mn-lt"/>
                <a:ea typeface="+mn-ea"/>
                <a:cs typeface="+mn-cs"/>
              </a:defRPr>
            </a:lvl2pPr>
            <a:lvl3pPr marL="0" indent="0" algn="l" defTabSz="914377" rtl="0" eaLnBrk="1" latinLnBrk="0" hangingPunct="1">
              <a:lnSpc>
                <a:spcPct val="100000"/>
              </a:lnSpc>
              <a:spcBef>
                <a:spcPts val="0"/>
              </a:spcBef>
              <a:spcAft>
                <a:spcPts val="600"/>
              </a:spcAft>
              <a:buFont typeface="Arial" panose="020B0604020202020204" pitchFamily="34" charset="0"/>
              <a:buNone/>
              <a:defRPr sz="2000" kern="1200">
                <a:solidFill>
                  <a:schemeClr val="bg1"/>
                </a:solidFill>
                <a:latin typeface="+mn-lt"/>
                <a:ea typeface="+mn-ea"/>
                <a:cs typeface="+mn-cs"/>
              </a:defRPr>
            </a:lvl3pPr>
            <a:lvl4pPr marL="0" indent="-180000" algn="l" defTabSz="914377" rtl="0" eaLnBrk="1" latinLnBrk="0" hangingPunct="1">
              <a:lnSpc>
                <a:spcPct val="100000"/>
              </a:lnSpc>
              <a:spcBef>
                <a:spcPts val="0"/>
              </a:spcBef>
              <a:spcAft>
                <a:spcPts val="600"/>
              </a:spcAft>
              <a:buFont typeface="Arial" panose="020B0604020202020204" pitchFamily="34" charset="0"/>
              <a:buChar char="•"/>
              <a:defRPr sz="2000" kern="1200">
                <a:solidFill>
                  <a:schemeClr val="bg1"/>
                </a:solidFill>
                <a:latin typeface="+mn-lt"/>
                <a:ea typeface="+mn-ea"/>
                <a:cs typeface="+mn-cs"/>
              </a:defRPr>
            </a:lvl4pPr>
            <a:lvl5pPr marL="360000" indent="-180000" algn="l" defTabSz="914377" rtl="0" eaLnBrk="1" latinLnBrk="0" hangingPunct="1">
              <a:lnSpc>
                <a:spcPct val="100000"/>
              </a:lnSpc>
              <a:spcBef>
                <a:spcPts val="0"/>
              </a:spcBef>
              <a:spcAft>
                <a:spcPts val="600"/>
              </a:spcAft>
              <a:buFont typeface="Times New Roman" panose="02020603050405020304" pitchFamily="18" charset="0"/>
              <a:buChar char="–"/>
              <a:defRPr sz="2000" kern="1200">
                <a:solidFill>
                  <a:schemeClr val="bg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NSW Education Standards Authority</a:t>
            </a:r>
          </a:p>
        </p:txBody>
      </p:sp>
    </p:spTree>
    <p:extLst>
      <p:ext uri="{BB962C8B-B14F-4D97-AF65-F5344CB8AC3E}">
        <p14:creationId xmlns:p14="http://schemas.microsoft.com/office/powerpoint/2010/main" val="30397023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NSW Gov Logo">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B2B39A4-3500-0234-9081-A605A5E81FEE}"/>
              </a:ext>
            </a:extLst>
          </p:cNvPr>
          <p:cNvSpPr txBox="1"/>
          <p:nvPr userDrawn="1"/>
        </p:nvSpPr>
        <p:spPr>
          <a:xfrm>
            <a:off x="6278880" y="2997200"/>
            <a:ext cx="0" cy="0"/>
          </a:xfrm>
          <a:prstGeom prst="rect">
            <a:avLst/>
          </a:prstGeom>
          <a:noFill/>
        </p:spPr>
        <p:txBody>
          <a:bodyPr wrap="none" lIns="0" tIns="0" rIns="0" bIns="0" rtlCol="0">
            <a:noAutofit/>
          </a:bodyPr>
          <a:lstStyle/>
          <a:p>
            <a:pPr algn="l"/>
            <a:endParaRPr lang="en-US" dirty="0">
              <a:latin typeface="Arial" panose="020B0604020202020204" pitchFamily="34" charset="0"/>
            </a:endParaRPr>
          </a:p>
        </p:txBody>
      </p:sp>
    </p:spTree>
    <p:extLst>
      <p:ext uri="{BB962C8B-B14F-4D97-AF65-F5344CB8AC3E}">
        <p14:creationId xmlns:p14="http://schemas.microsoft.com/office/powerpoint/2010/main" val="2751326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s 1">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644A3DD-CB49-B76A-F3BE-9602D9B1CE73}"/>
              </a:ext>
            </a:extLst>
          </p:cNvPr>
          <p:cNvSpPr>
            <a:spLocks noGrp="1"/>
          </p:cNvSpPr>
          <p:nvPr>
            <p:ph type="title"/>
          </p:nvPr>
        </p:nvSpPr>
        <p:spPr/>
        <p:txBody>
          <a:bodyPr/>
          <a:lstStyle/>
          <a:p>
            <a:r>
              <a:rPr lang="en-US"/>
              <a:t>Click to edit Master title style</a:t>
            </a:r>
            <a:endParaRPr lang="en-AU"/>
          </a:p>
        </p:txBody>
      </p:sp>
      <p:sp>
        <p:nvSpPr>
          <p:cNvPr id="4" name="Rectangle 3">
            <a:extLst>
              <a:ext uri="{FF2B5EF4-FFF2-40B4-BE49-F238E27FC236}">
                <a16:creationId xmlns:a16="http://schemas.microsoft.com/office/drawing/2014/main" id="{1903A8E2-73B2-4BCE-A537-BD98BFA45482}"/>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endParaRPr lang="en-AU"/>
          </a:p>
        </p:txBody>
      </p:sp>
      <p:sp>
        <p:nvSpPr>
          <p:cNvPr id="10" name="Table Placeholder 9">
            <a:extLst>
              <a:ext uri="{FF2B5EF4-FFF2-40B4-BE49-F238E27FC236}">
                <a16:creationId xmlns:a16="http://schemas.microsoft.com/office/drawing/2014/main" id="{F8D9268B-FAD5-4A3C-B190-A50230A1D12D}"/>
              </a:ext>
            </a:extLst>
          </p:cNvPr>
          <p:cNvSpPr>
            <a:spLocks noGrp="1"/>
          </p:cNvSpPr>
          <p:nvPr>
            <p:ph type="tbl" sz="quarter" idx="13"/>
          </p:nvPr>
        </p:nvSpPr>
        <p:spPr>
          <a:xfrm>
            <a:off x="360362" y="1908000"/>
            <a:ext cx="5616000" cy="2160000"/>
          </a:xfrm>
        </p:spPr>
        <p:txBody>
          <a:bodyPr/>
          <a:lstStyle>
            <a:lvl1pPr>
              <a:defRPr>
                <a:latin typeface="+mn-lt"/>
              </a:defRPr>
            </a:lvl1pPr>
          </a:lstStyle>
          <a:p>
            <a:r>
              <a:rPr lang="en-US" noProof="0"/>
              <a:t>Click icon to add table</a:t>
            </a:r>
            <a:endParaRPr lang="en-AU" noProof="0"/>
          </a:p>
        </p:txBody>
      </p:sp>
      <p:sp>
        <p:nvSpPr>
          <p:cNvPr id="6" name="Table Placeholder 9">
            <a:extLst>
              <a:ext uri="{FF2B5EF4-FFF2-40B4-BE49-F238E27FC236}">
                <a16:creationId xmlns:a16="http://schemas.microsoft.com/office/drawing/2014/main" id="{41FBA3B0-0275-0235-9CEA-C5CEA00EBD48}"/>
              </a:ext>
            </a:extLst>
          </p:cNvPr>
          <p:cNvSpPr>
            <a:spLocks noGrp="1"/>
          </p:cNvSpPr>
          <p:nvPr>
            <p:ph type="tbl" sz="quarter" idx="16"/>
          </p:nvPr>
        </p:nvSpPr>
        <p:spPr>
          <a:xfrm>
            <a:off x="360362" y="4248000"/>
            <a:ext cx="5616000" cy="2160000"/>
          </a:xfrm>
        </p:spPr>
        <p:txBody>
          <a:bodyPr/>
          <a:lstStyle>
            <a:lvl1pPr>
              <a:defRPr>
                <a:latin typeface="+mn-lt"/>
              </a:defRPr>
            </a:lvl1pPr>
          </a:lstStyle>
          <a:p>
            <a:r>
              <a:rPr lang="en-US" noProof="0"/>
              <a:t>Click icon to add table</a:t>
            </a:r>
            <a:endParaRPr lang="en-AU" noProof="0"/>
          </a:p>
        </p:txBody>
      </p:sp>
      <p:sp>
        <p:nvSpPr>
          <p:cNvPr id="5" name="Table Placeholder 9">
            <a:extLst>
              <a:ext uri="{FF2B5EF4-FFF2-40B4-BE49-F238E27FC236}">
                <a16:creationId xmlns:a16="http://schemas.microsoft.com/office/drawing/2014/main" id="{3A833504-810D-E90D-EEAD-6FD03511C6AA}"/>
              </a:ext>
            </a:extLst>
          </p:cNvPr>
          <p:cNvSpPr>
            <a:spLocks noGrp="1"/>
          </p:cNvSpPr>
          <p:nvPr>
            <p:ph type="tbl" sz="quarter" idx="15"/>
          </p:nvPr>
        </p:nvSpPr>
        <p:spPr>
          <a:xfrm>
            <a:off x="6228000" y="1908000"/>
            <a:ext cx="5616000" cy="2160000"/>
          </a:xfrm>
        </p:spPr>
        <p:txBody>
          <a:bodyPr/>
          <a:lstStyle>
            <a:lvl1pPr>
              <a:defRPr>
                <a:latin typeface="+mn-lt"/>
              </a:defRPr>
            </a:lvl1pPr>
          </a:lstStyle>
          <a:p>
            <a:r>
              <a:rPr lang="en-US" noProof="0"/>
              <a:t>Click icon to add table</a:t>
            </a:r>
            <a:endParaRPr lang="en-AU" noProof="0"/>
          </a:p>
        </p:txBody>
      </p:sp>
      <p:sp>
        <p:nvSpPr>
          <p:cNvPr id="7" name="Table Placeholder 9">
            <a:extLst>
              <a:ext uri="{FF2B5EF4-FFF2-40B4-BE49-F238E27FC236}">
                <a16:creationId xmlns:a16="http://schemas.microsoft.com/office/drawing/2014/main" id="{45BE7F48-2F3F-5684-3640-86C10E7CF416}"/>
              </a:ext>
            </a:extLst>
          </p:cNvPr>
          <p:cNvSpPr>
            <a:spLocks noGrp="1"/>
          </p:cNvSpPr>
          <p:nvPr>
            <p:ph type="tbl" sz="quarter" idx="17"/>
          </p:nvPr>
        </p:nvSpPr>
        <p:spPr>
          <a:xfrm>
            <a:off x="6228000" y="4248000"/>
            <a:ext cx="5616000" cy="2160000"/>
          </a:xfrm>
        </p:spPr>
        <p:txBody>
          <a:bodyPr/>
          <a:lstStyle>
            <a:lvl1pPr>
              <a:defRPr>
                <a:latin typeface="+mn-lt"/>
              </a:defRPr>
            </a:lvl1pPr>
          </a:lstStyle>
          <a:p>
            <a:r>
              <a:rPr lang="en-US" noProof="0"/>
              <a:t>Click icon to add table</a:t>
            </a:r>
            <a:endParaRPr lang="en-AU" noProof="0"/>
          </a:p>
        </p:txBody>
      </p:sp>
      <p:sp>
        <p:nvSpPr>
          <p:cNvPr id="3" name="Slide Number Placeholder 2">
            <a:extLst>
              <a:ext uri="{FF2B5EF4-FFF2-40B4-BE49-F238E27FC236}">
                <a16:creationId xmlns:a16="http://schemas.microsoft.com/office/drawing/2014/main" id="{50577C0E-B1B9-7F5F-3A8D-575B8D4B55BB}"/>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2" name="Text Placeholder 14">
            <a:extLst>
              <a:ext uri="{FF2B5EF4-FFF2-40B4-BE49-F238E27FC236}">
                <a16:creationId xmlns:a16="http://schemas.microsoft.com/office/drawing/2014/main" id="{3D5A08D7-7633-9108-1F24-5A6D1BA67815}"/>
              </a:ext>
            </a:extLst>
          </p:cNvPr>
          <p:cNvSpPr txBox="1">
            <a:spLocks/>
          </p:cNvSpPr>
          <p:nvPr userDrawn="1"/>
        </p:nvSpPr>
        <p:spPr>
          <a:xfrm>
            <a:off x="359999" y="6012000"/>
            <a:ext cx="8531999" cy="684000"/>
          </a:xfrm>
          <a:prstGeom prst="rect">
            <a:avLst/>
          </a:prstGeom>
        </p:spPr>
        <p:txBody>
          <a:bodyPr anchor="b" anchorCtr="0">
            <a:noAutofit/>
          </a:bodyPr>
          <a:lstStyle>
            <a:lvl1pPr marL="0" indent="0" algn="l" defTabSz="914377" rtl="0" eaLnBrk="1" latinLnBrk="0" hangingPunct="1">
              <a:lnSpc>
                <a:spcPct val="100000"/>
              </a:lnSpc>
              <a:spcBef>
                <a:spcPts val="0"/>
              </a:spcBef>
              <a:spcAft>
                <a:spcPts val="0"/>
              </a:spcAft>
              <a:buFont typeface="Arial" panose="020B0604020202020204" pitchFamily="34" charset="0"/>
              <a:buNone/>
              <a:defRPr sz="1200" b="0" kern="1200">
                <a:solidFill>
                  <a:schemeClr val="accent1"/>
                </a:solidFill>
                <a:latin typeface="Public Sans SemiBold" pitchFamily="2" charset="0"/>
                <a:ea typeface="+mn-ea"/>
                <a:cs typeface="+mn-cs"/>
              </a:defRPr>
            </a:lvl1pPr>
            <a:lvl2pPr marL="0" indent="0" algn="l" defTabSz="914377" rtl="0" eaLnBrk="1" latinLnBrk="0" hangingPunct="1">
              <a:lnSpc>
                <a:spcPct val="100000"/>
              </a:lnSpc>
              <a:spcBef>
                <a:spcPts val="0"/>
              </a:spcBef>
              <a:spcAft>
                <a:spcPts val="0"/>
              </a:spcAft>
              <a:buFont typeface="Arial" panose="020B0604020202020204" pitchFamily="34" charset="0"/>
              <a:buNone/>
              <a:defRPr sz="1600" b="0" kern="1200">
                <a:solidFill>
                  <a:schemeClr val="accent1"/>
                </a:solidFill>
                <a:latin typeface="+mn-lt"/>
                <a:ea typeface="+mn-ea"/>
                <a:cs typeface="+mn-cs"/>
              </a:defRPr>
            </a:lvl2pPr>
            <a:lvl3pPr marL="0" indent="0" algn="l" defTabSz="914377" rtl="0" eaLnBrk="1" latinLnBrk="0" hangingPunct="1">
              <a:lnSpc>
                <a:spcPct val="100000"/>
              </a:lnSpc>
              <a:spcBef>
                <a:spcPts val="0"/>
              </a:spcBef>
              <a:spcAft>
                <a:spcPts val="600"/>
              </a:spcAft>
              <a:buFont typeface="Arial" panose="020B0604020202020204" pitchFamily="34" charset="0"/>
              <a:buNone/>
              <a:defRPr sz="2000" kern="1200">
                <a:solidFill>
                  <a:schemeClr val="bg1"/>
                </a:solidFill>
                <a:latin typeface="+mn-lt"/>
                <a:ea typeface="+mn-ea"/>
                <a:cs typeface="+mn-cs"/>
              </a:defRPr>
            </a:lvl3pPr>
            <a:lvl4pPr marL="0" indent="-180000" algn="l" defTabSz="914377" rtl="0" eaLnBrk="1" latinLnBrk="0" hangingPunct="1">
              <a:lnSpc>
                <a:spcPct val="100000"/>
              </a:lnSpc>
              <a:spcBef>
                <a:spcPts val="0"/>
              </a:spcBef>
              <a:spcAft>
                <a:spcPts val="600"/>
              </a:spcAft>
              <a:buFont typeface="Arial" panose="020B0604020202020204" pitchFamily="34" charset="0"/>
              <a:buChar char="•"/>
              <a:defRPr sz="2000" kern="1200">
                <a:solidFill>
                  <a:schemeClr val="bg1"/>
                </a:solidFill>
                <a:latin typeface="+mn-lt"/>
                <a:ea typeface="+mn-ea"/>
                <a:cs typeface="+mn-cs"/>
              </a:defRPr>
            </a:lvl4pPr>
            <a:lvl5pPr marL="360000" indent="-180000" algn="l" defTabSz="914377" rtl="0" eaLnBrk="1" latinLnBrk="0" hangingPunct="1">
              <a:lnSpc>
                <a:spcPct val="100000"/>
              </a:lnSpc>
              <a:spcBef>
                <a:spcPts val="0"/>
              </a:spcBef>
              <a:spcAft>
                <a:spcPts val="600"/>
              </a:spcAft>
              <a:buFont typeface="Times New Roman" panose="02020603050405020304" pitchFamily="18" charset="0"/>
              <a:buChar char="–"/>
              <a:defRPr sz="2000" kern="1200">
                <a:solidFill>
                  <a:schemeClr val="bg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NSW Education Standards Authority</a:t>
            </a:r>
          </a:p>
        </p:txBody>
      </p:sp>
    </p:spTree>
    <p:extLst>
      <p:ext uri="{BB962C8B-B14F-4D97-AF65-F5344CB8AC3E}">
        <p14:creationId xmlns:p14="http://schemas.microsoft.com/office/powerpoint/2010/main" val="3565172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s 2">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0005139-C098-2BAF-1D2B-4D4D8D4937FC}"/>
              </a:ext>
            </a:extLst>
          </p:cNvPr>
          <p:cNvSpPr>
            <a:spLocks noGrp="1"/>
          </p:cNvSpPr>
          <p:nvPr>
            <p:ph type="title"/>
          </p:nvPr>
        </p:nvSpPr>
        <p:spPr/>
        <p:txBody>
          <a:bodyPr/>
          <a:lstStyle/>
          <a:p>
            <a:r>
              <a:rPr lang="en-US" noProof="0"/>
              <a:t>Click to edit Master title style</a:t>
            </a:r>
            <a:endParaRPr lang="en-AU" noProof="0"/>
          </a:p>
        </p:txBody>
      </p:sp>
      <p:cxnSp>
        <p:nvCxnSpPr>
          <p:cNvPr id="6" name="Straight Connector 5">
            <a:extLst>
              <a:ext uri="{FF2B5EF4-FFF2-40B4-BE49-F238E27FC236}">
                <a16:creationId xmlns:a16="http://schemas.microsoft.com/office/drawing/2014/main" id="{3420F865-F864-49C9-ADB1-BAF2D9EDE866}"/>
              </a:ext>
              <a:ext uri="{C183D7F6-B498-43B3-948B-1728B52AA6E4}">
                <adec:decorative xmlns:adec="http://schemas.microsoft.com/office/drawing/2017/decorative" val="1"/>
              </a:ext>
            </a:extLst>
          </p:cNvPr>
          <p:cNvCxnSpPr/>
          <p:nvPr userDrawn="1"/>
        </p:nvCxnSpPr>
        <p:spPr>
          <a:xfrm>
            <a:off x="360000" y="1548000"/>
            <a:ext cx="11484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Table Placeholder 9">
            <a:extLst>
              <a:ext uri="{FF2B5EF4-FFF2-40B4-BE49-F238E27FC236}">
                <a16:creationId xmlns:a16="http://schemas.microsoft.com/office/drawing/2014/main" id="{F8D9268B-FAD5-4A3C-B190-A50230A1D12D}"/>
              </a:ext>
            </a:extLst>
          </p:cNvPr>
          <p:cNvSpPr>
            <a:spLocks noGrp="1"/>
          </p:cNvSpPr>
          <p:nvPr>
            <p:ph type="tbl" sz="quarter" idx="13"/>
          </p:nvPr>
        </p:nvSpPr>
        <p:spPr>
          <a:xfrm>
            <a:off x="360362" y="1908000"/>
            <a:ext cx="5616000" cy="4391999"/>
          </a:xfrm>
        </p:spPr>
        <p:txBody>
          <a:bodyPr/>
          <a:lstStyle>
            <a:lvl1pPr>
              <a:defRPr>
                <a:latin typeface="+mn-lt"/>
              </a:defRPr>
            </a:lvl1pPr>
          </a:lstStyle>
          <a:p>
            <a:r>
              <a:rPr lang="en-US" noProof="0"/>
              <a:t>Click icon to add table</a:t>
            </a:r>
            <a:endParaRPr lang="en-AU" noProof="0"/>
          </a:p>
        </p:txBody>
      </p:sp>
      <p:sp>
        <p:nvSpPr>
          <p:cNvPr id="2" name="Table Placeholder 9">
            <a:extLst>
              <a:ext uri="{FF2B5EF4-FFF2-40B4-BE49-F238E27FC236}">
                <a16:creationId xmlns:a16="http://schemas.microsoft.com/office/drawing/2014/main" id="{92BD0FCE-0804-4AAE-615C-566A4F2FAFEF}"/>
              </a:ext>
            </a:extLst>
          </p:cNvPr>
          <p:cNvSpPr>
            <a:spLocks noGrp="1"/>
          </p:cNvSpPr>
          <p:nvPr>
            <p:ph type="tbl" sz="quarter" idx="15"/>
          </p:nvPr>
        </p:nvSpPr>
        <p:spPr>
          <a:xfrm>
            <a:off x="6228000" y="1908000"/>
            <a:ext cx="5616000" cy="4391999"/>
          </a:xfrm>
        </p:spPr>
        <p:txBody>
          <a:bodyPr/>
          <a:lstStyle>
            <a:lvl1pPr>
              <a:defRPr>
                <a:latin typeface="+mn-lt"/>
              </a:defRPr>
            </a:lvl1pPr>
          </a:lstStyle>
          <a:p>
            <a:r>
              <a:rPr lang="en-US" noProof="0"/>
              <a:t>Click icon to add table</a:t>
            </a:r>
            <a:endParaRPr lang="en-AU" noProof="0"/>
          </a:p>
        </p:txBody>
      </p:sp>
      <p:sp>
        <p:nvSpPr>
          <p:cNvPr id="4" name="Slide Number Placeholder 3">
            <a:extLst>
              <a:ext uri="{FF2B5EF4-FFF2-40B4-BE49-F238E27FC236}">
                <a16:creationId xmlns:a16="http://schemas.microsoft.com/office/drawing/2014/main" id="{119A8057-F61F-CB11-BD7F-686904EB0E67}"/>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5" name="Text Placeholder 14">
            <a:extLst>
              <a:ext uri="{FF2B5EF4-FFF2-40B4-BE49-F238E27FC236}">
                <a16:creationId xmlns:a16="http://schemas.microsoft.com/office/drawing/2014/main" id="{D88D0667-6FA0-E89D-F728-3F0DDCE094E6}"/>
              </a:ext>
            </a:extLst>
          </p:cNvPr>
          <p:cNvSpPr txBox="1">
            <a:spLocks/>
          </p:cNvSpPr>
          <p:nvPr userDrawn="1"/>
        </p:nvSpPr>
        <p:spPr>
          <a:xfrm>
            <a:off x="359999" y="6012000"/>
            <a:ext cx="8531999" cy="684000"/>
          </a:xfrm>
          <a:prstGeom prst="rect">
            <a:avLst/>
          </a:prstGeom>
        </p:spPr>
        <p:txBody>
          <a:bodyPr anchor="b" anchorCtr="0">
            <a:noAutofit/>
          </a:bodyPr>
          <a:lstStyle>
            <a:lvl1pPr marL="0" indent="0" algn="l" defTabSz="914377" rtl="0" eaLnBrk="1" latinLnBrk="0" hangingPunct="1">
              <a:lnSpc>
                <a:spcPct val="100000"/>
              </a:lnSpc>
              <a:spcBef>
                <a:spcPts val="0"/>
              </a:spcBef>
              <a:spcAft>
                <a:spcPts val="0"/>
              </a:spcAft>
              <a:buFont typeface="Arial" panose="020B0604020202020204" pitchFamily="34" charset="0"/>
              <a:buNone/>
              <a:defRPr sz="1200" b="0" kern="1200">
                <a:solidFill>
                  <a:schemeClr val="accent1"/>
                </a:solidFill>
                <a:latin typeface="Public Sans SemiBold" pitchFamily="2" charset="0"/>
                <a:ea typeface="+mn-ea"/>
                <a:cs typeface="+mn-cs"/>
              </a:defRPr>
            </a:lvl1pPr>
            <a:lvl2pPr marL="0" indent="0" algn="l" defTabSz="914377" rtl="0" eaLnBrk="1" latinLnBrk="0" hangingPunct="1">
              <a:lnSpc>
                <a:spcPct val="100000"/>
              </a:lnSpc>
              <a:spcBef>
                <a:spcPts val="0"/>
              </a:spcBef>
              <a:spcAft>
                <a:spcPts val="0"/>
              </a:spcAft>
              <a:buFont typeface="Arial" panose="020B0604020202020204" pitchFamily="34" charset="0"/>
              <a:buNone/>
              <a:defRPr sz="1600" b="0" kern="1200">
                <a:solidFill>
                  <a:schemeClr val="accent1"/>
                </a:solidFill>
                <a:latin typeface="+mn-lt"/>
                <a:ea typeface="+mn-ea"/>
                <a:cs typeface="+mn-cs"/>
              </a:defRPr>
            </a:lvl2pPr>
            <a:lvl3pPr marL="0" indent="0" algn="l" defTabSz="914377" rtl="0" eaLnBrk="1" latinLnBrk="0" hangingPunct="1">
              <a:lnSpc>
                <a:spcPct val="100000"/>
              </a:lnSpc>
              <a:spcBef>
                <a:spcPts val="0"/>
              </a:spcBef>
              <a:spcAft>
                <a:spcPts val="600"/>
              </a:spcAft>
              <a:buFont typeface="Arial" panose="020B0604020202020204" pitchFamily="34" charset="0"/>
              <a:buNone/>
              <a:defRPr sz="2000" kern="1200">
                <a:solidFill>
                  <a:schemeClr val="bg1"/>
                </a:solidFill>
                <a:latin typeface="+mn-lt"/>
                <a:ea typeface="+mn-ea"/>
                <a:cs typeface="+mn-cs"/>
              </a:defRPr>
            </a:lvl3pPr>
            <a:lvl4pPr marL="0" indent="-180000" algn="l" defTabSz="914377" rtl="0" eaLnBrk="1" latinLnBrk="0" hangingPunct="1">
              <a:lnSpc>
                <a:spcPct val="100000"/>
              </a:lnSpc>
              <a:spcBef>
                <a:spcPts val="0"/>
              </a:spcBef>
              <a:spcAft>
                <a:spcPts val="600"/>
              </a:spcAft>
              <a:buFont typeface="Arial" panose="020B0604020202020204" pitchFamily="34" charset="0"/>
              <a:buChar char="•"/>
              <a:defRPr sz="2000" kern="1200">
                <a:solidFill>
                  <a:schemeClr val="bg1"/>
                </a:solidFill>
                <a:latin typeface="+mn-lt"/>
                <a:ea typeface="+mn-ea"/>
                <a:cs typeface="+mn-cs"/>
              </a:defRPr>
            </a:lvl4pPr>
            <a:lvl5pPr marL="360000" indent="-180000" algn="l" defTabSz="914377" rtl="0" eaLnBrk="1" latinLnBrk="0" hangingPunct="1">
              <a:lnSpc>
                <a:spcPct val="100000"/>
              </a:lnSpc>
              <a:spcBef>
                <a:spcPts val="0"/>
              </a:spcBef>
              <a:spcAft>
                <a:spcPts val="600"/>
              </a:spcAft>
              <a:buFont typeface="Times New Roman" panose="02020603050405020304" pitchFamily="18" charset="0"/>
              <a:buChar char="–"/>
              <a:defRPr sz="2000" kern="1200">
                <a:solidFill>
                  <a:schemeClr val="bg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NSW Education Standards Authority</a:t>
            </a:r>
          </a:p>
        </p:txBody>
      </p:sp>
    </p:spTree>
    <p:extLst>
      <p:ext uri="{BB962C8B-B14F-4D97-AF65-F5344CB8AC3E}">
        <p14:creationId xmlns:p14="http://schemas.microsoft.com/office/powerpoint/2010/main" val="25057279"/>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cknowledgement / Introduction">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ACB7EDC-2E94-0420-C614-5FB4A0FB0C0B}"/>
              </a:ext>
              <a:ext uri="{C183D7F6-B498-43B3-948B-1728B52AA6E4}">
                <adec:decorative xmlns:adec="http://schemas.microsoft.com/office/drawing/2017/decorative" val="1"/>
              </a:ext>
            </a:extLst>
          </p:cNvPr>
          <p:cNvSpPr/>
          <p:nvPr userDrawn="1"/>
        </p:nvSpPr>
        <p:spPr>
          <a:xfrm>
            <a:off x="0" y="0"/>
            <a:ext cx="2520001" cy="6858000"/>
          </a:xfrm>
          <a:prstGeom prst="rect">
            <a:avLst/>
          </a:prstGeom>
          <a:solidFill>
            <a:schemeClr val="accent1"/>
          </a:solidFill>
          <a:ln>
            <a:noFill/>
          </a:ln>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t" anchorCtr="0"/>
          <a:lstStyle/>
          <a:p>
            <a:pPr algn="ctr"/>
            <a:endParaRPr lang="en-AU"/>
          </a:p>
        </p:txBody>
      </p:sp>
      <p:sp>
        <p:nvSpPr>
          <p:cNvPr id="3" name="Rectangle 2">
            <a:extLst>
              <a:ext uri="{FF2B5EF4-FFF2-40B4-BE49-F238E27FC236}">
                <a16:creationId xmlns:a16="http://schemas.microsoft.com/office/drawing/2014/main" id="{E0F10F69-A5E3-A8B4-ED65-4E4905450AC5}"/>
              </a:ext>
              <a:ext uri="{C183D7F6-B498-43B3-948B-1728B52AA6E4}">
                <adec:decorative xmlns:adec="http://schemas.microsoft.com/office/drawing/2017/decorative" val="1"/>
              </a:ext>
            </a:extLst>
          </p:cNvPr>
          <p:cNvSpPr/>
          <p:nvPr userDrawn="1"/>
        </p:nvSpPr>
        <p:spPr>
          <a:xfrm>
            <a:off x="2520000" y="0"/>
            <a:ext cx="1260000" cy="6858000"/>
          </a:xfrm>
          <a:prstGeom prst="rect">
            <a:avLst/>
          </a:prstGeom>
          <a:solidFill>
            <a:schemeClr val="accent2"/>
          </a:solidFill>
          <a:ln>
            <a:noFill/>
          </a:ln>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t" anchorCtr="0"/>
          <a:lstStyle/>
          <a:p>
            <a:pPr algn="ctr"/>
            <a:endParaRPr lang="en-AU"/>
          </a:p>
        </p:txBody>
      </p:sp>
      <p:sp>
        <p:nvSpPr>
          <p:cNvPr id="4" name="Rectangle 3">
            <a:extLst>
              <a:ext uri="{FF2B5EF4-FFF2-40B4-BE49-F238E27FC236}">
                <a16:creationId xmlns:a16="http://schemas.microsoft.com/office/drawing/2014/main" id="{AA5306B6-0429-3B80-CCA6-322A36485515}"/>
              </a:ext>
              <a:ext uri="{C183D7F6-B498-43B3-948B-1728B52AA6E4}">
                <adec:decorative xmlns:adec="http://schemas.microsoft.com/office/drawing/2017/decorative" val="1"/>
              </a:ext>
            </a:extLst>
          </p:cNvPr>
          <p:cNvSpPr/>
          <p:nvPr userDrawn="1"/>
        </p:nvSpPr>
        <p:spPr>
          <a:xfrm>
            <a:off x="3780000" y="0"/>
            <a:ext cx="1260000" cy="6858000"/>
          </a:xfrm>
          <a:prstGeom prst="rect">
            <a:avLst/>
          </a:prstGeom>
          <a:solidFill>
            <a:schemeClr val="accent4"/>
          </a:solidFill>
          <a:ln>
            <a:noFill/>
          </a:ln>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t" anchorCtr="0"/>
          <a:lstStyle/>
          <a:p>
            <a:pPr algn="ctr"/>
            <a:endParaRPr lang="en-AU"/>
          </a:p>
        </p:txBody>
      </p:sp>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lvl1pPr>
          </a:lstStyle>
          <a:p>
            <a:r>
              <a:rPr lang="en-US" noProof="0"/>
              <a:t>Click to edit Master title style</a:t>
            </a:r>
            <a:endParaRPr lang="en-AU" noProof="0"/>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8000" cy="4140000"/>
          </a:xfrm>
        </p:spPr>
        <p:txBody>
          <a:bodyPr>
            <a:noAutofit/>
          </a:bodyPr>
          <a:lstStyle>
            <a:lvl1pPr>
              <a:defRPr sz="2400">
                <a:solidFill>
                  <a:schemeClr val="tx1"/>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US" noProof="0"/>
              <a:t>Click to edit Master text styles</a:t>
            </a: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0"/>
              </a:ext>
            </a:extLst>
          </p:cNvPr>
          <p:cNvSpPr>
            <a:spLocks noGrp="1"/>
          </p:cNvSpPr>
          <p:nvPr>
            <p:ph type="pic" sz="quarter" idx="13"/>
          </p:nvPr>
        </p:nvSpPr>
        <p:spPr>
          <a:xfrm>
            <a:off x="0" y="0"/>
            <a:ext cx="5040000" cy="6858000"/>
          </a:xfrm>
        </p:spPr>
        <p:txBody>
          <a:bodyPr/>
          <a:lstStyle>
            <a:lvl1pPr>
              <a:defRPr>
                <a:solidFill>
                  <a:schemeClr val="bg1"/>
                </a:solidFill>
              </a:defRPr>
            </a:lvl1pPr>
          </a:lstStyle>
          <a:p>
            <a:r>
              <a:rPr lang="en-US" noProof="0"/>
              <a:t>Click icon to add picture</a:t>
            </a:r>
            <a:endParaRPr lang="en-AU" noProof="0"/>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9" cy="360000"/>
          </a:xfrm>
        </p:spPr>
        <p:txBody>
          <a:bodyPr anchor="b">
            <a:noAutofit/>
          </a:bodyPr>
          <a:lstStyle>
            <a:lvl1pPr>
              <a:defRPr sz="1400">
                <a:latin typeface="+mn-lt"/>
              </a:defRPr>
            </a:lvl1pPr>
          </a:lstStyle>
          <a:p>
            <a:pPr lvl="0"/>
            <a:r>
              <a:rPr lang="en-AU" noProof="0"/>
              <a:t>Caption</a:t>
            </a:r>
          </a:p>
        </p:txBody>
      </p:sp>
      <p:sp>
        <p:nvSpPr>
          <p:cNvPr id="5" name="Slide Number Placeholder 4">
            <a:extLst>
              <a:ext uri="{FF2B5EF4-FFF2-40B4-BE49-F238E27FC236}">
                <a16:creationId xmlns:a16="http://schemas.microsoft.com/office/drawing/2014/main" id="{FA1D6039-007D-7CE1-2455-85685924710B}"/>
              </a:ext>
            </a:extLst>
          </p:cNvPr>
          <p:cNvSpPr>
            <a:spLocks noGrp="1"/>
          </p:cNvSpPr>
          <p:nvPr>
            <p:ph type="sldNum" sz="quarter" idx="16"/>
          </p:nvPr>
        </p:nvSpPr>
        <p:spPr/>
        <p:txBody>
          <a:bodyPr/>
          <a:lstStyle/>
          <a:p>
            <a:fld id="{10A01DC5-1685-4615-8240-15192985C6A2}" type="slidenum">
              <a:rPr lang="en-AU" smtClean="0"/>
              <a:pPr/>
              <a:t>‹#›</a:t>
            </a:fld>
            <a:endParaRPr lang="en-AU"/>
          </a:p>
        </p:txBody>
      </p:sp>
      <p:sp>
        <p:nvSpPr>
          <p:cNvPr id="6" name="Text Placeholder 14">
            <a:extLst>
              <a:ext uri="{FF2B5EF4-FFF2-40B4-BE49-F238E27FC236}">
                <a16:creationId xmlns:a16="http://schemas.microsoft.com/office/drawing/2014/main" id="{E63FBF5A-146C-AC53-9B74-0B8700028F26}"/>
              </a:ext>
            </a:extLst>
          </p:cNvPr>
          <p:cNvSpPr txBox="1">
            <a:spLocks/>
          </p:cNvSpPr>
          <p:nvPr userDrawn="1"/>
        </p:nvSpPr>
        <p:spPr>
          <a:xfrm>
            <a:off x="5311109" y="6335998"/>
            <a:ext cx="4850087" cy="360001"/>
          </a:xfrm>
          <a:prstGeom prst="rect">
            <a:avLst/>
          </a:prstGeom>
        </p:spPr>
        <p:txBody>
          <a:bodyPr anchor="b" anchorCtr="0">
            <a:noAutofit/>
          </a:bodyPr>
          <a:lstStyle>
            <a:lvl1pPr marL="0" indent="0" algn="l" defTabSz="914377" rtl="0" eaLnBrk="1" latinLnBrk="0" hangingPunct="1">
              <a:lnSpc>
                <a:spcPct val="100000"/>
              </a:lnSpc>
              <a:spcBef>
                <a:spcPts val="0"/>
              </a:spcBef>
              <a:spcAft>
                <a:spcPts val="0"/>
              </a:spcAft>
              <a:buFont typeface="Arial" panose="020B0604020202020204" pitchFamily="34" charset="0"/>
              <a:buNone/>
              <a:defRPr sz="1200" b="0" kern="1200">
                <a:solidFill>
                  <a:schemeClr val="accent1"/>
                </a:solidFill>
                <a:latin typeface="Public Sans SemiBold" pitchFamily="2" charset="0"/>
                <a:ea typeface="+mn-ea"/>
                <a:cs typeface="+mn-cs"/>
              </a:defRPr>
            </a:lvl1pPr>
            <a:lvl2pPr marL="0" indent="0" algn="l" defTabSz="914377" rtl="0" eaLnBrk="1" latinLnBrk="0" hangingPunct="1">
              <a:lnSpc>
                <a:spcPct val="100000"/>
              </a:lnSpc>
              <a:spcBef>
                <a:spcPts val="0"/>
              </a:spcBef>
              <a:spcAft>
                <a:spcPts val="0"/>
              </a:spcAft>
              <a:buFont typeface="Arial" panose="020B0604020202020204" pitchFamily="34" charset="0"/>
              <a:buNone/>
              <a:defRPr sz="1600" b="0" kern="1200">
                <a:solidFill>
                  <a:schemeClr val="accent1"/>
                </a:solidFill>
                <a:latin typeface="+mn-lt"/>
                <a:ea typeface="+mn-ea"/>
                <a:cs typeface="+mn-cs"/>
              </a:defRPr>
            </a:lvl2pPr>
            <a:lvl3pPr marL="0" indent="0" algn="l" defTabSz="914377" rtl="0" eaLnBrk="1" latinLnBrk="0" hangingPunct="1">
              <a:lnSpc>
                <a:spcPct val="100000"/>
              </a:lnSpc>
              <a:spcBef>
                <a:spcPts val="0"/>
              </a:spcBef>
              <a:spcAft>
                <a:spcPts val="600"/>
              </a:spcAft>
              <a:buFont typeface="Arial" panose="020B0604020202020204" pitchFamily="34" charset="0"/>
              <a:buNone/>
              <a:defRPr sz="2000" kern="1200">
                <a:solidFill>
                  <a:schemeClr val="bg1"/>
                </a:solidFill>
                <a:latin typeface="+mn-lt"/>
                <a:ea typeface="+mn-ea"/>
                <a:cs typeface="+mn-cs"/>
              </a:defRPr>
            </a:lvl3pPr>
            <a:lvl4pPr marL="0" indent="-180000" algn="l" defTabSz="914377" rtl="0" eaLnBrk="1" latinLnBrk="0" hangingPunct="1">
              <a:lnSpc>
                <a:spcPct val="100000"/>
              </a:lnSpc>
              <a:spcBef>
                <a:spcPts val="0"/>
              </a:spcBef>
              <a:spcAft>
                <a:spcPts val="600"/>
              </a:spcAft>
              <a:buFont typeface="Arial" panose="020B0604020202020204" pitchFamily="34" charset="0"/>
              <a:buChar char="•"/>
              <a:defRPr sz="2000" kern="1200">
                <a:solidFill>
                  <a:schemeClr val="bg1"/>
                </a:solidFill>
                <a:latin typeface="+mn-lt"/>
                <a:ea typeface="+mn-ea"/>
                <a:cs typeface="+mn-cs"/>
              </a:defRPr>
            </a:lvl4pPr>
            <a:lvl5pPr marL="360000" indent="-180000" algn="l" defTabSz="914377" rtl="0" eaLnBrk="1" latinLnBrk="0" hangingPunct="1">
              <a:lnSpc>
                <a:spcPct val="100000"/>
              </a:lnSpc>
              <a:spcBef>
                <a:spcPts val="0"/>
              </a:spcBef>
              <a:spcAft>
                <a:spcPts val="600"/>
              </a:spcAft>
              <a:buFont typeface="Times New Roman" panose="02020603050405020304" pitchFamily="18" charset="0"/>
              <a:buChar char="–"/>
              <a:defRPr sz="2000" kern="1200">
                <a:solidFill>
                  <a:schemeClr val="bg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NSW Education Standards Authority</a:t>
            </a:r>
          </a:p>
        </p:txBody>
      </p:sp>
    </p:spTree>
    <p:extLst>
      <p:ext uri="{BB962C8B-B14F-4D97-AF65-F5344CB8AC3E}">
        <p14:creationId xmlns:p14="http://schemas.microsoft.com/office/powerpoint/2010/main" val="741318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1">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0" y="1548000"/>
            <a:ext cx="12192001" cy="180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endParaRPr lang="en-AU">
              <a:solidFill>
                <a:schemeClr val="bg1"/>
              </a:solidFill>
            </a:endParaRP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0" y="3348000"/>
            <a:ext cx="12192001" cy="351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endParaRPr lang="en-AU">
              <a:solidFill>
                <a:schemeClr val="accent1"/>
              </a:solidFill>
            </a:endParaRPr>
          </a:p>
        </p:txBody>
      </p:sp>
      <p:sp>
        <p:nvSpPr>
          <p:cNvPr id="2" name="Title 1">
            <a:extLst>
              <a:ext uri="{FF2B5EF4-FFF2-40B4-BE49-F238E27FC236}">
                <a16:creationId xmlns:a16="http://schemas.microsoft.com/office/drawing/2014/main" id="{5A05C8CB-5FD8-40A4-8EE9-B1F11FBD20B2}"/>
              </a:ext>
            </a:extLst>
          </p:cNvPr>
          <p:cNvSpPr>
            <a:spLocks noGrp="1"/>
          </p:cNvSpPr>
          <p:nvPr>
            <p:ph type="title" hasCustomPrompt="1"/>
          </p:nvPr>
        </p:nvSpPr>
        <p:spPr>
          <a:xfrm>
            <a:off x="360000" y="3960000"/>
            <a:ext cx="8280000" cy="1224000"/>
          </a:xfrm>
        </p:spPr>
        <p:txBody>
          <a:bodyPr>
            <a:noAutofit/>
          </a:bodyPr>
          <a:lstStyle>
            <a:lvl1pPr>
              <a:defRPr lang="en-AU" sz="4800" kern="1200" dirty="0">
                <a:solidFill>
                  <a:schemeClr val="bg1"/>
                </a:solidFill>
                <a:latin typeface="+mj-lt"/>
                <a:ea typeface="+mj-ea"/>
                <a:cs typeface="+mj-cs"/>
              </a:defRPr>
            </a:lvl1pPr>
          </a:lstStyle>
          <a:p>
            <a:r>
              <a:rPr lang="en-AU" noProof="0"/>
              <a:t>Divider title</a:t>
            </a:r>
          </a:p>
        </p:txBody>
      </p:sp>
      <p:sp>
        <p:nvSpPr>
          <p:cNvPr id="9" name="Text Placeholder 10">
            <a:extLst>
              <a:ext uri="{FF2B5EF4-FFF2-40B4-BE49-F238E27FC236}">
                <a16:creationId xmlns:a16="http://schemas.microsoft.com/office/drawing/2014/main" id="{54B8E3D3-ADE8-47D0-9F86-754E8D8FD112}"/>
              </a:ext>
            </a:extLst>
          </p:cNvPr>
          <p:cNvSpPr>
            <a:spLocks noGrp="1"/>
          </p:cNvSpPr>
          <p:nvPr>
            <p:ph type="body" sz="quarter" idx="12" hasCustomPrompt="1"/>
          </p:nvPr>
        </p:nvSpPr>
        <p:spPr>
          <a:xfrm>
            <a:off x="359999" y="5292000"/>
            <a:ext cx="8280000" cy="720000"/>
          </a:xfrm>
        </p:spPr>
        <p:txBody>
          <a:bodyPr>
            <a:noAutofit/>
          </a:bodyPr>
          <a:lstStyle>
            <a:lvl1pPr>
              <a:defRPr sz="2000">
                <a:solidFill>
                  <a:schemeClr val="bg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AU" noProof="0"/>
              <a:t>Subtitle</a:t>
            </a:r>
          </a:p>
        </p:txBody>
      </p:sp>
      <p:sp>
        <p:nvSpPr>
          <p:cNvPr id="5" name="Text Placeholder 4">
            <a:extLst>
              <a:ext uri="{FF2B5EF4-FFF2-40B4-BE49-F238E27FC236}">
                <a16:creationId xmlns:a16="http://schemas.microsoft.com/office/drawing/2014/main" id="{38EDD08B-0E5C-4DF0-9C56-CC522D170EAA}"/>
              </a:ext>
            </a:extLst>
          </p:cNvPr>
          <p:cNvSpPr>
            <a:spLocks noGrp="1"/>
          </p:cNvSpPr>
          <p:nvPr>
            <p:ph type="body" sz="quarter" idx="11" hasCustomPrompt="1"/>
          </p:nvPr>
        </p:nvSpPr>
        <p:spPr>
          <a:xfrm>
            <a:off x="8952000" y="3960000"/>
            <a:ext cx="2880000" cy="2880000"/>
          </a:xfrm>
        </p:spPr>
        <p:txBody>
          <a:bodyPr anchor="b">
            <a:noAutofit/>
          </a:bodyPr>
          <a:lstStyle>
            <a:lvl1pPr algn="r">
              <a:lnSpc>
                <a:spcPct val="80000"/>
              </a:lnSpc>
              <a:spcAft>
                <a:spcPts val="0"/>
              </a:spcAft>
              <a:defRPr sz="19000">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AU" noProof="0"/>
              <a:t>#</a:t>
            </a:r>
          </a:p>
        </p:txBody>
      </p:sp>
      <p:sp>
        <p:nvSpPr>
          <p:cNvPr id="3" name="Text Placeholder 14">
            <a:extLst>
              <a:ext uri="{FF2B5EF4-FFF2-40B4-BE49-F238E27FC236}">
                <a16:creationId xmlns:a16="http://schemas.microsoft.com/office/drawing/2014/main" id="{F29D0B6A-E2A4-6775-2FC7-9081E5844880}"/>
              </a:ext>
            </a:extLst>
          </p:cNvPr>
          <p:cNvSpPr txBox="1">
            <a:spLocks/>
          </p:cNvSpPr>
          <p:nvPr userDrawn="1"/>
        </p:nvSpPr>
        <p:spPr>
          <a:xfrm>
            <a:off x="265611" y="311596"/>
            <a:ext cx="5494389" cy="307836"/>
          </a:xfrm>
          <a:prstGeom prst="rect">
            <a:avLst/>
          </a:prstGeom>
        </p:spPr>
        <p:txBody>
          <a:bodyPr anchor="t" anchorCtr="0">
            <a:noAutofit/>
          </a:bodyPr>
          <a:lstStyle>
            <a:lvl1pPr marL="0" indent="0" algn="l" defTabSz="914377" rtl="0" eaLnBrk="1" latinLnBrk="0" hangingPunct="1">
              <a:lnSpc>
                <a:spcPct val="100000"/>
              </a:lnSpc>
              <a:spcBef>
                <a:spcPts val="0"/>
              </a:spcBef>
              <a:spcAft>
                <a:spcPts val="0"/>
              </a:spcAft>
              <a:buFont typeface="Arial" panose="020B0604020202020204" pitchFamily="34" charset="0"/>
              <a:buNone/>
              <a:defRPr sz="1200" b="0" kern="1200">
                <a:solidFill>
                  <a:schemeClr val="accent1"/>
                </a:solidFill>
                <a:latin typeface="Public Sans SemiBold" pitchFamily="2" charset="0"/>
                <a:ea typeface="+mn-ea"/>
                <a:cs typeface="+mn-cs"/>
              </a:defRPr>
            </a:lvl1pPr>
            <a:lvl2pPr marL="0" indent="0" algn="l" defTabSz="914377" rtl="0" eaLnBrk="1" latinLnBrk="0" hangingPunct="1">
              <a:lnSpc>
                <a:spcPct val="100000"/>
              </a:lnSpc>
              <a:spcBef>
                <a:spcPts val="0"/>
              </a:spcBef>
              <a:spcAft>
                <a:spcPts val="0"/>
              </a:spcAft>
              <a:buFont typeface="Arial" panose="020B0604020202020204" pitchFamily="34" charset="0"/>
              <a:buNone/>
              <a:defRPr sz="1600" b="0" kern="1200">
                <a:solidFill>
                  <a:schemeClr val="accent1"/>
                </a:solidFill>
                <a:latin typeface="+mn-lt"/>
                <a:ea typeface="+mn-ea"/>
                <a:cs typeface="+mn-cs"/>
              </a:defRPr>
            </a:lvl2pPr>
            <a:lvl3pPr marL="0" indent="0" algn="l" defTabSz="914377" rtl="0" eaLnBrk="1" latinLnBrk="0" hangingPunct="1">
              <a:lnSpc>
                <a:spcPct val="100000"/>
              </a:lnSpc>
              <a:spcBef>
                <a:spcPts val="0"/>
              </a:spcBef>
              <a:spcAft>
                <a:spcPts val="600"/>
              </a:spcAft>
              <a:buFont typeface="Arial" panose="020B0604020202020204" pitchFamily="34" charset="0"/>
              <a:buNone/>
              <a:defRPr sz="2000" kern="1200">
                <a:solidFill>
                  <a:schemeClr val="bg1"/>
                </a:solidFill>
                <a:latin typeface="+mn-lt"/>
                <a:ea typeface="+mn-ea"/>
                <a:cs typeface="+mn-cs"/>
              </a:defRPr>
            </a:lvl3pPr>
            <a:lvl4pPr marL="0" indent="-180000" algn="l" defTabSz="914377" rtl="0" eaLnBrk="1" latinLnBrk="0" hangingPunct="1">
              <a:lnSpc>
                <a:spcPct val="100000"/>
              </a:lnSpc>
              <a:spcBef>
                <a:spcPts val="0"/>
              </a:spcBef>
              <a:spcAft>
                <a:spcPts val="600"/>
              </a:spcAft>
              <a:buFont typeface="Arial" panose="020B0604020202020204" pitchFamily="34" charset="0"/>
              <a:buChar char="•"/>
              <a:defRPr sz="2000" kern="1200">
                <a:solidFill>
                  <a:schemeClr val="bg1"/>
                </a:solidFill>
                <a:latin typeface="+mn-lt"/>
                <a:ea typeface="+mn-ea"/>
                <a:cs typeface="+mn-cs"/>
              </a:defRPr>
            </a:lvl4pPr>
            <a:lvl5pPr marL="360000" indent="-180000" algn="l" defTabSz="914377" rtl="0" eaLnBrk="1" latinLnBrk="0" hangingPunct="1">
              <a:lnSpc>
                <a:spcPct val="100000"/>
              </a:lnSpc>
              <a:spcBef>
                <a:spcPts val="0"/>
              </a:spcBef>
              <a:spcAft>
                <a:spcPts val="600"/>
              </a:spcAft>
              <a:buFont typeface="Times New Roman" panose="02020603050405020304" pitchFamily="18" charset="0"/>
              <a:buChar char="–"/>
              <a:defRPr sz="2000" kern="1200">
                <a:solidFill>
                  <a:schemeClr val="bg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solidFill>
                  <a:schemeClr val="accent1"/>
                </a:solidFill>
              </a:rPr>
              <a:t>NSW Education Standards Authority</a:t>
            </a:r>
          </a:p>
        </p:txBody>
      </p:sp>
    </p:spTree>
    <p:extLst>
      <p:ext uri="{BB962C8B-B14F-4D97-AF65-F5344CB8AC3E}">
        <p14:creationId xmlns:p14="http://schemas.microsoft.com/office/powerpoint/2010/main" val="4282873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vider 2">
    <p:bg>
      <p:bgPr>
        <a:solidFill>
          <a:schemeClr val="accent4"/>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hasCustomPrompt="1"/>
          </p:nvPr>
        </p:nvSpPr>
        <p:spPr>
          <a:xfrm>
            <a:off x="540000" y="4320000"/>
            <a:ext cx="10080000" cy="1224000"/>
          </a:xfrm>
          <a:ln>
            <a:noFill/>
          </a:ln>
        </p:spPr>
        <p:txBody>
          <a:bodyPr anchor="t">
            <a:noAutofit/>
          </a:bodyPr>
          <a:lstStyle>
            <a:lvl1pPr algn="l">
              <a:lnSpc>
                <a:spcPct val="90000"/>
              </a:lnSpc>
              <a:defRPr sz="4800">
                <a:solidFill>
                  <a:schemeClr val="accent1"/>
                </a:solidFill>
                <a:latin typeface="+mj-lt"/>
              </a:defRPr>
            </a:lvl1pPr>
          </a:lstStyle>
          <a:p>
            <a:r>
              <a:rPr lang="en-AU" noProof="0"/>
              <a:t>Divider 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0" y="5760000"/>
            <a:ext cx="10079997" cy="720000"/>
          </a:xfrm>
        </p:spPr>
        <p:txBody>
          <a:bodyPr>
            <a:noAutofit/>
          </a:bodyPr>
          <a:lstStyle>
            <a:lvl1pPr>
              <a:defRPr sz="2000">
                <a:solidFill>
                  <a:schemeClr val="accent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AU" noProof="0"/>
              <a:t>Subtitle</a:t>
            </a:r>
          </a:p>
        </p:txBody>
      </p:sp>
      <p:sp>
        <p:nvSpPr>
          <p:cNvPr id="5" name="Text Placeholder 4">
            <a:extLst>
              <a:ext uri="{FF2B5EF4-FFF2-40B4-BE49-F238E27FC236}">
                <a16:creationId xmlns:a16="http://schemas.microsoft.com/office/drawing/2014/main" id="{38EDD08B-0E5C-4DF0-9C56-CC522D170EAA}"/>
              </a:ext>
              <a:ext uri="{C183D7F6-B498-43B3-948B-1728B52AA6E4}">
                <adec:decorative xmlns:adec="http://schemas.microsoft.com/office/drawing/2017/decorative" val="0"/>
              </a:ext>
            </a:extLst>
          </p:cNvPr>
          <p:cNvSpPr>
            <a:spLocks noGrp="1"/>
          </p:cNvSpPr>
          <p:nvPr>
            <p:ph type="body" sz="quarter" idx="11" hasCustomPrompt="1"/>
          </p:nvPr>
        </p:nvSpPr>
        <p:spPr>
          <a:xfrm>
            <a:off x="540000" y="1368311"/>
            <a:ext cx="2880000" cy="2880000"/>
          </a:xfrm>
        </p:spPr>
        <p:txBody>
          <a:bodyPr anchor="t">
            <a:noAutofit/>
          </a:bodyPr>
          <a:lstStyle>
            <a:lvl1pPr algn="l">
              <a:lnSpc>
                <a:spcPct val="80000"/>
              </a:lnSpc>
              <a:spcAft>
                <a:spcPts val="0"/>
              </a:spcAft>
              <a:defRPr sz="19000">
                <a:solidFill>
                  <a:schemeClr val="accent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AU" noProof="0"/>
              <a:t>#</a:t>
            </a:r>
          </a:p>
        </p:txBody>
      </p:sp>
      <p:sp>
        <p:nvSpPr>
          <p:cNvPr id="4" name="Text Placeholder 14">
            <a:extLst>
              <a:ext uri="{FF2B5EF4-FFF2-40B4-BE49-F238E27FC236}">
                <a16:creationId xmlns:a16="http://schemas.microsoft.com/office/drawing/2014/main" id="{60F4F2A0-43CD-F4C7-2743-34E045D93480}"/>
              </a:ext>
            </a:extLst>
          </p:cNvPr>
          <p:cNvSpPr txBox="1">
            <a:spLocks/>
          </p:cNvSpPr>
          <p:nvPr userDrawn="1"/>
        </p:nvSpPr>
        <p:spPr>
          <a:xfrm>
            <a:off x="448487" y="311596"/>
            <a:ext cx="5494389" cy="307836"/>
          </a:xfrm>
          <a:prstGeom prst="rect">
            <a:avLst/>
          </a:prstGeom>
        </p:spPr>
        <p:txBody>
          <a:bodyPr anchor="t" anchorCtr="0">
            <a:noAutofit/>
          </a:bodyPr>
          <a:lstStyle>
            <a:lvl1pPr marL="0" indent="0" algn="l" defTabSz="914377" rtl="0" eaLnBrk="1" latinLnBrk="0" hangingPunct="1">
              <a:lnSpc>
                <a:spcPct val="100000"/>
              </a:lnSpc>
              <a:spcBef>
                <a:spcPts val="0"/>
              </a:spcBef>
              <a:spcAft>
                <a:spcPts val="0"/>
              </a:spcAft>
              <a:buFont typeface="Arial" panose="020B0604020202020204" pitchFamily="34" charset="0"/>
              <a:buNone/>
              <a:defRPr sz="1200" b="0" kern="1200">
                <a:solidFill>
                  <a:schemeClr val="accent1"/>
                </a:solidFill>
                <a:latin typeface="Public Sans SemiBold" pitchFamily="2" charset="0"/>
                <a:ea typeface="+mn-ea"/>
                <a:cs typeface="+mn-cs"/>
              </a:defRPr>
            </a:lvl1pPr>
            <a:lvl2pPr marL="0" indent="0" algn="l" defTabSz="914377" rtl="0" eaLnBrk="1" latinLnBrk="0" hangingPunct="1">
              <a:lnSpc>
                <a:spcPct val="100000"/>
              </a:lnSpc>
              <a:spcBef>
                <a:spcPts val="0"/>
              </a:spcBef>
              <a:spcAft>
                <a:spcPts val="0"/>
              </a:spcAft>
              <a:buFont typeface="Arial" panose="020B0604020202020204" pitchFamily="34" charset="0"/>
              <a:buNone/>
              <a:defRPr sz="1600" b="0" kern="1200">
                <a:solidFill>
                  <a:schemeClr val="accent1"/>
                </a:solidFill>
                <a:latin typeface="+mn-lt"/>
                <a:ea typeface="+mn-ea"/>
                <a:cs typeface="+mn-cs"/>
              </a:defRPr>
            </a:lvl2pPr>
            <a:lvl3pPr marL="0" indent="0" algn="l" defTabSz="914377" rtl="0" eaLnBrk="1" latinLnBrk="0" hangingPunct="1">
              <a:lnSpc>
                <a:spcPct val="100000"/>
              </a:lnSpc>
              <a:spcBef>
                <a:spcPts val="0"/>
              </a:spcBef>
              <a:spcAft>
                <a:spcPts val="600"/>
              </a:spcAft>
              <a:buFont typeface="Arial" panose="020B0604020202020204" pitchFamily="34" charset="0"/>
              <a:buNone/>
              <a:defRPr sz="2000" kern="1200">
                <a:solidFill>
                  <a:schemeClr val="bg1"/>
                </a:solidFill>
                <a:latin typeface="+mn-lt"/>
                <a:ea typeface="+mn-ea"/>
                <a:cs typeface="+mn-cs"/>
              </a:defRPr>
            </a:lvl3pPr>
            <a:lvl4pPr marL="0" indent="-180000" algn="l" defTabSz="914377" rtl="0" eaLnBrk="1" latinLnBrk="0" hangingPunct="1">
              <a:lnSpc>
                <a:spcPct val="100000"/>
              </a:lnSpc>
              <a:spcBef>
                <a:spcPts val="0"/>
              </a:spcBef>
              <a:spcAft>
                <a:spcPts val="600"/>
              </a:spcAft>
              <a:buFont typeface="Arial" panose="020B0604020202020204" pitchFamily="34" charset="0"/>
              <a:buChar char="•"/>
              <a:defRPr sz="2000" kern="1200">
                <a:solidFill>
                  <a:schemeClr val="bg1"/>
                </a:solidFill>
                <a:latin typeface="+mn-lt"/>
                <a:ea typeface="+mn-ea"/>
                <a:cs typeface="+mn-cs"/>
              </a:defRPr>
            </a:lvl4pPr>
            <a:lvl5pPr marL="360000" indent="-180000" algn="l" defTabSz="914377" rtl="0" eaLnBrk="1" latinLnBrk="0" hangingPunct="1">
              <a:lnSpc>
                <a:spcPct val="100000"/>
              </a:lnSpc>
              <a:spcBef>
                <a:spcPts val="0"/>
              </a:spcBef>
              <a:spcAft>
                <a:spcPts val="600"/>
              </a:spcAft>
              <a:buFont typeface="Times New Roman" panose="02020603050405020304" pitchFamily="18" charset="0"/>
              <a:buChar char="–"/>
              <a:defRPr sz="2000" kern="1200">
                <a:solidFill>
                  <a:schemeClr val="bg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solidFill>
                  <a:schemeClr val="accent1"/>
                </a:solidFill>
              </a:rPr>
              <a:t>NSW Education Standards Authority</a:t>
            </a:r>
          </a:p>
        </p:txBody>
      </p:sp>
    </p:spTree>
    <p:extLst>
      <p:ext uri="{BB962C8B-B14F-4D97-AF65-F5344CB8AC3E}">
        <p14:creationId xmlns:p14="http://schemas.microsoft.com/office/powerpoint/2010/main" val="1443849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age and pullout text">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p>
            <a:r>
              <a:rPr lang="en-US" noProof="0"/>
              <a:t>Click to edit Master title style</a:t>
            </a:r>
            <a:endParaRPr lang="en-AU" noProof="0"/>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a:cxnSpLocks/>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7997" cy="4140000"/>
          </a:xfrm>
        </p:spPr>
        <p:txBody>
          <a:bodyPr>
            <a:noAutofit/>
          </a:bodyPr>
          <a:lstStyle>
            <a:lvl1pPr>
              <a:defRPr sz="2800">
                <a:solidFill>
                  <a:schemeClr val="tx1"/>
                </a:solidFill>
                <a:latin typeface="+mn-lt"/>
              </a:defRPr>
            </a:lvl1pPr>
            <a:lvl2pPr marL="0" indent="0">
              <a:buNone/>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US" noProof="0"/>
              <a:t>Click to edit Master text styles</a:t>
            </a:r>
          </a:p>
          <a:p>
            <a:pPr lvl="1"/>
            <a:r>
              <a:rPr lang="en-US" noProof="0"/>
              <a:t>Second level</a:t>
            </a: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0"/>
              </a:ext>
            </a:extLst>
          </p:cNvPr>
          <p:cNvSpPr>
            <a:spLocks noGrp="1"/>
          </p:cNvSpPr>
          <p:nvPr>
            <p:ph type="pic" sz="quarter" idx="13"/>
          </p:nvPr>
        </p:nvSpPr>
        <p:spPr>
          <a:xfrm>
            <a:off x="0" y="0"/>
            <a:ext cx="5040000" cy="6858000"/>
          </a:xfrm>
        </p:spPr>
        <p:txBody>
          <a:bodyPr/>
          <a:lstStyle/>
          <a:p>
            <a:r>
              <a:rPr lang="en-US" noProof="0"/>
              <a:t>Click icon to add picture</a:t>
            </a:r>
            <a:endParaRPr lang="en-AU" noProof="0"/>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6" cy="360000"/>
          </a:xfrm>
        </p:spPr>
        <p:txBody>
          <a:bodyPr anchor="b">
            <a:noAutofit/>
          </a:bodyPr>
          <a:lstStyle>
            <a:lvl1pPr>
              <a:defRPr sz="1400">
                <a:latin typeface="+mn-lt"/>
              </a:defRPr>
            </a:lvl1pPr>
          </a:lstStyle>
          <a:p>
            <a:pPr lvl="0"/>
            <a:r>
              <a:rPr lang="en-AU" noProof="0"/>
              <a:t>Caption</a:t>
            </a:r>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a:p>
        </p:txBody>
      </p:sp>
      <p:sp>
        <p:nvSpPr>
          <p:cNvPr id="3" name="Text Placeholder 14">
            <a:extLst>
              <a:ext uri="{FF2B5EF4-FFF2-40B4-BE49-F238E27FC236}">
                <a16:creationId xmlns:a16="http://schemas.microsoft.com/office/drawing/2014/main" id="{10AF8FAB-C4FB-F7EA-74C3-9A570F91F6D6}"/>
              </a:ext>
            </a:extLst>
          </p:cNvPr>
          <p:cNvSpPr txBox="1">
            <a:spLocks/>
          </p:cNvSpPr>
          <p:nvPr userDrawn="1"/>
        </p:nvSpPr>
        <p:spPr>
          <a:xfrm>
            <a:off x="5311109" y="6335998"/>
            <a:ext cx="4850087" cy="360001"/>
          </a:xfrm>
          <a:prstGeom prst="rect">
            <a:avLst/>
          </a:prstGeom>
        </p:spPr>
        <p:txBody>
          <a:bodyPr anchor="b" anchorCtr="0">
            <a:noAutofit/>
          </a:bodyPr>
          <a:lstStyle>
            <a:lvl1pPr marL="0" indent="0" algn="l" defTabSz="914377" rtl="0" eaLnBrk="1" latinLnBrk="0" hangingPunct="1">
              <a:lnSpc>
                <a:spcPct val="100000"/>
              </a:lnSpc>
              <a:spcBef>
                <a:spcPts val="0"/>
              </a:spcBef>
              <a:spcAft>
                <a:spcPts val="0"/>
              </a:spcAft>
              <a:buFont typeface="Arial" panose="020B0604020202020204" pitchFamily="34" charset="0"/>
              <a:buNone/>
              <a:defRPr sz="1200" b="0" kern="1200">
                <a:solidFill>
                  <a:schemeClr val="accent1"/>
                </a:solidFill>
                <a:latin typeface="Public Sans SemiBold" pitchFamily="2" charset="0"/>
                <a:ea typeface="+mn-ea"/>
                <a:cs typeface="+mn-cs"/>
              </a:defRPr>
            </a:lvl1pPr>
            <a:lvl2pPr marL="0" indent="0" algn="l" defTabSz="914377" rtl="0" eaLnBrk="1" latinLnBrk="0" hangingPunct="1">
              <a:lnSpc>
                <a:spcPct val="100000"/>
              </a:lnSpc>
              <a:spcBef>
                <a:spcPts val="0"/>
              </a:spcBef>
              <a:spcAft>
                <a:spcPts val="0"/>
              </a:spcAft>
              <a:buFont typeface="Arial" panose="020B0604020202020204" pitchFamily="34" charset="0"/>
              <a:buNone/>
              <a:defRPr sz="1600" b="0" kern="1200">
                <a:solidFill>
                  <a:schemeClr val="accent1"/>
                </a:solidFill>
                <a:latin typeface="+mn-lt"/>
                <a:ea typeface="+mn-ea"/>
                <a:cs typeface="+mn-cs"/>
              </a:defRPr>
            </a:lvl2pPr>
            <a:lvl3pPr marL="0" indent="0" algn="l" defTabSz="914377" rtl="0" eaLnBrk="1" latinLnBrk="0" hangingPunct="1">
              <a:lnSpc>
                <a:spcPct val="100000"/>
              </a:lnSpc>
              <a:spcBef>
                <a:spcPts val="0"/>
              </a:spcBef>
              <a:spcAft>
                <a:spcPts val="600"/>
              </a:spcAft>
              <a:buFont typeface="Arial" panose="020B0604020202020204" pitchFamily="34" charset="0"/>
              <a:buNone/>
              <a:defRPr sz="2000" kern="1200">
                <a:solidFill>
                  <a:schemeClr val="bg1"/>
                </a:solidFill>
                <a:latin typeface="+mn-lt"/>
                <a:ea typeface="+mn-ea"/>
                <a:cs typeface="+mn-cs"/>
              </a:defRPr>
            </a:lvl3pPr>
            <a:lvl4pPr marL="0" indent="-180000" algn="l" defTabSz="914377" rtl="0" eaLnBrk="1" latinLnBrk="0" hangingPunct="1">
              <a:lnSpc>
                <a:spcPct val="100000"/>
              </a:lnSpc>
              <a:spcBef>
                <a:spcPts val="0"/>
              </a:spcBef>
              <a:spcAft>
                <a:spcPts val="600"/>
              </a:spcAft>
              <a:buFont typeface="Arial" panose="020B0604020202020204" pitchFamily="34" charset="0"/>
              <a:buChar char="•"/>
              <a:defRPr sz="2000" kern="1200">
                <a:solidFill>
                  <a:schemeClr val="bg1"/>
                </a:solidFill>
                <a:latin typeface="+mn-lt"/>
                <a:ea typeface="+mn-ea"/>
                <a:cs typeface="+mn-cs"/>
              </a:defRPr>
            </a:lvl4pPr>
            <a:lvl5pPr marL="360000" indent="-180000" algn="l" defTabSz="914377" rtl="0" eaLnBrk="1" latinLnBrk="0" hangingPunct="1">
              <a:lnSpc>
                <a:spcPct val="100000"/>
              </a:lnSpc>
              <a:spcBef>
                <a:spcPts val="0"/>
              </a:spcBef>
              <a:spcAft>
                <a:spcPts val="600"/>
              </a:spcAft>
              <a:buFont typeface="Times New Roman" panose="02020603050405020304" pitchFamily="18" charset="0"/>
              <a:buChar char="–"/>
              <a:defRPr sz="2000" kern="1200">
                <a:solidFill>
                  <a:schemeClr val="bg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NSW Education Standards Authority</a:t>
            </a:r>
          </a:p>
        </p:txBody>
      </p:sp>
    </p:spTree>
    <p:extLst>
      <p:ext uri="{BB962C8B-B14F-4D97-AF65-F5344CB8AC3E}">
        <p14:creationId xmlns:p14="http://schemas.microsoft.com/office/powerpoint/2010/main" val="889342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rge quote">
    <p:spTree>
      <p:nvGrpSpPr>
        <p:cNvPr id="1" name=""/>
        <p:cNvGrpSpPr/>
        <p:nvPr/>
      </p:nvGrpSpPr>
      <p:grpSpPr>
        <a:xfrm>
          <a:off x="0" y="0"/>
          <a:ext cx="0" cy="0"/>
          <a:chOff x="0" y="0"/>
          <a:chExt cx="0" cy="0"/>
        </a:xfrm>
      </p:grpSpPr>
      <p:sp>
        <p:nvSpPr>
          <p:cNvPr id="2" name="Title 1"/>
          <p:cNvSpPr>
            <a:spLocks noGrp="1"/>
          </p:cNvSpPr>
          <p:nvPr>
            <p:ph type="title"/>
          </p:nvPr>
        </p:nvSpPr>
        <p:spPr>
          <a:xfrm>
            <a:off x="360000" y="359998"/>
            <a:ext cx="2520000" cy="5976002"/>
          </a:xfrm>
        </p:spPr>
        <p:txBody>
          <a:bodyPr>
            <a:noAutofit/>
          </a:bodyPr>
          <a:lstStyle>
            <a:lvl1pPr>
              <a:defRPr sz="1800">
                <a:latin typeface="+mj-lt"/>
              </a:defRPr>
            </a:lvl1pPr>
          </a:lstStyle>
          <a:p>
            <a:r>
              <a:rPr lang="en-US" noProof="0"/>
              <a:t>Click to edit Master title style</a:t>
            </a:r>
            <a:endParaRPr lang="en-AU" noProof="0"/>
          </a:p>
        </p:txBody>
      </p:sp>
      <p:cxnSp>
        <p:nvCxnSpPr>
          <p:cNvPr id="12" name="Straight Connector 11">
            <a:extLst>
              <a:ext uri="{FF2B5EF4-FFF2-40B4-BE49-F238E27FC236}">
                <a16:creationId xmlns:a16="http://schemas.microsoft.com/office/drawing/2014/main" id="{80B8F80F-22E3-47D7-8D99-80BFFDFB35CD}"/>
              </a:ext>
              <a:ext uri="{C183D7F6-B498-43B3-948B-1728B52AA6E4}">
                <adec:decorative xmlns:adec="http://schemas.microsoft.com/office/drawing/2017/decorative" val="1"/>
              </a:ext>
            </a:extLst>
          </p:cNvPr>
          <p:cNvCxnSpPr>
            <a:cxnSpLocks/>
          </p:cNvCxnSpPr>
          <p:nvPr userDrawn="1"/>
        </p:nvCxnSpPr>
        <p:spPr>
          <a:xfrm>
            <a:off x="3096000" y="360000"/>
            <a:ext cx="0" cy="5976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3312002" y="360000"/>
            <a:ext cx="7560000" cy="5976000"/>
          </a:xfrm>
        </p:spPr>
        <p:txBody>
          <a:bodyPr numCol="1" spcCol="180000"/>
          <a:lstStyle>
            <a:lvl1pPr>
              <a:defRPr sz="3600"/>
            </a:lvl1pPr>
            <a:lvl2pPr marL="0" indent="0">
              <a:buNone/>
              <a:defRPr sz="1800">
                <a:latin typeface="+mn-lt"/>
              </a:defRPr>
            </a:lvl2pPr>
          </a:lstStyle>
          <a:p>
            <a:pPr lvl="0"/>
            <a:r>
              <a:rPr lang="en-US" noProof="0"/>
              <a:t>Click to edit Master text styles</a:t>
            </a:r>
          </a:p>
          <a:p>
            <a:pPr lvl="1"/>
            <a:r>
              <a:rPr lang="en-US" noProof="0"/>
              <a:t>Second level</a:t>
            </a:r>
          </a:p>
        </p:txBody>
      </p: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
        <p:nvSpPr>
          <p:cNvPr id="3" name="Text Placeholder 14">
            <a:extLst>
              <a:ext uri="{FF2B5EF4-FFF2-40B4-BE49-F238E27FC236}">
                <a16:creationId xmlns:a16="http://schemas.microsoft.com/office/drawing/2014/main" id="{312B2C97-9DF4-4207-7290-AA7277E0FE20}"/>
              </a:ext>
            </a:extLst>
          </p:cNvPr>
          <p:cNvSpPr txBox="1">
            <a:spLocks/>
          </p:cNvSpPr>
          <p:nvPr userDrawn="1"/>
        </p:nvSpPr>
        <p:spPr>
          <a:xfrm>
            <a:off x="359999" y="6012000"/>
            <a:ext cx="8531999" cy="684000"/>
          </a:xfrm>
          <a:prstGeom prst="rect">
            <a:avLst/>
          </a:prstGeom>
        </p:spPr>
        <p:txBody>
          <a:bodyPr anchor="b" anchorCtr="0">
            <a:noAutofit/>
          </a:bodyPr>
          <a:lstStyle>
            <a:lvl1pPr marL="0" indent="0" algn="l" defTabSz="914377" rtl="0" eaLnBrk="1" latinLnBrk="0" hangingPunct="1">
              <a:lnSpc>
                <a:spcPct val="100000"/>
              </a:lnSpc>
              <a:spcBef>
                <a:spcPts val="0"/>
              </a:spcBef>
              <a:spcAft>
                <a:spcPts val="0"/>
              </a:spcAft>
              <a:buFont typeface="Arial" panose="020B0604020202020204" pitchFamily="34" charset="0"/>
              <a:buNone/>
              <a:defRPr sz="1200" b="0" kern="1200">
                <a:solidFill>
                  <a:schemeClr val="accent1"/>
                </a:solidFill>
                <a:latin typeface="Public Sans SemiBold" pitchFamily="2" charset="0"/>
                <a:ea typeface="+mn-ea"/>
                <a:cs typeface="+mn-cs"/>
              </a:defRPr>
            </a:lvl1pPr>
            <a:lvl2pPr marL="0" indent="0" algn="l" defTabSz="914377" rtl="0" eaLnBrk="1" latinLnBrk="0" hangingPunct="1">
              <a:lnSpc>
                <a:spcPct val="100000"/>
              </a:lnSpc>
              <a:spcBef>
                <a:spcPts val="0"/>
              </a:spcBef>
              <a:spcAft>
                <a:spcPts val="0"/>
              </a:spcAft>
              <a:buFont typeface="Arial" panose="020B0604020202020204" pitchFamily="34" charset="0"/>
              <a:buNone/>
              <a:defRPr sz="1600" b="0" kern="1200">
                <a:solidFill>
                  <a:schemeClr val="accent1"/>
                </a:solidFill>
                <a:latin typeface="+mn-lt"/>
                <a:ea typeface="+mn-ea"/>
                <a:cs typeface="+mn-cs"/>
              </a:defRPr>
            </a:lvl2pPr>
            <a:lvl3pPr marL="0" indent="0" algn="l" defTabSz="914377" rtl="0" eaLnBrk="1" latinLnBrk="0" hangingPunct="1">
              <a:lnSpc>
                <a:spcPct val="100000"/>
              </a:lnSpc>
              <a:spcBef>
                <a:spcPts val="0"/>
              </a:spcBef>
              <a:spcAft>
                <a:spcPts val="600"/>
              </a:spcAft>
              <a:buFont typeface="Arial" panose="020B0604020202020204" pitchFamily="34" charset="0"/>
              <a:buNone/>
              <a:defRPr sz="2000" kern="1200">
                <a:solidFill>
                  <a:schemeClr val="bg1"/>
                </a:solidFill>
                <a:latin typeface="+mn-lt"/>
                <a:ea typeface="+mn-ea"/>
                <a:cs typeface="+mn-cs"/>
              </a:defRPr>
            </a:lvl3pPr>
            <a:lvl4pPr marL="0" indent="-180000" algn="l" defTabSz="914377" rtl="0" eaLnBrk="1" latinLnBrk="0" hangingPunct="1">
              <a:lnSpc>
                <a:spcPct val="100000"/>
              </a:lnSpc>
              <a:spcBef>
                <a:spcPts val="0"/>
              </a:spcBef>
              <a:spcAft>
                <a:spcPts val="600"/>
              </a:spcAft>
              <a:buFont typeface="Arial" panose="020B0604020202020204" pitchFamily="34" charset="0"/>
              <a:buChar char="•"/>
              <a:defRPr sz="2000" kern="1200">
                <a:solidFill>
                  <a:schemeClr val="bg1"/>
                </a:solidFill>
                <a:latin typeface="+mn-lt"/>
                <a:ea typeface="+mn-ea"/>
                <a:cs typeface="+mn-cs"/>
              </a:defRPr>
            </a:lvl4pPr>
            <a:lvl5pPr marL="360000" indent="-180000" algn="l" defTabSz="914377" rtl="0" eaLnBrk="1" latinLnBrk="0" hangingPunct="1">
              <a:lnSpc>
                <a:spcPct val="100000"/>
              </a:lnSpc>
              <a:spcBef>
                <a:spcPts val="0"/>
              </a:spcBef>
              <a:spcAft>
                <a:spcPts val="600"/>
              </a:spcAft>
              <a:buFont typeface="Times New Roman" panose="02020603050405020304" pitchFamily="18" charset="0"/>
              <a:buChar char="–"/>
              <a:defRPr sz="2000" kern="1200">
                <a:solidFill>
                  <a:schemeClr val="bg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NSW Education Standards Authority</a:t>
            </a:r>
          </a:p>
        </p:txBody>
      </p:sp>
    </p:spTree>
    <p:extLst>
      <p:ext uri="{BB962C8B-B14F-4D97-AF65-F5344CB8AC3E}">
        <p14:creationId xmlns:p14="http://schemas.microsoft.com/office/powerpoint/2010/main" val="61873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60000"/>
            <a:ext cx="10080000" cy="1008000"/>
          </a:xfrm>
          <a:prstGeom prst="rect">
            <a:avLst/>
          </a:prstGeom>
        </p:spPr>
        <p:txBody>
          <a:bodyPr vert="horz" lIns="0" tIns="0" rIns="0" bIns="0" rtlCol="0" anchor="t">
            <a:noAutofit/>
          </a:bodyPr>
          <a:lstStyle/>
          <a:p>
            <a:r>
              <a:rPr lang="en-US" noProof="0"/>
              <a:t>Click to edit Master title style</a:t>
            </a:r>
            <a:endParaRPr lang="en-AU" noProof="0"/>
          </a:p>
        </p:txBody>
      </p:sp>
      <p:pic>
        <p:nvPicPr>
          <p:cNvPr id="8" name="Picture 7" descr="NSW Government logo">
            <a:extLst>
              <a:ext uri="{FF2B5EF4-FFF2-40B4-BE49-F238E27FC236}">
                <a16:creationId xmlns:a16="http://schemas.microsoft.com/office/drawing/2014/main" id="{CCBF5FED-71CD-4122-8BE4-CA4C03A99224}"/>
              </a:ext>
            </a:extLst>
          </p:cNvPr>
          <p:cNvPicPr>
            <a:picLocks noChangeAspect="1"/>
          </p:cNvPicPr>
          <p:nvPr userDrawn="1"/>
        </p:nvPicPr>
        <p:blipFill>
          <a:blip r:embed="rId25">
            <a:extLst>
              <a:ext uri="{28A0092B-C50C-407E-A947-70E740481C1C}">
                <a14:useLocalDpi xmlns:a14="http://schemas.microsoft.com/office/drawing/2010/main" val="0"/>
              </a:ext>
            </a:extLst>
          </a:blip>
          <a:srcRect/>
          <a:stretch/>
        </p:blipFill>
        <p:spPr>
          <a:xfrm>
            <a:off x="11214000" y="360321"/>
            <a:ext cx="630000" cy="684882"/>
          </a:xfrm>
          <a:prstGeom prst="rect">
            <a:avLst/>
          </a:prstGeom>
        </p:spPr>
      </p:pic>
      <p:sp>
        <p:nvSpPr>
          <p:cNvPr id="3" name="Text Placeholder 2"/>
          <p:cNvSpPr>
            <a:spLocks noGrp="1"/>
          </p:cNvSpPr>
          <p:nvPr>
            <p:ph type="body" idx="1"/>
          </p:nvPr>
        </p:nvSpPr>
        <p:spPr>
          <a:xfrm>
            <a:off x="360000" y="1620000"/>
            <a:ext cx="11484000" cy="4536000"/>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Slide Number Placeholder 5"/>
          <p:cNvSpPr>
            <a:spLocks noGrp="1"/>
          </p:cNvSpPr>
          <p:nvPr>
            <p:ph type="sldNum" sz="quarter" idx="4"/>
          </p:nvPr>
        </p:nvSpPr>
        <p:spPr>
          <a:xfrm>
            <a:off x="11124000" y="6516000"/>
            <a:ext cx="720000" cy="180000"/>
          </a:xfrm>
          <a:prstGeom prst="rect">
            <a:avLst/>
          </a:prstGeom>
        </p:spPr>
        <p:txBody>
          <a:bodyPr vert="horz" lIns="0" tIns="0" rIns="0" bIns="0" rtlCol="0" anchor="t"/>
          <a:lstStyle>
            <a:lvl1pPr algn="r">
              <a:defRPr sz="1200">
                <a:solidFill>
                  <a:schemeClr val="tx1"/>
                </a:solidFill>
                <a:latin typeface="+mn-lt"/>
              </a:defRPr>
            </a:lvl1pPr>
          </a:lstStyle>
          <a:p>
            <a:fld id="{10A01DC5-1685-4615-8240-15192985C6A2}" type="slidenum">
              <a:rPr lang="en-AU" noProof="0" smtClean="0"/>
              <a:pPr/>
              <a:t>‹#›</a:t>
            </a:fld>
            <a:endParaRPr lang="en-AU" noProof="0"/>
          </a:p>
        </p:txBody>
      </p:sp>
    </p:spTree>
    <p:extLst>
      <p:ext uri="{BB962C8B-B14F-4D97-AF65-F5344CB8AC3E}">
        <p14:creationId xmlns:p14="http://schemas.microsoft.com/office/powerpoint/2010/main" val="4123316428"/>
      </p:ext>
    </p:extLst>
  </p:cSld>
  <p:clrMap bg1="lt1" tx1="dk1" bg2="lt2" tx2="dk2" accent1="accent1" accent2="accent2" accent3="accent3" accent4="accent4" accent5="accent5" accent6="accent6" hlink="hlink" folHlink="folHlink"/>
  <p:sldLayoutIdLst>
    <p:sldLayoutId id="2147483693" r:id="rId1"/>
    <p:sldLayoutId id="2147483697" r:id="rId2"/>
    <p:sldLayoutId id="2147483675" r:id="rId3"/>
    <p:sldLayoutId id="2147483676" r:id="rId4"/>
    <p:sldLayoutId id="2147483689" r:id="rId5"/>
    <p:sldLayoutId id="2147483673" r:id="rId6"/>
    <p:sldLayoutId id="2147483674" r:id="rId7"/>
    <p:sldLayoutId id="2147483678" r:id="rId8"/>
    <p:sldLayoutId id="2147483681" r:id="rId9"/>
    <p:sldLayoutId id="2147483662" r:id="rId10"/>
    <p:sldLayoutId id="2147483672" r:id="rId11"/>
    <p:sldLayoutId id="2147483677" r:id="rId12"/>
    <p:sldLayoutId id="2147483664" r:id="rId13"/>
    <p:sldLayoutId id="2147483696" r:id="rId14"/>
    <p:sldLayoutId id="2147483679" r:id="rId15"/>
    <p:sldLayoutId id="2147483680" r:id="rId16"/>
    <p:sldLayoutId id="2147483695" r:id="rId17"/>
    <p:sldLayoutId id="2147483685" r:id="rId18"/>
    <p:sldLayoutId id="2147483686" r:id="rId19"/>
    <p:sldLayoutId id="2147483665" r:id="rId20"/>
    <p:sldLayoutId id="2147483699" r:id="rId21"/>
    <p:sldLayoutId id="2147483666" r:id="rId22"/>
    <p:sldLayoutId id="2147483667" r:id="rId23"/>
  </p:sldLayoutIdLst>
  <p:hf hdr="0" dt="0"/>
  <p:txStyles>
    <p:titleStyle>
      <a:lvl1pPr algn="l" defTabSz="914377" rtl="0" eaLnBrk="1" latinLnBrk="0" hangingPunct="1">
        <a:lnSpc>
          <a:spcPct val="90000"/>
        </a:lnSpc>
        <a:spcBef>
          <a:spcPct val="0"/>
        </a:spcBef>
        <a:buNone/>
        <a:defRPr sz="3600" b="0" i="0" kern="1200">
          <a:solidFill>
            <a:schemeClr val="tx1"/>
          </a:solidFill>
          <a:latin typeface="+mj-lt"/>
          <a:ea typeface="+mj-ea"/>
          <a:cs typeface="+mj-cs"/>
        </a:defRPr>
      </a:lvl1pPr>
    </p:titleStyle>
    <p:bodyStyle>
      <a:lvl1pPr marL="0" indent="0" algn="l" defTabSz="914377" rtl="0" eaLnBrk="1" latinLnBrk="0" hangingPunct="1">
        <a:lnSpc>
          <a:spcPct val="100000"/>
        </a:lnSpc>
        <a:spcBef>
          <a:spcPts val="0"/>
        </a:spcBef>
        <a:spcAft>
          <a:spcPts val="1200"/>
        </a:spcAft>
        <a:buFont typeface="Arial" panose="020B0604020202020204" pitchFamily="34" charset="0"/>
        <a:buNone/>
        <a:defRPr sz="2800" b="0" kern="1200">
          <a:solidFill>
            <a:schemeClr val="tx1"/>
          </a:solidFill>
          <a:latin typeface="+mn-lt"/>
          <a:ea typeface="+mn-ea"/>
          <a:cs typeface="+mn-cs"/>
        </a:defRPr>
      </a:lvl1pPr>
      <a:lvl2pPr marL="342900" indent="-342900" algn="l" defTabSz="914377" rtl="0" eaLnBrk="1" latinLnBrk="0" hangingPunct="1">
        <a:lnSpc>
          <a:spcPct val="100000"/>
        </a:lnSpc>
        <a:spcBef>
          <a:spcPts val="0"/>
        </a:spcBef>
        <a:spcAft>
          <a:spcPts val="600"/>
        </a:spcAft>
        <a:buFont typeface="Arial" panose="020B0604020202020204" pitchFamily="34" charset="0"/>
        <a:buChar char="•"/>
        <a:defRPr sz="2400" b="0" kern="1200">
          <a:solidFill>
            <a:schemeClr val="tx1"/>
          </a:solidFill>
          <a:latin typeface="+mn-lt"/>
          <a:ea typeface="+mn-ea"/>
          <a:cs typeface="+mn-cs"/>
        </a:defRPr>
      </a:lvl2pPr>
      <a:lvl3pPr marL="684000" indent="-342900" algn="l" defTabSz="914377" rtl="0" eaLnBrk="1" latinLnBrk="0" hangingPunct="1">
        <a:lnSpc>
          <a:spcPct val="100000"/>
        </a:lnSpc>
        <a:spcBef>
          <a:spcPts val="0"/>
        </a:spcBef>
        <a:spcAft>
          <a:spcPts val="600"/>
        </a:spcAft>
        <a:buFont typeface="Public Sans Light" pitchFamily="2" charset="0"/>
        <a:buChar char="–"/>
        <a:defRPr sz="2000" kern="1200">
          <a:solidFill>
            <a:schemeClr val="tx1"/>
          </a:solidFill>
          <a:latin typeface="+mn-lt"/>
          <a:ea typeface="+mn-ea"/>
          <a:cs typeface="+mn-cs"/>
        </a:defRPr>
      </a:lvl3pPr>
      <a:lvl4pPr marL="1026000" indent="-342000" algn="l" defTabSz="914377" rtl="0" eaLnBrk="1" latinLnBrk="0" hangingPunct="1">
        <a:lnSpc>
          <a:spcPct val="100000"/>
        </a:lnSpc>
        <a:spcBef>
          <a:spcPts val="0"/>
        </a:spcBef>
        <a:spcAft>
          <a:spcPts val="600"/>
        </a:spcAft>
        <a:buFont typeface="Arial" panose="020B0604020202020204" pitchFamily="34" charset="0"/>
        <a:buChar char="•"/>
        <a:defRPr sz="1800" kern="1200">
          <a:solidFill>
            <a:schemeClr val="tx1"/>
          </a:solidFill>
          <a:latin typeface="+mn-lt"/>
          <a:ea typeface="+mn-ea"/>
          <a:cs typeface="+mn-cs"/>
        </a:defRPr>
      </a:lvl4pPr>
      <a:lvl5pPr marL="1368000" indent="-342000" algn="l" defTabSz="914377" rtl="0" eaLnBrk="1" latinLnBrk="0" hangingPunct="1">
        <a:lnSpc>
          <a:spcPct val="100000"/>
        </a:lnSpc>
        <a:spcBef>
          <a:spcPts val="0"/>
        </a:spcBef>
        <a:spcAft>
          <a:spcPts val="600"/>
        </a:spcAft>
        <a:buFont typeface="Public Sans Light" pitchFamily="2"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NSW Government logo">
            <a:extLst>
              <a:ext uri="{FF2B5EF4-FFF2-40B4-BE49-F238E27FC236}">
                <a16:creationId xmlns:a16="http://schemas.microsoft.com/office/drawing/2014/main" id="{C03B3BBA-B5A3-4BE5-B8CA-01F7529EBF8A}"/>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5150837" y="2401500"/>
            <a:ext cx="1890326" cy="2055000"/>
          </a:xfrm>
          <a:prstGeom prst="rect">
            <a:avLst/>
          </a:prstGeom>
        </p:spPr>
      </p:pic>
    </p:spTree>
    <p:extLst>
      <p:ext uri="{BB962C8B-B14F-4D97-AF65-F5344CB8AC3E}">
        <p14:creationId xmlns:p14="http://schemas.microsoft.com/office/powerpoint/2010/main" val="4189890507"/>
      </p:ext>
    </p:extLst>
  </p:cSld>
  <p:clrMap bg1="lt1" tx1="dk1" bg2="lt2" tx2="dk2" accent1="accent1" accent2="accent2" accent3="accent3" accent4="accent4" accent5="accent5" accent6="accent6" hlink="hlink" folHlink="folHlink"/>
  <p:sldLayoutIdLst>
    <p:sldLayoutId id="2147483648"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3" Type="http://schemas.openxmlformats.org/officeDocument/2006/relationships/hyperlink" Target="https://curriculum.nsw.edu.au/learning-areas/languages" TargetMode="External"/><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a:extLst>
              <a:ext uri="{FF2B5EF4-FFF2-40B4-BE49-F238E27FC236}">
                <a16:creationId xmlns:a16="http://schemas.microsoft.com/office/drawing/2014/main" id="{664806F4-EF0B-4297-B02E-FBCDC43E187E}"/>
              </a:ext>
            </a:extLst>
          </p:cNvPr>
          <p:cNvSpPr>
            <a:spLocks noGrp="1"/>
          </p:cNvSpPr>
          <p:nvPr>
            <p:ph type="ctrTitle"/>
          </p:nvPr>
        </p:nvSpPr>
        <p:spPr>
          <a:xfrm>
            <a:off x="359999" y="1152000"/>
            <a:ext cx="7085829" cy="2386847"/>
          </a:xfrm>
        </p:spPr>
        <p:txBody>
          <a:bodyPr/>
          <a:lstStyle/>
          <a:p>
            <a:r>
              <a:rPr lang="en-AU" sz="4800" dirty="0">
                <a:effectLst/>
                <a:latin typeface="Arial" panose="020B0604020202020204" pitchFamily="34" charset="0"/>
                <a:ea typeface="Arial" panose="020B0604020202020204" pitchFamily="34" charset="0"/>
                <a:cs typeface="Times New Roman" panose="02020603050405020304" pitchFamily="18" charset="0"/>
              </a:rPr>
              <a:t>K</a:t>
            </a:r>
            <a:r>
              <a:rPr lang="en-AU" dirty="0">
                <a:latin typeface="Arial" panose="020B0604020202020204" pitchFamily="34" charset="0"/>
                <a:ea typeface="Arial" panose="020B0604020202020204" pitchFamily="34" charset="0"/>
                <a:cs typeface="Times New Roman" panose="02020603050405020304" pitchFamily="18" charset="0"/>
              </a:rPr>
              <a:t>–</a:t>
            </a:r>
            <a:r>
              <a:rPr lang="en-AU" sz="4800" dirty="0">
                <a:effectLst/>
                <a:latin typeface="Arial" panose="020B0604020202020204" pitchFamily="34" charset="0"/>
                <a:ea typeface="Arial" panose="020B0604020202020204" pitchFamily="34" charset="0"/>
                <a:cs typeface="Times New Roman" panose="02020603050405020304" pitchFamily="18" charset="0"/>
              </a:rPr>
              <a:t>6 advice to support curriculum implementation</a:t>
            </a:r>
            <a:endParaRPr lang="en-AU" dirty="0"/>
          </a:p>
        </p:txBody>
      </p:sp>
      <p:sp>
        <p:nvSpPr>
          <p:cNvPr id="4" name="Text Placeholder 3">
            <a:extLst>
              <a:ext uri="{FF2B5EF4-FFF2-40B4-BE49-F238E27FC236}">
                <a16:creationId xmlns:a16="http://schemas.microsoft.com/office/drawing/2014/main" id="{A1CE41F2-F7F4-482E-9381-96D50AC45C7F}"/>
              </a:ext>
            </a:extLst>
          </p:cNvPr>
          <p:cNvSpPr>
            <a:spLocks noGrp="1"/>
          </p:cNvSpPr>
          <p:nvPr>
            <p:ph type="body" sz="quarter" idx="14"/>
          </p:nvPr>
        </p:nvSpPr>
        <p:spPr/>
        <p:txBody>
          <a:bodyPr/>
          <a:lstStyle/>
          <a:p>
            <a:r>
              <a:rPr lang="en-GB" sz="2000" dirty="0"/>
              <a:t>Advice for NSW primary schools</a:t>
            </a:r>
          </a:p>
        </p:txBody>
      </p:sp>
    </p:spTree>
    <p:extLst>
      <p:ext uri="{BB962C8B-B14F-4D97-AF65-F5344CB8AC3E}">
        <p14:creationId xmlns:p14="http://schemas.microsoft.com/office/powerpoint/2010/main" val="743215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A1D5DBF-618B-6ED1-7B61-9CA99207E12C}"/>
              </a:ext>
            </a:extLst>
          </p:cNvPr>
          <p:cNvSpPr txBox="1"/>
          <p:nvPr/>
        </p:nvSpPr>
        <p:spPr>
          <a:xfrm>
            <a:off x="6251510" y="3209731"/>
            <a:ext cx="0" cy="0"/>
          </a:xfrm>
          <a:prstGeom prst="rect">
            <a:avLst/>
          </a:prstGeom>
          <a:noFill/>
        </p:spPr>
        <p:txBody>
          <a:bodyPr wrap="none" lIns="0" tIns="0" rIns="0" bIns="0" rtlCol="0">
            <a:noAutofit/>
          </a:bodyPr>
          <a:lstStyle/>
          <a:p>
            <a:pPr algn="l"/>
            <a:endParaRPr lang="en-US" dirty="0">
              <a:latin typeface="Arial" panose="020B0604020202020204" pitchFamily="34" charset="0"/>
            </a:endParaRPr>
          </a:p>
        </p:txBody>
      </p:sp>
    </p:spTree>
    <p:extLst>
      <p:ext uri="{BB962C8B-B14F-4D97-AF65-F5344CB8AC3E}">
        <p14:creationId xmlns:p14="http://schemas.microsoft.com/office/powerpoint/2010/main" val="295154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78910-8ED8-BAA4-6351-1E29AF2C36E8}"/>
              </a:ext>
            </a:extLst>
          </p:cNvPr>
          <p:cNvSpPr>
            <a:spLocks noGrp="1"/>
          </p:cNvSpPr>
          <p:nvPr>
            <p:ph type="title"/>
          </p:nvPr>
        </p:nvSpPr>
        <p:spPr>
          <a:xfrm>
            <a:off x="360000" y="360000"/>
            <a:ext cx="11038928" cy="1008000"/>
          </a:xfrm>
        </p:spPr>
        <p:txBody>
          <a:bodyPr/>
          <a:lstStyle/>
          <a:p>
            <a:pPr marL="630555" indent="-630555">
              <a:lnSpc>
                <a:spcPct val="115000"/>
              </a:lnSpc>
              <a:spcAft>
                <a:spcPts val="1200"/>
              </a:spcAft>
            </a:pPr>
            <a:r>
              <a:rPr lang="en-AU" dirty="0"/>
              <a:t>K–6 advice to support curriculum implementation</a:t>
            </a:r>
          </a:p>
        </p:txBody>
      </p:sp>
      <p:sp>
        <p:nvSpPr>
          <p:cNvPr id="4" name="Slide Number Placeholder 3">
            <a:extLst>
              <a:ext uri="{FF2B5EF4-FFF2-40B4-BE49-F238E27FC236}">
                <a16:creationId xmlns:a16="http://schemas.microsoft.com/office/drawing/2014/main" id="{CACAE264-6AC1-EF8E-7040-ACB7DE965BE7}"/>
              </a:ext>
            </a:extLst>
          </p:cNvPr>
          <p:cNvSpPr>
            <a:spLocks noGrp="1"/>
          </p:cNvSpPr>
          <p:nvPr>
            <p:ph type="sldNum" sz="quarter" idx="10"/>
          </p:nvPr>
        </p:nvSpPr>
        <p:spPr/>
        <p:txBody>
          <a:bodyPr/>
          <a:lstStyle/>
          <a:p>
            <a:fld id="{10A01DC5-1685-4615-8240-15192985C6A2}" type="slidenum">
              <a:rPr lang="en-AU" smtClean="0"/>
              <a:pPr/>
              <a:t>2</a:t>
            </a:fld>
            <a:endParaRPr lang="en-AU"/>
          </a:p>
        </p:txBody>
      </p:sp>
      <p:sp>
        <p:nvSpPr>
          <p:cNvPr id="8" name="TextBox 7">
            <a:extLst>
              <a:ext uri="{FF2B5EF4-FFF2-40B4-BE49-F238E27FC236}">
                <a16:creationId xmlns:a16="http://schemas.microsoft.com/office/drawing/2014/main" id="{DA18B54B-2A0B-652A-5709-6EBD4ABD3423}"/>
              </a:ext>
            </a:extLst>
          </p:cNvPr>
          <p:cNvSpPr txBox="1"/>
          <p:nvPr/>
        </p:nvSpPr>
        <p:spPr>
          <a:xfrm>
            <a:off x="360000" y="1579920"/>
            <a:ext cx="11642814" cy="3420873"/>
          </a:xfrm>
          <a:prstGeom prst="rect">
            <a:avLst/>
          </a:prstGeom>
          <a:noFill/>
        </p:spPr>
        <p:txBody>
          <a:bodyPr wrap="square" lIns="91440" tIns="45720" rIns="91440" bIns="45720" anchor="t">
            <a:spAutoFit/>
          </a:bodyPr>
          <a:lstStyle/>
          <a:p>
            <a:pPr>
              <a:lnSpc>
                <a:spcPct val="150000"/>
              </a:lnSpc>
              <a:spcAft>
                <a:spcPts val="1200"/>
              </a:spcAft>
            </a:pPr>
            <a:r>
              <a:rPr lang="en-AU" sz="2000" spc="-10" dirty="0">
                <a:effectLst/>
                <a:latin typeface="Arial" panose="020B0604020202020204" pitchFamily="34" charset="0"/>
                <a:ea typeface="Calibri"/>
                <a:cs typeface="Arial"/>
              </a:rPr>
              <a:t>Time allocation advice for K–6 syllabuses supports teachers and schools to maximise teaching and learning time in a school day, t</a:t>
            </a:r>
            <a:r>
              <a:rPr lang="en-AU" sz="2000" spc="-10" dirty="0">
                <a:latin typeface="Arial" panose="020B0604020202020204" pitchFamily="34" charset="0"/>
                <a:ea typeface="Calibri"/>
                <a:cs typeface="Arial"/>
              </a:rPr>
              <a:t>erm</a:t>
            </a:r>
            <a:r>
              <a:rPr lang="en-AU" sz="2000" spc="-10" dirty="0">
                <a:effectLst/>
                <a:latin typeface="Arial" panose="020B0604020202020204" pitchFamily="34" charset="0"/>
                <a:ea typeface="Calibri"/>
                <a:cs typeface="Arial"/>
              </a:rPr>
              <a:t> and </a:t>
            </a:r>
            <a:r>
              <a:rPr lang="en-AU" sz="2000" spc="-10" dirty="0">
                <a:latin typeface="Arial" panose="020B0604020202020204" pitchFamily="34" charset="0"/>
                <a:ea typeface="Calibri"/>
                <a:cs typeface="Arial"/>
              </a:rPr>
              <a:t>year</a:t>
            </a:r>
            <a:r>
              <a:rPr lang="en-AU" sz="2000" spc="-10" dirty="0">
                <a:effectLst/>
                <a:latin typeface="Arial" panose="020B0604020202020204" pitchFamily="34" charset="0"/>
                <a:ea typeface="Calibri"/>
                <a:cs typeface="Arial"/>
              </a:rPr>
              <a:t> when implementing the curriculum. The allocation for </a:t>
            </a:r>
            <a:r>
              <a:rPr lang="en-AU" sz="2000" spc="-10" dirty="0">
                <a:latin typeface="Arial" panose="020B0604020202020204" pitchFamily="34" charset="0"/>
                <a:ea typeface="Calibri"/>
                <a:cs typeface="Arial"/>
              </a:rPr>
              <a:t>o</a:t>
            </a:r>
            <a:r>
              <a:rPr lang="en-AU" sz="2000" spc="-10" dirty="0">
                <a:effectLst/>
                <a:latin typeface="Arial" panose="020B0604020202020204" pitchFamily="34" charset="0"/>
                <a:ea typeface="Calibri"/>
                <a:cs typeface="Arial"/>
              </a:rPr>
              <a:t>ptional </a:t>
            </a:r>
            <a:r>
              <a:rPr lang="en-AU" sz="2000" spc="-10" dirty="0">
                <a:solidFill>
                  <a:srgbClr val="002664"/>
                </a:solidFill>
                <a:effectLst/>
                <a:latin typeface="Arial" panose="020B0604020202020204" pitchFamily="34" charset="0"/>
                <a:ea typeface="Calibri"/>
                <a:cs typeface="Arial"/>
                <a:hlinkClick r:id="rId3"/>
              </a:rPr>
              <a:t>Languages syllabuses</a:t>
            </a:r>
            <a:r>
              <a:rPr lang="en-AU" sz="2000" spc="-10" dirty="0">
                <a:solidFill>
                  <a:srgbClr val="002664"/>
                </a:solidFill>
                <a:effectLst/>
                <a:latin typeface="Arial" panose="020B0604020202020204" pitchFamily="34" charset="0"/>
                <a:ea typeface="Calibri"/>
                <a:cs typeface="Arial"/>
              </a:rPr>
              <a:t> </a:t>
            </a:r>
            <a:r>
              <a:rPr lang="en-AU" sz="2000" spc="-10" dirty="0">
                <a:effectLst/>
                <a:latin typeface="Arial" panose="020B0604020202020204" pitchFamily="34" charset="0"/>
                <a:ea typeface="Calibri"/>
                <a:cs typeface="Arial"/>
              </a:rPr>
              <a:t>and/or other activities provides schools with the opportunity to incorporate activities reflective of their school’s context.</a:t>
            </a:r>
            <a:endParaRPr lang="en-AU" sz="2000" dirty="0">
              <a:latin typeface="Arial" panose="020B0604020202020204" pitchFamily="34" charset="0"/>
              <a:ea typeface="Calibri"/>
              <a:cs typeface="Arial"/>
            </a:endParaRPr>
          </a:p>
          <a:p>
            <a:pPr>
              <a:lnSpc>
                <a:spcPct val="150000"/>
              </a:lnSpc>
              <a:spcAft>
                <a:spcPts val="1200"/>
              </a:spcAft>
            </a:pPr>
            <a:r>
              <a:rPr lang="en-AU" sz="2000" spc="-10" dirty="0">
                <a:effectLst/>
                <a:latin typeface="Arial" panose="020B0604020202020204" pitchFamily="34" charset="0"/>
                <a:ea typeface="Calibri"/>
                <a:cs typeface="Arial"/>
              </a:rPr>
              <a:t>Examples </a:t>
            </a:r>
            <a:r>
              <a:rPr lang="en-US" sz="2000" spc="-10" dirty="0">
                <a:effectLst/>
                <a:latin typeface="Arial" panose="020B0604020202020204" pitchFamily="34" charset="0"/>
                <a:ea typeface="Calibri"/>
                <a:cs typeface="Arial"/>
              </a:rPr>
              <a:t>may include additional time for selected learning areas or </a:t>
            </a:r>
            <a:r>
              <a:rPr lang="en-US" sz="2000" spc="-10" dirty="0">
                <a:solidFill>
                  <a:schemeClr val="accent5">
                    <a:lumMod val="50000"/>
                  </a:schemeClr>
                </a:solidFill>
                <a:effectLst/>
                <a:latin typeface="Arial" panose="020B0604020202020204" pitchFamily="34" charset="0"/>
                <a:ea typeface="Calibri"/>
                <a:cs typeface="Arial"/>
              </a:rPr>
              <a:t>Languages</a:t>
            </a:r>
            <a:r>
              <a:rPr lang="en-US" sz="2000" spc="-10" dirty="0">
                <a:effectLst/>
                <a:latin typeface="Arial" panose="020B0604020202020204" pitchFamily="34" charset="0"/>
                <a:ea typeface="Calibri"/>
                <a:cs typeface="Arial"/>
              </a:rPr>
              <a:t>, assemblies, debating, ethics, religious education, sport and pastoral care. </a:t>
            </a:r>
            <a:r>
              <a:rPr lang="en-AU" sz="2000" spc="-10" dirty="0">
                <a:effectLst/>
                <a:latin typeface="Arial" panose="020B0604020202020204" pitchFamily="34" charset="0"/>
                <a:ea typeface="Calibri"/>
                <a:cs typeface="Arial"/>
              </a:rPr>
              <a:t>Schools may also need to consider the policies of their sector and school context. </a:t>
            </a:r>
            <a:endParaRPr lang="en-AU" sz="2000" dirty="0">
              <a:latin typeface="Arial" panose="020B0604020202020204" pitchFamily="34" charset="0"/>
              <a:ea typeface="Calibri"/>
              <a:cs typeface="Arial"/>
            </a:endParaRPr>
          </a:p>
        </p:txBody>
      </p:sp>
    </p:spTree>
    <p:extLst>
      <p:ext uri="{BB962C8B-B14F-4D97-AF65-F5344CB8AC3E}">
        <p14:creationId xmlns:p14="http://schemas.microsoft.com/office/powerpoint/2010/main" val="2126407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a:extLst>
              <a:ext uri="{FF2B5EF4-FFF2-40B4-BE49-F238E27FC236}">
                <a16:creationId xmlns:a16="http://schemas.microsoft.com/office/drawing/2014/main" id="{2ECF6AFB-49EA-463D-9902-A7CB1D4DA94E}"/>
              </a:ext>
            </a:extLst>
          </p:cNvPr>
          <p:cNvSpPr>
            <a:spLocks noGrp="1"/>
          </p:cNvSpPr>
          <p:nvPr>
            <p:ph type="title"/>
          </p:nvPr>
        </p:nvSpPr>
        <p:spPr>
          <a:xfrm>
            <a:off x="360960" y="360000"/>
            <a:ext cx="11223139" cy="902134"/>
          </a:xfrm>
        </p:spPr>
        <p:txBody>
          <a:bodyPr anchor="t">
            <a:noAutofit/>
          </a:bodyPr>
          <a:lstStyle/>
          <a:p>
            <a:r>
              <a:rPr lang="en-AU" dirty="0"/>
              <a:t>Allocating time for implementing the K</a:t>
            </a:r>
            <a:r>
              <a:rPr lang="en-AU" sz="3600" i="0" dirty="0">
                <a:solidFill>
                  <a:srgbClr val="000000"/>
                </a:solidFill>
                <a:effectLst/>
                <a:latin typeface="Arial" panose="020B0604020202020204" pitchFamily="34" charset="0"/>
              </a:rPr>
              <a:t>–</a:t>
            </a:r>
            <a:r>
              <a:rPr lang="en-AU" dirty="0"/>
              <a:t>6 </a:t>
            </a:r>
            <a:br>
              <a:rPr lang="en-AU" dirty="0"/>
            </a:br>
            <a:r>
              <a:rPr lang="en-AU" dirty="0"/>
              <a:t>curriculum</a:t>
            </a:r>
            <a:br>
              <a:rPr lang="en-AU" dirty="0">
                <a:effectLst/>
              </a:rPr>
            </a:br>
            <a:endParaRPr lang="en-AU" dirty="0"/>
          </a:p>
        </p:txBody>
      </p:sp>
      <p:sp>
        <p:nvSpPr>
          <p:cNvPr id="5" name="Slide Number Placeholder 4">
            <a:extLst>
              <a:ext uri="{FF2B5EF4-FFF2-40B4-BE49-F238E27FC236}">
                <a16:creationId xmlns:a16="http://schemas.microsoft.com/office/drawing/2014/main" id="{D9B51B8C-132B-49F6-9610-14E609099D52}"/>
              </a:ext>
            </a:extLst>
          </p:cNvPr>
          <p:cNvSpPr>
            <a:spLocks noGrp="1"/>
          </p:cNvSpPr>
          <p:nvPr>
            <p:ph type="sldNum" sz="quarter" idx="14"/>
          </p:nvPr>
        </p:nvSpPr>
        <p:spPr>
          <a:xfrm>
            <a:off x="11124000" y="6516000"/>
            <a:ext cx="720000" cy="180000"/>
          </a:xfrm>
        </p:spPr>
        <p:txBody>
          <a:bodyPr anchor="t">
            <a:normAutofit/>
          </a:bodyPr>
          <a:lstStyle/>
          <a:p>
            <a:pPr>
              <a:lnSpc>
                <a:spcPct val="90000"/>
              </a:lnSpc>
              <a:spcAft>
                <a:spcPts val="600"/>
              </a:spcAft>
            </a:pPr>
            <a:fld id="{10A01DC5-1685-4615-8240-15192985C6A2}" type="slidenum">
              <a:rPr lang="en-AU" smtClean="0"/>
              <a:pPr>
                <a:lnSpc>
                  <a:spcPct val="90000"/>
                </a:lnSpc>
                <a:spcAft>
                  <a:spcPts val="600"/>
                </a:spcAft>
              </a:pPr>
              <a:t>3</a:t>
            </a:fld>
            <a:endParaRPr lang="en-AU"/>
          </a:p>
        </p:txBody>
      </p:sp>
      <p:sp>
        <p:nvSpPr>
          <p:cNvPr id="8" name="TextBox 7">
            <a:extLst>
              <a:ext uri="{FF2B5EF4-FFF2-40B4-BE49-F238E27FC236}">
                <a16:creationId xmlns:a16="http://schemas.microsoft.com/office/drawing/2014/main" id="{66513A94-8A08-62EC-D792-FAE682B974C6}"/>
              </a:ext>
            </a:extLst>
          </p:cNvPr>
          <p:cNvSpPr txBox="1"/>
          <p:nvPr/>
        </p:nvSpPr>
        <p:spPr>
          <a:xfrm>
            <a:off x="5747288" y="3987187"/>
            <a:ext cx="4712417" cy="1055608"/>
          </a:xfrm>
          <a:prstGeom prst="roundRect">
            <a:avLst/>
          </a:prstGeom>
          <a:noFill/>
          <a:ln w="19050">
            <a:solidFill>
              <a:srgbClr val="F6ACB6"/>
            </a:solidFill>
          </a:ln>
        </p:spPr>
        <p:txBody>
          <a:bodyPr wrap="square">
            <a:spAutoFit/>
          </a:bodyPr>
          <a:lstStyle/>
          <a:p>
            <a:pPr marL="228600" marR="25400" indent="-457200">
              <a:spcAft>
                <a:spcPts val="1000"/>
              </a:spcAft>
            </a:pPr>
            <a:r>
              <a:rPr lang="en-US" sz="1100" spc="-10" dirty="0">
                <a:effectLst/>
                <a:ea typeface="Calibri" panose="020F0502020204030204" pitchFamily="34" charset="0"/>
                <a:cs typeface="Times New Roman" panose="02020603050405020304" pitchFamily="18" charset="0"/>
              </a:rPr>
              <a:t>*	</a:t>
            </a:r>
            <a:r>
              <a:rPr lang="en-US" sz="1400" spc="-10" dirty="0">
                <a:effectLst/>
                <a:ea typeface="Calibri" panose="020F0502020204030204" pitchFamily="34" charset="0"/>
                <a:cs typeface="Times New Roman" panose="02020603050405020304" pitchFamily="18" charset="0"/>
              </a:rPr>
              <a:t>Optional</a:t>
            </a:r>
            <a:r>
              <a:rPr lang="en-US" sz="1400" spc="-10" dirty="0">
                <a:ea typeface="Calibri" panose="020F0502020204030204" pitchFamily="34" charset="0"/>
                <a:cs typeface="Times New Roman" panose="02020603050405020304" pitchFamily="18" charset="0"/>
              </a:rPr>
              <a:t> </a:t>
            </a:r>
            <a:r>
              <a:rPr lang="en-US" sz="1400" spc="-10" dirty="0">
                <a:effectLst/>
                <a:ea typeface="Calibri" panose="020F0502020204030204" pitchFamily="34" charset="0"/>
                <a:cs typeface="Times New Roman" panose="02020603050405020304" pitchFamily="18" charset="0"/>
              </a:rPr>
              <a:t>activities</a:t>
            </a:r>
            <a:r>
              <a:rPr lang="en-AU" sz="1400" spc="-10" dirty="0">
                <a:ea typeface="Calibri" panose="020F0502020204030204" pitchFamily="34" charset="0"/>
                <a:cs typeface="Times New Roman" panose="02020603050405020304" pitchFamily="18" charset="0"/>
              </a:rPr>
              <a:t> </a:t>
            </a:r>
            <a:r>
              <a:rPr lang="en-US" sz="1400" spc="-10" dirty="0">
                <a:effectLst/>
                <a:ea typeface="Calibri" panose="020F0502020204030204" pitchFamily="34" charset="0"/>
                <a:cs typeface="Times New Roman" panose="02020603050405020304" pitchFamily="18" charset="0"/>
              </a:rPr>
              <a:t>may include additional time for selected learning areas or Languages, assemblies, debating, ethics, religious education, sport, pastoral care and other school or sector requirements.</a:t>
            </a:r>
            <a:endParaRPr lang="en-AU" sz="1400" spc="-10" dirty="0">
              <a:effectLst/>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1BA36A5D-CAA4-A53D-A548-BEEC406AD6EE}"/>
              </a:ext>
            </a:extLst>
          </p:cNvPr>
          <p:cNvSpPr txBox="1"/>
          <p:nvPr/>
        </p:nvSpPr>
        <p:spPr>
          <a:xfrm>
            <a:off x="6207581" y="2109558"/>
            <a:ext cx="4830533" cy="923330"/>
          </a:xfrm>
          <a:prstGeom prst="rect">
            <a:avLst/>
          </a:prstGeom>
          <a:noFill/>
        </p:spPr>
        <p:txBody>
          <a:bodyPr wrap="square">
            <a:spAutoFit/>
          </a:bodyPr>
          <a:lstStyle/>
          <a:p>
            <a:pPr>
              <a:spcAft>
                <a:spcPts val="1200"/>
              </a:spcAft>
            </a:pPr>
            <a:r>
              <a:rPr lang="en-AU" sz="1800" dirty="0">
                <a:latin typeface="+mj-lt"/>
                <a:ea typeface="+mj-ea"/>
                <a:cs typeface="+mj-cs"/>
              </a:rPr>
              <a:t>Schools can use this time allocation advice </a:t>
            </a:r>
            <a:r>
              <a:rPr lang="en-GB" sz="1800" dirty="0">
                <a:latin typeface="+mj-lt"/>
                <a:ea typeface="+mj-ea"/>
                <a:cs typeface="+mj-cs"/>
              </a:rPr>
              <a:t>to guide them in K</a:t>
            </a:r>
            <a:r>
              <a:rPr lang="en-AU" sz="1800" i="0" dirty="0">
                <a:solidFill>
                  <a:srgbClr val="000000"/>
                </a:solidFill>
                <a:effectLst/>
                <a:latin typeface="Arial" panose="020B0604020202020204" pitchFamily="34" charset="0"/>
              </a:rPr>
              <a:t>–</a:t>
            </a:r>
            <a:r>
              <a:rPr lang="en-GB" sz="1800" dirty="0">
                <a:latin typeface="+mj-lt"/>
                <a:ea typeface="+mj-ea"/>
                <a:cs typeface="+mj-cs"/>
              </a:rPr>
              <a:t>6 curriculum implementation decisions.  </a:t>
            </a:r>
            <a:endParaRPr lang="en-AU" sz="1800" dirty="0">
              <a:latin typeface="+mj-lt"/>
              <a:ea typeface="+mj-ea"/>
              <a:cs typeface="+mj-cs"/>
            </a:endParaRPr>
          </a:p>
        </p:txBody>
      </p:sp>
      <p:sp>
        <p:nvSpPr>
          <p:cNvPr id="3" name="TextBox 2">
            <a:extLst>
              <a:ext uri="{FF2B5EF4-FFF2-40B4-BE49-F238E27FC236}">
                <a16:creationId xmlns:a16="http://schemas.microsoft.com/office/drawing/2014/main" id="{24572B86-7815-10B4-A484-B9D94AD9FB4A}"/>
              </a:ext>
            </a:extLst>
          </p:cNvPr>
          <p:cNvSpPr txBox="1"/>
          <p:nvPr/>
        </p:nvSpPr>
        <p:spPr>
          <a:xfrm>
            <a:off x="360961" y="5289577"/>
            <a:ext cx="11470078" cy="1277273"/>
          </a:xfrm>
          <a:prstGeom prst="rect">
            <a:avLst/>
          </a:prstGeom>
          <a:noFill/>
        </p:spPr>
        <p:txBody>
          <a:bodyPr wrap="square">
            <a:spAutoFit/>
          </a:bodyPr>
          <a:lstStyle/>
          <a:p>
            <a:pPr fontAlgn="base"/>
            <a:r>
              <a:rPr lang="en-AU" sz="1100" b="0" dirty="0">
                <a:solidFill>
                  <a:srgbClr val="002664"/>
                </a:solidFill>
                <a:effectLst/>
              </a:rPr>
              <a:t>Figure 1: K–6 time allocation advice across learning areas to support curriculum implementation </a:t>
            </a:r>
          </a:p>
          <a:p>
            <a:pPr rtl="0" fontAlgn="base"/>
            <a:endParaRPr lang="en-AU" sz="1100" b="0" i="1" dirty="0">
              <a:solidFill>
                <a:srgbClr val="000000"/>
              </a:solidFill>
              <a:effectLst/>
            </a:endParaRPr>
          </a:p>
          <a:p>
            <a:pPr rtl="0" fontAlgn="base"/>
            <a:r>
              <a:rPr lang="en-AU" sz="1100" b="0" i="1" dirty="0">
                <a:solidFill>
                  <a:srgbClr val="000000"/>
                </a:solidFill>
                <a:effectLst/>
              </a:rPr>
              <a:t>Image long description:</a:t>
            </a:r>
            <a:r>
              <a:rPr lang="en-AU" sz="1100" b="0" i="0" dirty="0">
                <a:solidFill>
                  <a:srgbClr val="000000"/>
                </a:solidFill>
                <a:effectLst/>
              </a:rPr>
              <a:t> A graph representing advice on the time allocation for all K–6 learning areas. </a:t>
            </a:r>
            <a:r>
              <a:rPr lang="en-AU" sz="1100" u="none" spc="-10" dirty="0">
                <a:effectLst/>
                <a:ea typeface="Calibri" panose="020F0502020204030204" pitchFamily="34" charset="0"/>
              </a:rPr>
              <a:t>This </a:t>
            </a:r>
            <a:r>
              <a:rPr lang="en-AU" sz="1100" dirty="0">
                <a:solidFill>
                  <a:srgbClr val="000000"/>
                </a:solidFill>
              </a:rPr>
              <a:t>includes 50 per cent of total time for English and Mathematics (with a minimum of 20 per cent for Mathematics). Creative Arts, HSIE, PDHPE, Science and Technology each have 8 per cent of total time. Optional Languages syllabuses and/or other activities have a recommendation of 18 per cent total of teaching and learning time. </a:t>
            </a:r>
          </a:p>
          <a:p>
            <a:pPr algn="ctr" fontAlgn="base"/>
            <a:endParaRPr lang="en-AU" sz="1100" b="0" i="1" dirty="0">
              <a:solidFill>
                <a:srgbClr val="002664"/>
              </a:solidFill>
              <a:effectLst/>
            </a:endParaRPr>
          </a:p>
          <a:p>
            <a:pPr algn="ctr" rtl="0" fontAlgn="base"/>
            <a:endParaRPr lang="en-AU" sz="1100" dirty="0">
              <a:solidFill>
                <a:srgbClr val="000000"/>
              </a:solidFill>
            </a:endParaRPr>
          </a:p>
        </p:txBody>
      </p:sp>
      <p:pic>
        <p:nvPicPr>
          <p:cNvPr id="9" name="Picture 8" descr="A graph advising the time allocation for all K–6 learning areas in percentages.">
            <a:extLst>
              <a:ext uri="{FF2B5EF4-FFF2-40B4-BE49-F238E27FC236}">
                <a16:creationId xmlns:a16="http://schemas.microsoft.com/office/drawing/2014/main" id="{98E48108-05A7-2094-0A36-C946654855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0960" y="1578658"/>
            <a:ext cx="5147513" cy="3728730"/>
          </a:xfrm>
          <a:prstGeom prst="rect">
            <a:avLst/>
          </a:prstGeom>
        </p:spPr>
      </p:pic>
    </p:spTree>
    <p:extLst>
      <p:ext uri="{BB962C8B-B14F-4D97-AF65-F5344CB8AC3E}">
        <p14:creationId xmlns:p14="http://schemas.microsoft.com/office/powerpoint/2010/main" val="2295093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FDB37C6-39BB-F7C1-9494-5797757EB9CF}"/>
              </a:ext>
            </a:extLst>
          </p:cNvPr>
          <p:cNvSpPr>
            <a:spLocks noGrp="1"/>
          </p:cNvSpPr>
          <p:nvPr>
            <p:ph type="title"/>
          </p:nvPr>
        </p:nvSpPr>
        <p:spPr/>
        <p:txBody>
          <a:bodyPr/>
          <a:lstStyle/>
          <a:p>
            <a:br>
              <a:rPr lang="en-AU" dirty="0"/>
            </a:br>
            <a:endParaRPr lang="en-AU" dirty="0"/>
          </a:p>
        </p:txBody>
      </p:sp>
      <p:sp>
        <p:nvSpPr>
          <p:cNvPr id="8" name="Text Placeholder 7">
            <a:extLst>
              <a:ext uri="{FF2B5EF4-FFF2-40B4-BE49-F238E27FC236}">
                <a16:creationId xmlns:a16="http://schemas.microsoft.com/office/drawing/2014/main" id="{6F1A8C45-3E7D-81E1-6F7B-39D80288BDEC}"/>
              </a:ext>
            </a:extLst>
          </p:cNvPr>
          <p:cNvSpPr>
            <a:spLocks noGrp="1"/>
          </p:cNvSpPr>
          <p:nvPr>
            <p:ph type="body" sz="quarter" idx="12"/>
          </p:nvPr>
        </p:nvSpPr>
        <p:spPr/>
        <p:txBody>
          <a:bodyPr/>
          <a:lstStyle/>
          <a:p>
            <a:r>
              <a:rPr lang="en-AU" dirty="0"/>
              <a:t>Support for school leaders and teachers</a:t>
            </a:r>
          </a:p>
        </p:txBody>
      </p:sp>
      <p:sp>
        <p:nvSpPr>
          <p:cNvPr id="5" name="Slide Number Placeholder 4">
            <a:extLst>
              <a:ext uri="{FF2B5EF4-FFF2-40B4-BE49-F238E27FC236}">
                <a16:creationId xmlns:a16="http://schemas.microsoft.com/office/drawing/2014/main" id="{A3D46D37-BC23-A76C-3FFC-23D9B5EF2C0F}"/>
              </a:ext>
            </a:extLst>
          </p:cNvPr>
          <p:cNvSpPr>
            <a:spLocks noGrp="1"/>
          </p:cNvSpPr>
          <p:nvPr>
            <p:ph type="sldNum" sz="quarter" idx="4294967295"/>
          </p:nvPr>
        </p:nvSpPr>
        <p:spPr>
          <a:xfrm>
            <a:off x="11471275" y="6516688"/>
            <a:ext cx="720725" cy="179387"/>
          </a:xfrm>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10A01DC5-1685-4615-8240-15192985C6A2}" type="slidenum">
              <a:rPr kumimoji="0" lang="en-AU" sz="1200" b="0" i="0" u="none" strike="noStrike" kern="1200" cap="none" spc="0" normalizeH="0" baseline="0" noProof="0" smtClean="0">
                <a:ln>
                  <a:noFill/>
                </a:ln>
                <a:solidFill>
                  <a:srgbClr val="22272B"/>
                </a:solidFill>
                <a:effectLst/>
                <a:uLnTx/>
                <a:uFillTx/>
                <a:latin typeface="Arial" panose="020B0604020202020204" pitchFamily="34" charset="0"/>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4</a:t>
            </a:fld>
            <a:endParaRPr kumimoji="0" lang="en-AU" sz="1200" b="0" i="0" u="none" strike="noStrike" kern="1200" cap="none" spc="0" normalizeH="0" baseline="0" noProof="0" dirty="0">
              <a:ln>
                <a:noFill/>
              </a:ln>
              <a:solidFill>
                <a:srgbClr val="22272B"/>
              </a:solidFill>
              <a:effectLst/>
              <a:uLnTx/>
              <a:uFillTx/>
              <a:latin typeface="Arial" panose="020B0604020202020204" pitchFamily="34" charset="0"/>
              <a:ea typeface="+mn-ea"/>
              <a:cs typeface="+mn-cs"/>
            </a:endParaRPr>
          </a:p>
        </p:txBody>
      </p:sp>
      <p:sp>
        <p:nvSpPr>
          <p:cNvPr id="3" name="TextBox 2">
            <a:extLst>
              <a:ext uri="{FF2B5EF4-FFF2-40B4-BE49-F238E27FC236}">
                <a16:creationId xmlns:a16="http://schemas.microsoft.com/office/drawing/2014/main" id="{24F02A47-91A0-2FE8-945F-6A65A1F074AC}"/>
              </a:ext>
            </a:extLst>
          </p:cNvPr>
          <p:cNvSpPr txBox="1"/>
          <p:nvPr/>
        </p:nvSpPr>
        <p:spPr>
          <a:xfrm>
            <a:off x="300038" y="3668340"/>
            <a:ext cx="11891962" cy="1569660"/>
          </a:xfrm>
          <a:prstGeom prst="rect">
            <a:avLst/>
          </a:prstGeom>
          <a:noFill/>
        </p:spPr>
        <p:txBody>
          <a:bodyPr wrap="square">
            <a:spAutoFit/>
          </a:bodyPr>
          <a:lstStyle/>
          <a:p>
            <a:r>
              <a:rPr lang="en-AU" sz="4800" dirty="0">
                <a:solidFill>
                  <a:schemeClr val="bg1"/>
                </a:solidFill>
                <a:latin typeface="+mj-lt"/>
                <a:ea typeface="+mj-ea"/>
                <a:cs typeface="+mj-cs"/>
              </a:rPr>
              <a:t>Allocating time for implementing the K–6 curriculum</a:t>
            </a:r>
          </a:p>
        </p:txBody>
      </p:sp>
    </p:spTree>
    <p:extLst>
      <p:ext uri="{BB962C8B-B14F-4D97-AF65-F5344CB8AC3E}">
        <p14:creationId xmlns:p14="http://schemas.microsoft.com/office/powerpoint/2010/main" val="2065412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a:extLst>
              <a:ext uri="{FF2B5EF4-FFF2-40B4-BE49-F238E27FC236}">
                <a16:creationId xmlns:a16="http://schemas.microsoft.com/office/drawing/2014/main" id="{2ECF6AFB-49EA-463D-9902-A7CB1D4DA94E}"/>
              </a:ext>
            </a:extLst>
          </p:cNvPr>
          <p:cNvSpPr>
            <a:spLocks noGrp="1"/>
          </p:cNvSpPr>
          <p:nvPr>
            <p:ph type="title"/>
          </p:nvPr>
        </p:nvSpPr>
        <p:spPr>
          <a:xfrm>
            <a:off x="360000" y="472750"/>
            <a:ext cx="10764000" cy="1096660"/>
          </a:xfrm>
        </p:spPr>
        <p:txBody>
          <a:bodyPr anchor="t">
            <a:normAutofit fontScale="90000"/>
          </a:bodyPr>
          <a:lstStyle/>
          <a:p>
            <a:pPr>
              <a:spcAft>
                <a:spcPts val="600"/>
              </a:spcAft>
            </a:pPr>
            <a:r>
              <a:rPr lang="en-AU" sz="4000" dirty="0"/>
              <a:t>Support for school leaders </a:t>
            </a:r>
            <a:br>
              <a:rPr lang="en-AU" dirty="0"/>
            </a:br>
            <a:br>
              <a:rPr lang="en-AU" sz="2200" dirty="0"/>
            </a:br>
            <a:endParaRPr lang="en-AU" dirty="0"/>
          </a:p>
        </p:txBody>
      </p:sp>
      <p:sp>
        <p:nvSpPr>
          <p:cNvPr id="5" name="Slide Number Placeholder 4">
            <a:extLst>
              <a:ext uri="{FF2B5EF4-FFF2-40B4-BE49-F238E27FC236}">
                <a16:creationId xmlns:a16="http://schemas.microsoft.com/office/drawing/2014/main" id="{D9B51B8C-132B-49F6-9610-14E609099D52}"/>
              </a:ext>
            </a:extLst>
          </p:cNvPr>
          <p:cNvSpPr>
            <a:spLocks noGrp="1"/>
          </p:cNvSpPr>
          <p:nvPr>
            <p:ph type="sldNum" sz="quarter" idx="14"/>
          </p:nvPr>
        </p:nvSpPr>
        <p:spPr>
          <a:xfrm>
            <a:off x="11124000" y="6516000"/>
            <a:ext cx="720000" cy="180000"/>
          </a:xfrm>
        </p:spPr>
        <p:txBody>
          <a:bodyPr anchor="t">
            <a:normAutofit/>
          </a:bodyPr>
          <a:lstStyle/>
          <a:p>
            <a:pPr>
              <a:lnSpc>
                <a:spcPct val="90000"/>
              </a:lnSpc>
              <a:spcAft>
                <a:spcPts val="600"/>
              </a:spcAft>
            </a:pPr>
            <a:fld id="{10A01DC5-1685-4615-8240-15192985C6A2}" type="slidenum">
              <a:rPr lang="en-AU" smtClean="0"/>
              <a:pPr>
                <a:lnSpc>
                  <a:spcPct val="90000"/>
                </a:lnSpc>
                <a:spcAft>
                  <a:spcPts val="600"/>
                </a:spcAft>
              </a:pPr>
              <a:t>5</a:t>
            </a:fld>
            <a:endParaRPr lang="en-AU"/>
          </a:p>
        </p:txBody>
      </p:sp>
      <p:sp>
        <p:nvSpPr>
          <p:cNvPr id="3" name="TextBox 2">
            <a:extLst>
              <a:ext uri="{FF2B5EF4-FFF2-40B4-BE49-F238E27FC236}">
                <a16:creationId xmlns:a16="http://schemas.microsoft.com/office/drawing/2014/main" id="{7303FAF5-6AD8-1C9C-9F1E-5B349FAB98AA}"/>
              </a:ext>
            </a:extLst>
          </p:cNvPr>
          <p:cNvSpPr txBox="1"/>
          <p:nvPr/>
        </p:nvSpPr>
        <p:spPr>
          <a:xfrm>
            <a:off x="348000" y="1744030"/>
            <a:ext cx="11222400" cy="4652556"/>
          </a:xfrm>
          <a:prstGeom prst="rect">
            <a:avLst/>
          </a:prstGeom>
          <a:noFill/>
        </p:spPr>
        <p:txBody>
          <a:bodyPr wrap="square" lIns="91440" tIns="45720" rIns="91440" bIns="45720" anchor="t">
            <a:spAutoFit/>
          </a:bodyPr>
          <a:lstStyle/>
          <a:p>
            <a:pPr algn="l" rtl="0" fontAlgn="base">
              <a:lnSpc>
                <a:spcPct val="150000"/>
              </a:lnSpc>
            </a:pPr>
            <a:r>
              <a:rPr lang="en-AU" sz="1500" dirty="0"/>
              <a:t>The t</a:t>
            </a:r>
            <a:r>
              <a:rPr lang="en-AU" sz="1500" b="0" i="0" dirty="0">
                <a:effectLst/>
              </a:rPr>
              <a:t>ime allocation advice for K–6 provides schools with the opportunity to consider their use of time for maximum impact on student learning. School leaders can use the following reflection questions to support curriculum implementation decisions.</a:t>
            </a:r>
          </a:p>
          <a:p>
            <a:pPr algn="l" rtl="0" fontAlgn="base">
              <a:lnSpc>
                <a:spcPct val="150000"/>
              </a:lnSpc>
            </a:pPr>
            <a:r>
              <a:rPr lang="en-AU" sz="1500" b="0" i="0" dirty="0">
                <a:effectLst/>
              </a:rPr>
              <a:t> </a:t>
            </a:r>
          </a:p>
          <a:p>
            <a:pPr marL="342900" marR="25400" lvl="0" indent="-342900">
              <a:lnSpc>
                <a:spcPct val="150000"/>
              </a:lnSpc>
              <a:buFont typeface="+mj-lt"/>
              <a:buAutoNum type="arabicPeriod"/>
            </a:pPr>
            <a:r>
              <a:rPr lang="en-US" sz="1500" dirty="0"/>
              <a:t>To what extent do our current practices reflect the time allocation advice to meet the needs of our students, and any sector requirements?</a:t>
            </a:r>
            <a:endParaRPr lang="en-AU" sz="1500" dirty="0"/>
          </a:p>
          <a:p>
            <a:pPr marL="342900" marR="25400" lvl="0" indent="-342900">
              <a:lnSpc>
                <a:spcPct val="150000"/>
              </a:lnSpc>
              <a:buFont typeface="+mj-lt"/>
              <a:buAutoNum type="arabicPeriod"/>
            </a:pPr>
            <a:r>
              <a:rPr lang="en-US" sz="1500" dirty="0"/>
              <a:t>What effect do our current time allocations have on student learning?</a:t>
            </a:r>
            <a:endParaRPr lang="en-AU" sz="1500" dirty="0"/>
          </a:p>
          <a:p>
            <a:pPr marL="342900" marR="25400" lvl="0" indent="-342900">
              <a:lnSpc>
                <a:spcPct val="150000"/>
              </a:lnSpc>
              <a:buFont typeface="+mj-lt"/>
              <a:buAutoNum type="arabicPeriod"/>
            </a:pPr>
            <a:r>
              <a:rPr lang="en-US" sz="1500" dirty="0"/>
              <a:t>How will we support our staff to consider the time allocation advice in their planning for learning?</a:t>
            </a:r>
            <a:r>
              <a:rPr lang="en-AU" sz="1500" dirty="0"/>
              <a:t> </a:t>
            </a:r>
          </a:p>
          <a:p>
            <a:pPr marL="342900" marR="25400" lvl="0" indent="-342900">
              <a:lnSpc>
                <a:spcPct val="150000"/>
              </a:lnSpc>
              <a:buFont typeface="+mj-lt"/>
              <a:buAutoNum type="arabicPeriod"/>
            </a:pPr>
            <a:r>
              <a:rPr lang="en-AU" sz="1500" dirty="0"/>
              <a:t>Is there an opportunity to modify our time allocations to maximise learning opportunities? </a:t>
            </a:r>
          </a:p>
          <a:p>
            <a:pPr marL="342900" marR="25400" lvl="0" indent="-342900">
              <a:lnSpc>
                <a:spcPct val="150000"/>
              </a:lnSpc>
              <a:buFont typeface="+mj-lt"/>
              <a:buAutoNum type="arabicPeriod"/>
            </a:pPr>
            <a:r>
              <a:rPr lang="en-US" sz="1500" dirty="0"/>
              <a:t>What do we need to consider in our use of the optional Languages syllabuses and/or other activities time? For example, should we allocate additional time for a particular learning area or another activity?</a:t>
            </a:r>
            <a:endParaRPr lang="en-AU" sz="1500" dirty="0"/>
          </a:p>
          <a:p>
            <a:pPr marL="342900" marR="25400" lvl="0" indent="-342900">
              <a:lnSpc>
                <a:spcPct val="150000"/>
              </a:lnSpc>
              <a:spcAft>
                <a:spcPts val="1000"/>
              </a:spcAft>
              <a:buFont typeface="+mj-lt"/>
              <a:buAutoNum type="arabicPeriod"/>
            </a:pPr>
            <a:r>
              <a:rPr lang="en-AU" sz="1500" dirty="0"/>
              <a:t>To what extent are we using our </a:t>
            </a:r>
            <a:r>
              <a:rPr lang="en-US" sz="1500" dirty="0"/>
              <a:t>optional Languages syllabuses and/or other activities </a:t>
            </a:r>
            <a:r>
              <a:rPr lang="en-AU" sz="1500" dirty="0"/>
              <a:t>time to meet the needs of our students, and sector requirements? </a:t>
            </a:r>
          </a:p>
          <a:p>
            <a:pPr>
              <a:spcAft>
                <a:spcPts val="1200"/>
              </a:spcAft>
            </a:pPr>
            <a:r>
              <a:rPr lang="en-AU" sz="1800" spc="-10" dirty="0">
                <a:effectLst/>
                <a:latin typeface="Arial" panose="020B0604020202020204" pitchFamily="34" charset="0"/>
                <a:ea typeface="Calibri" panose="020F0502020204030204" pitchFamily="34" charset="0"/>
                <a:cs typeface="Arial" panose="020B0604020202020204" pitchFamily="34" charset="0"/>
              </a:rPr>
              <a:t> </a:t>
            </a:r>
            <a:endParaRPr lang="en-AU" sz="1200" dirty="0"/>
          </a:p>
        </p:txBody>
      </p:sp>
    </p:spTree>
    <p:extLst>
      <p:ext uri="{BB962C8B-B14F-4D97-AF65-F5344CB8AC3E}">
        <p14:creationId xmlns:p14="http://schemas.microsoft.com/office/powerpoint/2010/main" val="1681598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a:extLst>
              <a:ext uri="{FF2B5EF4-FFF2-40B4-BE49-F238E27FC236}">
                <a16:creationId xmlns:a16="http://schemas.microsoft.com/office/drawing/2014/main" id="{2ECF6AFB-49EA-463D-9902-A7CB1D4DA94E}"/>
              </a:ext>
            </a:extLst>
          </p:cNvPr>
          <p:cNvSpPr>
            <a:spLocks noGrp="1"/>
          </p:cNvSpPr>
          <p:nvPr>
            <p:ph type="title"/>
          </p:nvPr>
        </p:nvSpPr>
        <p:spPr>
          <a:xfrm>
            <a:off x="360000" y="360000"/>
            <a:ext cx="10633120" cy="1008000"/>
          </a:xfrm>
        </p:spPr>
        <p:txBody>
          <a:bodyPr anchor="t">
            <a:normAutofit/>
          </a:bodyPr>
          <a:lstStyle/>
          <a:p>
            <a:r>
              <a:rPr lang="en-AU" sz="4000" dirty="0"/>
              <a:t>Support for teachers</a:t>
            </a:r>
            <a:br>
              <a:rPr lang="en-AU" sz="2800" dirty="0"/>
            </a:br>
            <a:endParaRPr lang="en-AU" sz="2000" dirty="0"/>
          </a:p>
        </p:txBody>
      </p:sp>
      <p:sp>
        <p:nvSpPr>
          <p:cNvPr id="5" name="Slide Number Placeholder 4">
            <a:extLst>
              <a:ext uri="{FF2B5EF4-FFF2-40B4-BE49-F238E27FC236}">
                <a16:creationId xmlns:a16="http://schemas.microsoft.com/office/drawing/2014/main" id="{D9B51B8C-132B-49F6-9610-14E609099D52}"/>
              </a:ext>
            </a:extLst>
          </p:cNvPr>
          <p:cNvSpPr>
            <a:spLocks noGrp="1"/>
          </p:cNvSpPr>
          <p:nvPr>
            <p:ph type="sldNum" sz="quarter" idx="14"/>
          </p:nvPr>
        </p:nvSpPr>
        <p:spPr>
          <a:xfrm>
            <a:off x="11124000" y="6516000"/>
            <a:ext cx="720000" cy="180000"/>
          </a:xfrm>
        </p:spPr>
        <p:txBody>
          <a:bodyPr anchor="t">
            <a:normAutofit/>
          </a:bodyPr>
          <a:lstStyle/>
          <a:p>
            <a:pPr>
              <a:lnSpc>
                <a:spcPct val="90000"/>
              </a:lnSpc>
              <a:spcAft>
                <a:spcPts val="600"/>
              </a:spcAft>
            </a:pPr>
            <a:fld id="{10A01DC5-1685-4615-8240-15192985C6A2}" type="slidenum">
              <a:rPr lang="en-AU" smtClean="0"/>
              <a:pPr>
                <a:lnSpc>
                  <a:spcPct val="90000"/>
                </a:lnSpc>
                <a:spcAft>
                  <a:spcPts val="600"/>
                </a:spcAft>
              </a:pPr>
              <a:t>6</a:t>
            </a:fld>
            <a:endParaRPr lang="en-AU"/>
          </a:p>
        </p:txBody>
      </p:sp>
      <p:sp>
        <p:nvSpPr>
          <p:cNvPr id="3" name="TextBox 2">
            <a:extLst>
              <a:ext uri="{FF2B5EF4-FFF2-40B4-BE49-F238E27FC236}">
                <a16:creationId xmlns:a16="http://schemas.microsoft.com/office/drawing/2014/main" id="{7303FAF5-6AD8-1C9C-9F1E-5B349FAB98AA}"/>
              </a:ext>
            </a:extLst>
          </p:cNvPr>
          <p:cNvSpPr txBox="1"/>
          <p:nvPr/>
        </p:nvSpPr>
        <p:spPr>
          <a:xfrm>
            <a:off x="348000" y="1664074"/>
            <a:ext cx="11222400" cy="4168513"/>
          </a:xfrm>
          <a:prstGeom prst="rect">
            <a:avLst/>
          </a:prstGeom>
          <a:noFill/>
        </p:spPr>
        <p:txBody>
          <a:bodyPr wrap="square">
            <a:spAutoFit/>
          </a:bodyPr>
          <a:lstStyle/>
          <a:p>
            <a:pPr fontAlgn="base">
              <a:lnSpc>
                <a:spcPct val="150000"/>
              </a:lnSpc>
            </a:pPr>
            <a:r>
              <a:rPr lang="en-AU" sz="1500" b="0" i="0" dirty="0">
                <a:effectLst/>
              </a:rPr>
              <a:t>The time allocation advice for K–6 syllabuses provides schools with the opportunity to consider their use of time for maximum impact on student learning. Teachers can use these reflection questions to support curriculum implementation decisions </a:t>
            </a:r>
            <a:r>
              <a:rPr lang="en-AU" sz="1500" b="0" i="0" dirty="0">
                <a:solidFill>
                  <a:srgbClr val="000000"/>
                </a:solidFill>
                <a:effectLst/>
              </a:rPr>
              <a:t>that best meet the needs of their students.  </a:t>
            </a:r>
          </a:p>
          <a:p>
            <a:pPr fontAlgn="base">
              <a:lnSpc>
                <a:spcPct val="150000"/>
              </a:lnSpc>
            </a:pPr>
            <a:endParaRPr lang="en-AU" sz="1500" b="0" i="0" dirty="0">
              <a:solidFill>
                <a:srgbClr val="000000"/>
              </a:solidFill>
              <a:effectLst/>
            </a:endParaRPr>
          </a:p>
          <a:p>
            <a:pPr marL="342900" marR="25400" lvl="0" indent="-342900">
              <a:lnSpc>
                <a:spcPct val="150000"/>
              </a:lnSpc>
              <a:buFont typeface="+mj-lt"/>
              <a:buAutoNum type="arabicPeriod"/>
            </a:pPr>
            <a:r>
              <a:rPr lang="en-AU" sz="1500" dirty="0">
                <a:effectLst/>
                <a:ea typeface="Arial" panose="020B0604020202020204" pitchFamily="34" charset="0"/>
              </a:rPr>
              <a:t>To what extent does my class timetable reflect the time allocation advice and support student learning?</a:t>
            </a:r>
          </a:p>
          <a:p>
            <a:pPr marL="342900" marR="25400" lvl="0" indent="-342900">
              <a:lnSpc>
                <a:spcPct val="150000"/>
              </a:lnSpc>
              <a:buFont typeface="+mj-lt"/>
              <a:buAutoNum type="arabicPeriod"/>
            </a:pPr>
            <a:r>
              <a:rPr lang="en-AU" sz="1500" dirty="0">
                <a:effectLst/>
                <a:ea typeface="Arial" panose="020B0604020202020204" pitchFamily="34" charset="0"/>
              </a:rPr>
              <a:t>How do I to maximise teaching and learning time in each day, term or year?</a:t>
            </a:r>
          </a:p>
          <a:p>
            <a:pPr marL="342900" marR="25400" lvl="0" indent="-342900">
              <a:lnSpc>
                <a:spcPct val="150000"/>
              </a:lnSpc>
              <a:buFont typeface="+mj-lt"/>
              <a:buAutoNum type="arabicPeriod"/>
            </a:pPr>
            <a:r>
              <a:rPr lang="en-AU" sz="1500" dirty="0">
                <a:effectLst/>
                <a:ea typeface="Arial" panose="020B0604020202020204" pitchFamily="34" charset="0"/>
              </a:rPr>
              <a:t>How will I collaborate with colleagues to plan our allocation of time? </a:t>
            </a:r>
          </a:p>
          <a:p>
            <a:pPr marL="342900" marR="25400" lvl="0" indent="-342900">
              <a:lnSpc>
                <a:spcPct val="150000"/>
              </a:lnSpc>
              <a:buFont typeface="+mj-lt"/>
              <a:buAutoNum type="arabicPeriod"/>
            </a:pPr>
            <a:r>
              <a:rPr lang="en-AU" sz="1500" dirty="0">
                <a:effectLst/>
                <a:ea typeface="Arial" panose="020B0604020202020204" pitchFamily="34" charset="0"/>
              </a:rPr>
              <a:t>Who can support me to ensure my time allocation best suits the needs of my students and school?</a:t>
            </a:r>
          </a:p>
          <a:p>
            <a:pPr marL="342900" marR="25400" lvl="0" indent="-342900">
              <a:lnSpc>
                <a:spcPct val="150000"/>
              </a:lnSpc>
              <a:spcAft>
                <a:spcPts val="1000"/>
              </a:spcAft>
              <a:buFont typeface="+mj-lt"/>
              <a:buAutoNum type="arabicPeriod"/>
            </a:pPr>
            <a:r>
              <a:rPr lang="en-AU" sz="1500" dirty="0">
                <a:effectLst/>
                <a:ea typeface="Arial" panose="020B0604020202020204" pitchFamily="34" charset="0"/>
              </a:rPr>
              <a:t>How do I use the </a:t>
            </a:r>
            <a:r>
              <a:rPr lang="en-US" sz="1500" dirty="0">
                <a:effectLst/>
                <a:ea typeface="Arial" panose="020B0604020202020204" pitchFamily="34" charset="0"/>
              </a:rPr>
              <a:t>optional Languages syllabuses and/or other activities </a:t>
            </a:r>
            <a:r>
              <a:rPr lang="en-AU" sz="1500" dirty="0">
                <a:effectLst/>
                <a:ea typeface="Arial" panose="020B0604020202020204" pitchFamily="34" charset="0"/>
              </a:rPr>
              <a:t>time to maximise learning for all my students?</a:t>
            </a:r>
          </a:p>
          <a:p>
            <a:pPr lvl="0">
              <a:lnSpc>
                <a:spcPct val="115000"/>
              </a:lnSpc>
              <a:spcAft>
                <a:spcPts val="1200"/>
              </a:spcAft>
            </a:pPr>
            <a:endParaRPr lang="en-AU" sz="2000" spc="-10" dirty="0">
              <a:effectLst/>
              <a:latin typeface="Arial" panose="020B0604020202020204" pitchFamily="34" charset="0"/>
              <a:ea typeface="Calibri" panose="020F0502020204030204" pitchFamily="34" charset="0"/>
              <a:cs typeface="Arial" panose="020B0604020202020204" pitchFamily="34" charset="0"/>
            </a:endParaRPr>
          </a:p>
          <a:p>
            <a:pPr lvl="0">
              <a:lnSpc>
                <a:spcPct val="115000"/>
              </a:lnSpc>
              <a:spcAft>
                <a:spcPts val="1200"/>
              </a:spcAft>
            </a:pPr>
            <a:endParaRPr lang="en-AU" sz="2000" spc="-1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10420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a:extLst>
              <a:ext uri="{FF2B5EF4-FFF2-40B4-BE49-F238E27FC236}">
                <a16:creationId xmlns:a16="http://schemas.microsoft.com/office/drawing/2014/main" id="{2ECF6AFB-49EA-463D-9902-A7CB1D4DA94E}"/>
              </a:ext>
            </a:extLst>
          </p:cNvPr>
          <p:cNvSpPr>
            <a:spLocks noGrp="1"/>
          </p:cNvSpPr>
          <p:nvPr>
            <p:ph type="title"/>
          </p:nvPr>
        </p:nvSpPr>
        <p:spPr>
          <a:xfrm>
            <a:off x="490880" y="351122"/>
            <a:ext cx="10633120" cy="1008000"/>
          </a:xfrm>
        </p:spPr>
        <p:txBody>
          <a:bodyPr anchor="t">
            <a:normAutofit/>
          </a:bodyPr>
          <a:lstStyle/>
          <a:p>
            <a:pPr>
              <a:lnSpc>
                <a:spcPct val="100000"/>
              </a:lnSpc>
            </a:pPr>
            <a:r>
              <a:rPr lang="en-AU" dirty="0"/>
              <a:t>Support for school leaders and teachers </a:t>
            </a:r>
            <a:br>
              <a:rPr lang="en-AU" dirty="0"/>
            </a:br>
            <a:r>
              <a:rPr lang="en-AU" sz="2000" dirty="0"/>
              <a:t>Based on a 25-hour teaching and learning week </a:t>
            </a:r>
          </a:p>
        </p:txBody>
      </p:sp>
      <p:sp>
        <p:nvSpPr>
          <p:cNvPr id="5" name="Slide Number Placeholder 4">
            <a:extLst>
              <a:ext uri="{FF2B5EF4-FFF2-40B4-BE49-F238E27FC236}">
                <a16:creationId xmlns:a16="http://schemas.microsoft.com/office/drawing/2014/main" id="{D9B51B8C-132B-49F6-9610-14E609099D52}"/>
              </a:ext>
            </a:extLst>
          </p:cNvPr>
          <p:cNvSpPr>
            <a:spLocks noGrp="1"/>
          </p:cNvSpPr>
          <p:nvPr>
            <p:ph type="sldNum" sz="quarter" idx="14"/>
          </p:nvPr>
        </p:nvSpPr>
        <p:spPr>
          <a:xfrm>
            <a:off x="11124000" y="6516000"/>
            <a:ext cx="720000" cy="180000"/>
          </a:xfrm>
        </p:spPr>
        <p:txBody>
          <a:bodyPr anchor="t">
            <a:normAutofit/>
          </a:bodyPr>
          <a:lstStyle/>
          <a:p>
            <a:pPr>
              <a:lnSpc>
                <a:spcPct val="90000"/>
              </a:lnSpc>
              <a:spcAft>
                <a:spcPts val="600"/>
              </a:spcAft>
            </a:pPr>
            <a:fld id="{10A01DC5-1685-4615-8240-15192985C6A2}" type="slidenum">
              <a:rPr lang="en-AU" smtClean="0"/>
              <a:pPr>
                <a:lnSpc>
                  <a:spcPct val="90000"/>
                </a:lnSpc>
                <a:spcAft>
                  <a:spcPts val="600"/>
                </a:spcAft>
              </a:pPr>
              <a:t>7</a:t>
            </a:fld>
            <a:endParaRPr lang="en-AU"/>
          </a:p>
        </p:txBody>
      </p:sp>
      <p:sp>
        <p:nvSpPr>
          <p:cNvPr id="3" name="TextBox 2">
            <a:extLst>
              <a:ext uri="{FF2B5EF4-FFF2-40B4-BE49-F238E27FC236}">
                <a16:creationId xmlns:a16="http://schemas.microsoft.com/office/drawing/2014/main" id="{7303FAF5-6AD8-1C9C-9F1E-5B349FAB98AA}"/>
              </a:ext>
            </a:extLst>
          </p:cNvPr>
          <p:cNvSpPr txBox="1"/>
          <p:nvPr/>
        </p:nvSpPr>
        <p:spPr>
          <a:xfrm>
            <a:off x="348000" y="1664074"/>
            <a:ext cx="11222400" cy="3462999"/>
          </a:xfrm>
          <a:prstGeom prst="rect">
            <a:avLst/>
          </a:prstGeom>
          <a:noFill/>
        </p:spPr>
        <p:txBody>
          <a:bodyPr wrap="square">
            <a:spAutoFit/>
          </a:bodyPr>
          <a:lstStyle/>
          <a:p>
            <a:pPr fontAlgn="base">
              <a:lnSpc>
                <a:spcPct val="150000"/>
              </a:lnSpc>
            </a:pPr>
            <a:r>
              <a:rPr lang="en-AU" sz="2000" b="1" dirty="0">
                <a:solidFill>
                  <a:srgbClr val="002664"/>
                </a:solidFill>
              </a:rPr>
              <a:t>Allocating time for implementing the K–6 curriculum </a:t>
            </a:r>
          </a:p>
          <a:p>
            <a:pPr fontAlgn="base">
              <a:lnSpc>
                <a:spcPct val="150000"/>
              </a:lnSpc>
            </a:pPr>
            <a:endParaRPr lang="en-AU" sz="1600" b="0" i="0" dirty="0">
              <a:solidFill>
                <a:schemeClr val="accent5">
                  <a:lumMod val="50000"/>
                </a:schemeClr>
              </a:solidFill>
              <a:effectLst/>
            </a:endParaRPr>
          </a:p>
          <a:p>
            <a:pPr fontAlgn="base">
              <a:lnSpc>
                <a:spcPct val="150000"/>
              </a:lnSpc>
            </a:pPr>
            <a:r>
              <a:rPr lang="en-AU" sz="1600" b="0" i="0" dirty="0">
                <a:solidFill>
                  <a:schemeClr val="accent5">
                    <a:lumMod val="50000"/>
                  </a:schemeClr>
                </a:solidFill>
                <a:effectLst/>
              </a:rPr>
              <a:t>The following slides show examples of percentages from the time allocation advice for K–6 in hours. These calculations are based on</a:t>
            </a:r>
            <a:r>
              <a:rPr lang="en-AU" sz="1600" dirty="0">
                <a:solidFill>
                  <a:schemeClr val="accent5">
                    <a:lumMod val="50000"/>
                  </a:schemeClr>
                </a:solidFill>
              </a:rPr>
              <a:t> an example of</a:t>
            </a:r>
            <a:r>
              <a:rPr lang="en-AU" sz="1600" b="0" i="0" dirty="0">
                <a:solidFill>
                  <a:schemeClr val="accent5">
                    <a:lumMod val="50000"/>
                  </a:schemeClr>
                </a:solidFill>
                <a:effectLst/>
              </a:rPr>
              <a:t> a 25-hour week with a 5-hour teaching and learning day across a 10-week term. </a:t>
            </a:r>
            <a:r>
              <a:rPr lang="en-AU" sz="1600" dirty="0">
                <a:solidFill>
                  <a:schemeClr val="accent5">
                    <a:lumMod val="50000"/>
                  </a:schemeClr>
                </a:solidFill>
              </a:rPr>
              <a:t>Some schools may have fewer weeks per term and longer teaching and learning days. Schools can use these examples in conjunction with the reflection questions to support decisions about maximising student learning in the implementation of the K–6 curriculum. </a:t>
            </a:r>
          </a:p>
          <a:p>
            <a:pPr fontAlgn="base">
              <a:lnSpc>
                <a:spcPct val="150000"/>
              </a:lnSpc>
            </a:pPr>
            <a:endParaRPr lang="en-AU" sz="1600" dirty="0">
              <a:solidFill>
                <a:schemeClr val="accent5">
                  <a:lumMod val="50000"/>
                </a:schemeClr>
              </a:solidFill>
            </a:endParaRPr>
          </a:p>
          <a:p>
            <a:pPr fontAlgn="base">
              <a:lnSpc>
                <a:spcPct val="150000"/>
              </a:lnSpc>
            </a:pPr>
            <a:r>
              <a:rPr lang="en-AU" sz="1600" dirty="0">
                <a:solidFill>
                  <a:schemeClr val="accent5">
                    <a:lumMod val="50000"/>
                  </a:schemeClr>
                </a:solidFill>
              </a:rPr>
              <a:t>All times are approximate.  </a:t>
            </a:r>
          </a:p>
        </p:txBody>
      </p:sp>
    </p:spTree>
    <p:extLst>
      <p:ext uri="{BB962C8B-B14F-4D97-AF65-F5344CB8AC3E}">
        <p14:creationId xmlns:p14="http://schemas.microsoft.com/office/powerpoint/2010/main" val="2384657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a:extLst>
              <a:ext uri="{FF2B5EF4-FFF2-40B4-BE49-F238E27FC236}">
                <a16:creationId xmlns:a16="http://schemas.microsoft.com/office/drawing/2014/main" id="{2ECF6AFB-49EA-463D-9902-A7CB1D4DA94E}"/>
              </a:ext>
            </a:extLst>
          </p:cNvPr>
          <p:cNvSpPr>
            <a:spLocks noGrp="1"/>
          </p:cNvSpPr>
          <p:nvPr>
            <p:ph type="title"/>
          </p:nvPr>
        </p:nvSpPr>
        <p:spPr>
          <a:xfrm>
            <a:off x="360000" y="361566"/>
            <a:ext cx="10972396" cy="1008000"/>
          </a:xfrm>
        </p:spPr>
        <p:txBody>
          <a:bodyPr anchor="t">
            <a:normAutofit fontScale="90000"/>
          </a:bodyPr>
          <a:lstStyle/>
          <a:p>
            <a:pPr>
              <a:lnSpc>
                <a:spcPct val="100000"/>
              </a:lnSpc>
            </a:pPr>
            <a:r>
              <a:rPr lang="en-AU" dirty="0"/>
              <a:t>A practical example of percentages represented as hours</a:t>
            </a:r>
            <a:br>
              <a:rPr lang="en-AU" dirty="0"/>
            </a:br>
            <a:r>
              <a:rPr lang="en-AU" sz="2200" dirty="0"/>
              <a:t>Based on a 25-hour teaching and learning week over a 10-week term</a:t>
            </a:r>
          </a:p>
        </p:txBody>
      </p:sp>
      <p:sp>
        <p:nvSpPr>
          <p:cNvPr id="5" name="Slide Number Placeholder 4">
            <a:extLst>
              <a:ext uri="{FF2B5EF4-FFF2-40B4-BE49-F238E27FC236}">
                <a16:creationId xmlns:a16="http://schemas.microsoft.com/office/drawing/2014/main" id="{D9B51B8C-132B-49F6-9610-14E609099D52}"/>
              </a:ext>
            </a:extLst>
          </p:cNvPr>
          <p:cNvSpPr>
            <a:spLocks noGrp="1"/>
          </p:cNvSpPr>
          <p:nvPr>
            <p:ph type="sldNum" sz="quarter" idx="10"/>
          </p:nvPr>
        </p:nvSpPr>
        <p:spPr>
          <a:xfrm>
            <a:off x="11124000" y="6516000"/>
            <a:ext cx="720000" cy="180000"/>
          </a:xfrm>
        </p:spPr>
        <p:txBody>
          <a:bodyPr anchor="t">
            <a:normAutofit/>
          </a:bodyPr>
          <a:lstStyle/>
          <a:p>
            <a:pPr>
              <a:lnSpc>
                <a:spcPct val="90000"/>
              </a:lnSpc>
              <a:spcAft>
                <a:spcPts val="600"/>
              </a:spcAft>
            </a:pPr>
            <a:fld id="{10A01DC5-1685-4615-8240-15192985C6A2}" type="slidenum">
              <a:rPr lang="en-AU" smtClean="0"/>
              <a:pPr>
                <a:lnSpc>
                  <a:spcPct val="90000"/>
                </a:lnSpc>
                <a:spcAft>
                  <a:spcPts val="600"/>
                </a:spcAft>
              </a:pPr>
              <a:t>8</a:t>
            </a:fld>
            <a:endParaRPr lang="en-AU"/>
          </a:p>
        </p:txBody>
      </p:sp>
      <p:sp>
        <p:nvSpPr>
          <p:cNvPr id="3" name="TextBox 2">
            <a:extLst>
              <a:ext uri="{FF2B5EF4-FFF2-40B4-BE49-F238E27FC236}">
                <a16:creationId xmlns:a16="http://schemas.microsoft.com/office/drawing/2014/main" id="{BDE7D653-F2B4-6127-2317-B545ECBAF59E}"/>
              </a:ext>
            </a:extLst>
          </p:cNvPr>
          <p:cNvSpPr txBox="1"/>
          <p:nvPr/>
        </p:nvSpPr>
        <p:spPr>
          <a:xfrm>
            <a:off x="360000" y="5438436"/>
            <a:ext cx="11471138" cy="553998"/>
          </a:xfrm>
          <a:prstGeom prst="rect">
            <a:avLst/>
          </a:prstGeom>
          <a:noFill/>
        </p:spPr>
        <p:txBody>
          <a:bodyPr wrap="square">
            <a:spAutoFit/>
          </a:bodyPr>
          <a:lstStyle/>
          <a:p>
            <a:pPr marR="0" lvl="0" defTabSz="914400" rtl="0" eaLnBrk="0" fontAlgn="base" latinLnBrk="0" hangingPunct="0">
              <a:lnSpc>
                <a:spcPct val="100000"/>
              </a:lnSpc>
              <a:spcBef>
                <a:spcPct val="0"/>
              </a:spcBef>
              <a:spcAft>
                <a:spcPct val="0"/>
              </a:spcAft>
              <a:buClrTx/>
              <a:buSzTx/>
              <a:tabLst/>
            </a:pPr>
            <a:r>
              <a:rPr kumimoji="0" lang="en-AU" altLang="en-US" sz="1000" b="0" i="0" u="none" strike="noStrike" cap="none" normalizeH="0" baseline="0" dirty="0">
                <a:ln>
                  <a:noFill/>
                </a:ln>
                <a:solidFill>
                  <a:schemeClr val="tx1"/>
                </a:solidFill>
                <a:effectLst/>
                <a:cs typeface="Arial" panose="020B0604020202020204" pitchFamily="34" charset="0"/>
              </a:rPr>
              <a:t>* Some schools may have more hours in a week and fewer weeks in a term.</a:t>
            </a:r>
          </a:p>
          <a:p>
            <a:pPr defTabSz="914400" eaLnBrk="0" fontAlgn="base" hangingPunct="0">
              <a:spcBef>
                <a:spcPct val="0"/>
              </a:spcBef>
              <a:spcAft>
                <a:spcPct val="0"/>
              </a:spcAft>
            </a:pPr>
            <a:r>
              <a:rPr lang="en-US" sz="1000" dirty="0"/>
              <a:t>** </a:t>
            </a:r>
            <a:r>
              <a:rPr lang="en-US" sz="1000" dirty="0">
                <a:cs typeface="Arial" panose="020B0604020202020204" pitchFamily="34" charset="0"/>
              </a:rPr>
              <a:t>Optional Languages syllabuses and/or other activities</a:t>
            </a:r>
            <a:r>
              <a:rPr lang="en-AU" sz="1000" dirty="0">
                <a:cs typeface="Arial" panose="020B0604020202020204" pitchFamily="34" charset="0"/>
              </a:rPr>
              <a:t>. Examples </a:t>
            </a:r>
            <a:r>
              <a:rPr lang="en-US" sz="1000" dirty="0">
                <a:cs typeface="Arial" panose="020B0604020202020204" pitchFamily="34" charset="0"/>
              </a:rPr>
              <a:t>may include additional time for selected learning areas or Languages, assemblies, debating, ethics, religious education, sport, pastoral care and other school or sector requirements.</a:t>
            </a:r>
            <a:r>
              <a:rPr kumimoji="0" lang="en-AU" altLang="en-US" sz="1000" b="0" i="0" u="none" strike="noStrike" cap="none" normalizeH="0" baseline="0" dirty="0">
                <a:ln>
                  <a:noFill/>
                </a:ln>
                <a:solidFill>
                  <a:schemeClr val="tx1"/>
                </a:solidFill>
                <a:effectLst/>
                <a:cs typeface="Arial" panose="020B0604020202020204" pitchFamily="34" charset="0"/>
              </a:rPr>
              <a:t> </a:t>
            </a:r>
            <a:endParaRPr kumimoji="0" lang="en-AU" altLang="en-US" sz="1000" b="0" i="0" u="none" strike="noStrike" cap="none" normalizeH="0" baseline="0" dirty="0">
              <a:ln>
                <a:noFill/>
              </a:ln>
              <a:solidFill>
                <a:schemeClr val="tx1"/>
              </a:solidFill>
              <a:effectLst/>
            </a:endParaRPr>
          </a:p>
        </p:txBody>
      </p:sp>
      <p:grpSp>
        <p:nvGrpSpPr>
          <p:cNvPr id="30" name="Group 29">
            <a:extLst>
              <a:ext uri="{FF2B5EF4-FFF2-40B4-BE49-F238E27FC236}">
                <a16:creationId xmlns:a16="http://schemas.microsoft.com/office/drawing/2014/main" id="{45DB5A11-F7F5-B0A9-9E25-5CC9AA229A6E}"/>
              </a:ext>
            </a:extLst>
          </p:cNvPr>
          <p:cNvGrpSpPr/>
          <p:nvPr/>
        </p:nvGrpSpPr>
        <p:grpSpPr>
          <a:xfrm>
            <a:off x="360000" y="1641018"/>
            <a:ext cx="11471138" cy="3711013"/>
            <a:chOff x="274275" y="1752600"/>
            <a:chExt cx="11471138" cy="3848860"/>
          </a:xfrm>
        </p:grpSpPr>
        <p:sp>
          <p:nvSpPr>
            <p:cNvPr id="4" name="Rectangle 3">
              <a:extLst>
                <a:ext uri="{FF2B5EF4-FFF2-40B4-BE49-F238E27FC236}">
                  <a16:creationId xmlns:a16="http://schemas.microsoft.com/office/drawing/2014/main" id="{7F1CF07C-4ED5-C6AE-9A80-4F28B7650F14}"/>
                </a:ext>
              </a:extLst>
            </p:cNvPr>
            <p:cNvSpPr/>
            <p:nvPr/>
          </p:nvSpPr>
          <p:spPr>
            <a:xfrm>
              <a:off x="274276" y="1752600"/>
              <a:ext cx="1335450" cy="92369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defTabSz="914377" fontAlgn="base"/>
              <a:r>
                <a:rPr lang="en-AU" sz="1400" b="1" dirty="0">
                  <a:solidFill>
                    <a:srgbClr val="FFFFFF"/>
                  </a:solidFill>
                </a:rPr>
                <a:t>Time allocation period </a:t>
              </a:r>
            </a:p>
          </p:txBody>
        </p:sp>
        <p:sp>
          <p:nvSpPr>
            <p:cNvPr id="7" name="Rectangle 6">
              <a:extLst>
                <a:ext uri="{FF2B5EF4-FFF2-40B4-BE49-F238E27FC236}">
                  <a16:creationId xmlns:a16="http://schemas.microsoft.com/office/drawing/2014/main" id="{E463600E-53E3-E7A6-7B73-F20E2705FB95}"/>
                </a:ext>
              </a:extLst>
            </p:cNvPr>
            <p:cNvSpPr/>
            <p:nvPr/>
          </p:nvSpPr>
          <p:spPr>
            <a:xfrm>
              <a:off x="1638301" y="1752600"/>
              <a:ext cx="1373549" cy="92369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rtl="0" fontAlgn="base"/>
              <a:r>
                <a:rPr lang="en-AU" sz="1400" b="1" dirty="0">
                  <a:solidFill>
                    <a:srgbClr val="FFFFFF"/>
                  </a:solidFill>
                </a:rPr>
                <a:t>Teaching and learning time* </a:t>
              </a:r>
            </a:p>
          </p:txBody>
        </p:sp>
        <p:sp>
          <p:nvSpPr>
            <p:cNvPr id="8" name="Rectangle 7">
              <a:extLst>
                <a:ext uri="{FF2B5EF4-FFF2-40B4-BE49-F238E27FC236}">
                  <a16:creationId xmlns:a16="http://schemas.microsoft.com/office/drawing/2014/main" id="{3D325319-7B49-9F22-12CC-D62086469C29}"/>
                </a:ext>
              </a:extLst>
            </p:cNvPr>
            <p:cNvSpPr/>
            <p:nvPr/>
          </p:nvSpPr>
          <p:spPr>
            <a:xfrm>
              <a:off x="3040425" y="1752600"/>
              <a:ext cx="3188925" cy="92369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rtl="0" fontAlgn="base"/>
              <a:r>
                <a:rPr lang="en-AU" sz="1400" b="1" i="0" dirty="0">
                  <a:solidFill>
                    <a:srgbClr val="FFFFFF"/>
                  </a:solidFill>
                  <a:effectLst/>
                  <a:latin typeface="+mn-lt"/>
                </a:rPr>
                <a:t>English and Mathematics</a:t>
              </a:r>
              <a:r>
                <a:rPr lang="en-AU" sz="1400" b="0" i="0" dirty="0">
                  <a:solidFill>
                    <a:srgbClr val="FFFFFF"/>
                  </a:solidFill>
                  <a:effectLst/>
                  <a:latin typeface="+mn-lt"/>
                </a:rPr>
                <a:t> </a:t>
              </a:r>
              <a:endParaRPr lang="en-AU" sz="1400" b="0" i="0" dirty="0">
                <a:effectLst/>
                <a:latin typeface="+mn-lt"/>
              </a:endParaRPr>
            </a:p>
          </p:txBody>
        </p:sp>
        <p:sp>
          <p:nvSpPr>
            <p:cNvPr id="9" name="Rectangle 8">
              <a:extLst>
                <a:ext uri="{FF2B5EF4-FFF2-40B4-BE49-F238E27FC236}">
                  <a16:creationId xmlns:a16="http://schemas.microsoft.com/office/drawing/2014/main" id="{558E7BCA-947E-F91E-6550-6C52B19D65E3}"/>
                </a:ext>
              </a:extLst>
            </p:cNvPr>
            <p:cNvSpPr/>
            <p:nvPr/>
          </p:nvSpPr>
          <p:spPr>
            <a:xfrm>
              <a:off x="6257926" y="1752600"/>
              <a:ext cx="914400" cy="923694"/>
            </a:xfrm>
            <a:prstGeom prst="rect">
              <a:avLst/>
            </a:prstGeom>
            <a:solidFill>
              <a:srgbClr val="F3E2E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rtl="0" fontAlgn="base"/>
              <a:r>
                <a:rPr lang="en-AU" sz="1400" b="1" dirty="0">
                  <a:solidFill>
                    <a:srgbClr val="002664"/>
                  </a:solidFill>
                </a:rPr>
                <a:t>Creative Arts </a:t>
              </a:r>
            </a:p>
          </p:txBody>
        </p:sp>
        <p:sp>
          <p:nvSpPr>
            <p:cNvPr id="10" name="Rectangle 9">
              <a:extLst>
                <a:ext uri="{FF2B5EF4-FFF2-40B4-BE49-F238E27FC236}">
                  <a16:creationId xmlns:a16="http://schemas.microsoft.com/office/drawing/2014/main" id="{E35478D0-F7E1-2A84-AC04-C1184105B2C6}"/>
                </a:ext>
              </a:extLst>
            </p:cNvPr>
            <p:cNvSpPr/>
            <p:nvPr/>
          </p:nvSpPr>
          <p:spPr>
            <a:xfrm>
              <a:off x="7200903" y="1752600"/>
              <a:ext cx="914400" cy="923694"/>
            </a:xfrm>
            <a:prstGeom prst="rect">
              <a:avLst/>
            </a:prstGeom>
            <a:solidFill>
              <a:srgbClr val="F6ACB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marL="0" marR="0" lvl="0" indent="0" algn="ctr" defTabSz="914377" rtl="0" eaLnBrk="1" fontAlgn="base" latinLnBrk="0" hangingPunct="1">
                <a:lnSpc>
                  <a:spcPct val="100000"/>
                </a:lnSpc>
                <a:spcBef>
                  <a:spcPts val="0"/>
                </a:spcBef>
                <a:spcAft>
                  <a:spcPts val="0"/>
                </a:spcAft>
                <a:buClrTx/>
                <a:buSzTx/>
                <a:buFontTx/>
                <a:buNone/>
                <a:tabLst/>
                <a:defRPr/>
              </a:pPr>
              <a:r>
                <a:rPr kumimoji="0" lang="en-AU" sz="1400" b="1" i="0" u="none" strike="noStrike" kern="1200" cap="none" spc="0" normalizeH="0" baseline="0" noProof="0" dirty="0">
                  <a:ln>
                    <a:noFill/>
                  </a:ln>
                  <a:solidFill>
                    <a:srgbClr val="002664"/>
                  </a:solidFill>
                  <a:effectLst/>
                  <a:uLnTx/>
                  <a:uFillTx/>
                  <a:latin typeface="Arial" panose="020B0604020202020204" pitchFamily="34" charset="0"/>
                  <a:ea typeface="+mn-ea"/>
                  <a:cs typeface="+mn-cs"/>
                </a:rPr>
                <a:t>HSIE</a:t>
              </a:r>
              <a:r>
                <a:rPr kumimoji="0" lang="en-AU" sz="1200" b="0" i="0" u="none" strike="noStrike" kern="1200" cap="none" spc="0" normalizeH="0" baseline="0" noProof="0" dirty="0">
                  <a:ln>
                    <a:noFill/>
                  </a:ln>
                  <a:solidFill>
                    <a:srgbClr val="002664"/>
                  </a:solidFill>
                  <a:effectLst/>
                  <a:uLnTx/>
                  <a:uFillTx/>
                  <a:latin typeface="Arial" panose="020B0604020202020204" pitchFamily="34" charset="0"/>
                  <a:ea typeface="+mn-ea"/>
                  <a:cs typeface="+mn-cs"/>
                </a:rPr>
                <a:t> </a:t>
              </a:r>
              <a:endParaRPr kumimoji="0" lang="en-AU" sz="1800" b="0" i="0" u="none" strike="noStrike" kern="1200" cap="none" spc="0" normalizeH="0" baseline="0" noProof="0" dirty="0">
                <a:ln>
                  <a:noFill/>
                </a:ln>
                <a:solidFill>
                  <a:srgbClr val="002664"/>
                </a:solidFill>
                <a:effectLst/>
                <a:uLnTx/>
                <a:uFillTx/>
                <a:latin typeface="Arial" panose="020B0604020202020204" pitchFamily="34" charset="0"/>
                <a:ea typeface="+mn-ea"/>
                <a:cs typeface="+mn-cs"/>
              </a:endParaRPr>
            </a:p>
          </p:txBody>
        </p:sp>
        <p:sp>
          <p:nvSpPr>
            <p:cNvPr id="11" name="Rectangle 10">
              <a:extLst>
                <a:ext uri="{FF2B5EF4-FFF2-40B4-BE49-F238E27FC236}">
                  <a16:creationId xmlns:a16="http://schemas.microsoft.com/office/drawing/2014/main" id="{802C749B-E7D3-07C2-75E2-3B58340EA0A3}"/>
                </a:ext>
              </a:extLst>
            </p:cNvPr>
            <p:cNvSpPr/>
            <p:nvPr/>
          </p:nvSpPr>
          <p:spPr>
            <a:xfrm>
              <a:off x="8143880" y="1752600"/>
              <a:ext cx="914401" cy="923694"/>
            </a:xfrm>
            <a:prstGeom prst="rect">
              <a:avLst/>
            </a:prstGeom>
            <a:solidFill>
              <a:srgbClr val="D7153A"/>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en-AU" sz="1400" b="1" i="0" dirty="0">
                  <a:solidFill>
                    <a:schemeClr val="bg1"/>
                  </a:solidFill>
                  <a:effectLst/>
                  <a:latin typeface="+mn-lt"/>
                </a:rPr>
                <a:t>PDHPE</a:t>
              </a:r>
              <a:endParaRPr lang="en-AU" sz="1400" dirty="0">
                <a:solidFill>
                  <a:schemeClr val="bg1"/>
                </a:solidFill>
              </a:endParaRPr>
            </a:p>
          </p:txBody>
        </p:sp>
        <p:sp>
          <p:nvSpPr>
            <p:cNvPr id="12" name="Rectangle 11">
              <a:extLst>
                <a:ext uri="{FF2B5EF4-FFF2-40B4-BE49-F238E27FC236}">
                  <a16:creationId xmlns:a16="http://schemas.microsoft.com/office/drawing/2014/main" id="{5F1F7AA8-D608-0974-6D6D-FFA18BDBCAC1}"/>
                </a:ext>
              </a:extLst>
            </p:cNvPr>
            <p:cNvSpPr/>
            <p:nvPr/>
          </p:nvSpPr>
          <p:spPr>
            <a:xfrm>
              <a:off x="9086859" y="1752600"/>
              <a:ext cx="1142992" cy="923694"/>
            </a:xfrm>
            <a:prstGeom prst="rect">
              <a:avLst/>
            </a:prstGeom>
            <a:solidFill>
              <a:srgbClr val="63001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rtl="0" fontAlgn="base"/>
              <a:r>
                <a:rPr lang="en-AU" sz="1400" b="1" i="0" dirty="0">
                  <a:solidFill>
                    <a:schemeClr val="bg1"/>
                  </a:solidFill>
                  <a:effectLst/>
                  <a:latin typeface="+mn-lt"/>
                </a:rPr>
                <a:t>Science and Technology</a:t>
              </a:r>
              <a:r>
                <a:rPr lang="en-AU" sz="1400" b="0" i="0" dirty="0">
                  <a:solidFill>
                    <a:schemeClr val="bg1"/>
                  </a:solidFill>
                  <a:effectLst/>
                  <a:latin typeface="+mn-lt"/>
                </a:rPr>
                <a:t> </a:t>
              </a:r>
            </a:p>
          </p:txBody>
        </p:sp>
        <p:sp>
          <p:nvSpPr>
            <p:cNvPr id="13" name="Rectangle 12">
              <a:extLst>
                <a:ext uri="{FF2B5EF4-FFF2-40B4-BE49-F238E27FC236}">
                  <a16:creationId xmlns:a16="http://schemas.microsoft.com/office/drawing/2014/main" id="{30CEE242-52B5-8D67-F7F7-BD47C676D437}"/>
                </a:ext>
              </a:extLst>
            </p:cNvPr>
            <p:cNvSpPr/>
            <p:nvPr/>
          </p:nvSpPr>
          <p:spPr>
            <a:xfrm>
              <a:off x="10258429" y="1752600"/>
              <a:ext cx="1486984" cy="923694"/>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rtl="0" fontAlgn="base"/>
              <a:r>
                <a:rPr lang="en-AU" sz="1400" b="1" i="0" dirty="0">
                  <a:effectLst/>
                  <a:latin typeface="+mn-lt"/>
                </a:rPr>
                <a:t>Optional Languages syllabuses and/or other** activities</a:t>
              </a:r>
              <a:r>
                <a:rPr lang="en-AU" sz="1400" b="0" i="0" dirty="0">
                  <a:effectLst/>
                  <a:latin typeface="+mn-lt"/>
                </a:rPr>
                <a:t> **</a:t>
              </a:r>
            </a:p>
          </p:txBody>
        </p:sp>
        <p:sp>
          <p:nvSpPr>
            <p:cNvPr id="14" name="Rectangle 13">
              <a:extLst>
                <a:ext uri="{FF2B5EF4-FFF2-40B4-BE49-F238E27FC236}">
                  <a16:creationId xmlns:a16="http://schemas.microsoft.com/office/drawing/2014/main" id="{6996C8B9-9876-72AD-6DF5-534F04B2F335}"/>
                </a:ext>
              </a:extLst>
            </p:cNvPr>
            <p:cNvSpPr/>
            <p:nvPr/>
          </p:nvSpPr>
          <p:spPr>
            <a:xfrm>
              <a:off x="274275" y="2737231"/>
              <a:ext cx="1335450" cy="923694"/>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defTabSz="914377" fontAlgn="base"/>
              <a:r>
                <a:rPr lang="en-AU" sz="1600" b="1" dirty="0">
                  <a:solidFill>
                    <a:schemeClr val="tx1"/>
                  </a:solidFill>
                </a:rPr>
                <a:t>Week</a:t>
              </a:r>
            </a:p>
          </p:txBody>
        </p:sp>
        <p:sp>
          <p:nvSpPr>
            <p:cNvPr id="15" name="Rectangle 14">
              <a:extLst>
                <a:ext uri="{FF2B5EF4-FFF2-40B4-BE49-F238E27FC236}">
                  <a16:creationId xmlns:a16="http://schemas.microsoft.com/office/drawing/2014/main" id="{D26B6C59-4BFB-2F36-9888-D16CB64446F2}"/>
                </a:ext>
              </a:extLst>
            </p:cNvPr>
            <p:cNvSpPr/>
            <p:nvPr/>
          </p:nvSpPr>
          <p:spPr>
            <a:xfrm>
              <a:off x="1657350" y="2737231"/>
              <a:ext cx="1335450" cy="923694"/>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defTabSz="914377" fontAlgn="base"/>
              <a:r>
                <a:rPr lang="en-AU" sz="1600" dirty="0">
                  <a:solidFill>
                    <a:schemeClr val="tx1"/>
                  </a:solidFill>
                </a:rPr>
                <a:t>25 hours</a:t>
              </a:r>
            </a:p>
          </p:txBody>
        </p:sp>
        <p:sp>
          <p:nvSpPr>
            <p:cNvPr id="16" name="Rectangle 15">
              <a:extLst>
                <a:ext uri="{FF2B5EF4-FFF2-40B4-BE49-F238E27FC236}">
                  <a16:creationId xmlns:a16="http://schemas.microsoft.com/office/drawing/2014/main" id="{B3FCB008-2CC7-C049-34DD-92E6EF971482}"/>
                </a:ext>
              </a:extLst>
            </p:cNvPr>
            <p:cNvSpPr/>
            <p:nvPr/>
          </p:nvSpPr>
          <p:spPr>
            <a:xfrm>
              <a:off x="3040425" y="2737231"/>
              <a:ext cx="3188924" cy="923694"/>
            </a:xfrm>
            <a:prstGeom prst="rect">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defTabSz="914377" fontAlgn="base"/>
              <a:r>
                <a:rPr lang="en-AU" sz="1600" dirty="0">
                  <a:solidFill>
                    <a:schemeClr val="tx1"/>
                  </a:solidFill>
                </a:rPr>
                <a:t>12.5 hours total each week</a:t>
              </a:r>
            </a:p>
          </p:txBody>
        </p:sp>
        <p:sp>
          <p:nvSpPr>
            <p:cNvPr id="17" name="Rectangle 16">
              <a:extLst>
                <a:ext uri="{FF2B5EF4-FFF2-40B4-BE49-F238E27FC236}">
                  <a16:creationId xmlns:a16="http://schemas.microsoft.com/office/drawing/2014/main" id="{A4CF5EFF-CDD4-678D-64CF-E1CE3161F7F9}"/>
                </a:ext>
              </a:extLst>
            </p:cNvPr>
            <p:cNvSpPr/>
            <p:nvPr/>
          </p:nvSpPr>
          <p:spPr>
            <a:xfrm>
              <a:off x="6257927" y="2737231"/>
              <a:ext cx="3971924" cy="923694"/>
            </a:xfrm>
            <a:prstGeom prst="rect">
              <a:avLst/>
            </a:prstGeom>
            <a:solidFill>
              <a:srgbClr val="F6ACB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defTabSz="914377" fontAlgn="base"/>
              <a:r>
                <a:rPr lang="en-AU" sz="1600" dirty="0">
                  <a:solidFill>
                    <a:schemeClr val="tx1"/>
                  </a:solidFill>
                </a:rPr>
                <a:t>2 hours each week for each learning area</a:t>
              </a:r>
            </a:p>
          </p:txBody>
        </p:sp>
        <p:sp>
          <p:nvSpPr>
            <p:cNvPr id="18" name="Rectangle 17">
              <a:extLst>
                <a:ext uri="{FF2B5EF4-FFF2-40B4-BE49-F238E27FC236}">
                  <a16:creationId xmlns:a16="http://schemas.microsoft.com/office/drawing/2014/main" id="{6F6E5F83-45A2-8848-80B2-6BEEA8D68EFA}"/>
                </a:ext>
              </a:extLst>
            </p:cNvPr>
            <p:cNvSpPr/>
            <p:nvPr/>
          </p:nvSpPr>
          <p:spPr>
            <a:xfrm>
              <a:off x="10258429" y="2737231"/>
              <a:ext cx="1486984" cy="923694"/>
            </a:xfrm>
            <a:prstGeom prst="rect">
              <a:avLst/>
            </a:prstGeom>
            <a:solidFill>
              <a:srgbClr val="CBEDF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defTabSz="914377" fontAlgn="base"/>
              <a:r>
                <a:rPr lang="en-AU" sz="1600" dirty="0">
                  <a:solidFill>
                    <a:schemeClr val="tx1"/>
                  </a:solidFill>
                </a:rPr>
                <a:t>4.5 hours each week</a:t>
              </a:r>
            </a:p>
          </p:txBody>
        </p:sp>
        <p:sp>
          <p:nvSpPr>
            <p:cNvPr id="19" name="Rectangle 18">
              <a:extLst>
                <a:ext uri="{FF2B5EF4-FFF2-40B4-BE49-F238E27FC236}">
                  <a16:creationId xmlns:a16="http://schemas.microsoft.com/office/drawing/2014/main" id="{1C7A556E-F6EB-FCE8-8FCB-FC37C66BC9A7}"/>
                </a:ext>
              </a:extLst>
            </p:cNvPr>
            <p:cNvSpPr/>
            <p:nvPr/>
          </p:nvSpPr>
          <p:spPr>
            <a:xfrm>
              <a:off x="274275" y="3697669"/>
              <a:ext cx="1335450" cy="923694"/>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defTabSz="914377" fontAlgn="base"/>
              <a:br>
                <a:rPr lang="en-AU" sz="1600" b="1" dirty="0">
                  <a:solidFill>
                    <a:schemeClr val="tx1"/>
                  </a:solidFill>
                </a:rPr>
              </a:br>
              <a:r>
                <a:rPr lang="en-AU" sz="1600" b="1" dirty="0">
                  <a:solidFill>
                    <a:schemeClr val="tx1"/>
                  </a:solidFill>
                </a:rPr>
                <a:t>Term </a:t>
              </a:r>
              <a:r>
                <a:rPr lang="en-AU" sz="1400" b="0" i="0" dirty="0">
                  <a:solidFill>
                    <a:schemeClr val="tx1"/>
                  </a:solidFill>
                  <a:effectLst/>
                  <a:latin typeface="+mn-lt"/>
                </a:rPr>
                <a:t>(approximately 10 weeks) </a:t>
              </a:r>
              <a:endParaRPr lang="en-AU" sz="1600" b="0" i="0" dirty="0">
                <a:solidFill>
                  <a:schemeClr val="tx1"/>
                </a:solidFill>
                <a:effectLst/>
                <a:latin typeface="+mn-lt"/>
              </a:endParaRPr>
            </a:p>
            <a:p>
              <a:pPr algn="ctr" defTabSz="914377" fontAlgn="base"/>
              <a:endParaRPr lang="en-AU" sz="1600" b="1" dirty="0">
                <a:solidFill>
                  <a:schemeClr val="tx1"/>
                </a:solidFill>
              </a:endParaRPr>
            </a:p>
          </p:txBody>
        </p:sp>
        <p:sp>
          <p:nvSpPr>
            <p:cNvPr id="20" name="Rectangle 19">
              <a:extLst>
                <a:ext uri="{FF2B5EF4-FFF2-40B4-BE49-F238E27FC236}">
                  <a16:creationId xmlns:a16="http://schemas.microsoft.com/office/drawing/2014/main" id="{3E8BF7D5-D3FA-4FAE-C717-4207072EBF23}"/>
                </a:ext>
              </a:extLst>
            </p:cNvPr>
            <p:cNvSpPr/>
            <p:nvPr/>
          </p:nvSpPr>
          <p:spPr>
            <a:xfrm>
              <a:off x="1657350" y="3697669"/>
              <a:ext cx="1335450" cy="923694"/>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defTabSz="914377" fontAlgn="base"/>
              <a:r>
                <a:rPr lang="en-AU" sz="1600" dirty="0">
                  <a:solidFill>
                    <a:schemeClr val="tx1"/>
                  </a:solidFill>
                </a:rPr>
                <a:t>250 hours</a:t>
              </a:r>
              <a:endParaRPr lang="en-AU" sz="1600" i="0" dirty="0">
                <a:solidFill>
                  <a:schemeClr val="tx1"/>
                </a:solidFill>
                <a:effectLst/>
                <a:latin typeface="+mn-lt"/>
              </a:endParaRPr>
            </a:p>
          </p:txBody>
        </p:sp>
        <p:sp>
          <p:nvSpPr>
            <p:cNvPr id="22" name="Rectangle 21">
              <a:extLst>
                <a:ext uri="{FF2B5EF4-FFF2-40B4-BE49-F238E27FC236}">
                  <a16:creationId xmlns:a16="http://schemas.microsoft.com/office/drawing/2014/main" id="{AC3B0AD4-FAA4-1EAF-8EB0-5240FB80D3CD}"/>
                </a:ext>
              </a:extLst>
            </p:cNvPr>
            <p:cNvSpPr/>
            <p:nvPr/>
          </p:nvSpPr>
          <p:spPr>
            <a:xfrm>
              <a:off x="3040425" y="3697669"/>
              <a:ext cx="3188924" cy="923694"/>
            </a:xfrm>
            <a:prstGeom prst="rect">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defTabSz="914377" fontAlgn="base"/>
              <a:r>
                <a:rPr lang="en-AU" sz="1600" dirty="0">
                  <a:solidFill>
                    <a:schemeClr val="tx1"/>
                  </a:solidFill>
                </a:rPr>
                <a:t>125 hours total each term</a:t>
              </a:r>
            </a:p>
          </p:txBody>
        </p:sp>
        <p:sp>
          <p:nvSpPr>
            <p:cNvPr id="23" name="Rectangle 22">
              <a:extLst>
                <a:ext uri="{FF2B5EF4-FFF2-40B4-BE49-F238E27FC236}">
                  <a16:creationId xmlns:a16="http://schemas.microsoft.com/office/drawing/2014/main" id="{8908ED97-1F2D-68C7-E181-27B02E2B2865}"/>
                </a:ext>
              </a:extLst>
            </p:cNvPr>
            <p:cNvSpPr/>
            <p:nvPr/>
          </p:nvSpPr>
          <p:spPr>
            <a:xfrm>
              <a:off x="6267450" y="3697669"/>
              <a:ext cx="3962401" cy="923694"/>
            </a:xfrm>
            <a:prstGeom prst="rect">
              <a:avLst/>
            </a:prstGeom>
            <a:solidFill>
              <a:srgbClr val="F6ACB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defTabSz="914377" fontAlgn="base"/>
              <a:r>
                <a:rPr lang="en-AU" sz="1600" dirty="0">
                  <a:solidFill>
                    <a:schemeClr val="tx1"/>
                  </a:solidFill>
                </a:rPr>
                <a:t>20 hours each term for each learning area</a:t>
              </a:r>
            </a:p>
          </p:txBody>
        </p:sp>
        <p:sp>
          <p:nvSpPr>
            <p:cNvPr id="24" name="Rectangle 23">
              <a:extLst>
                <a:ext uri="{FF2B5EF4-FFF2-40B4-BE49-F238E27FC236}">
                  <a16:creationId xmlns:a16="http://schemas.microsoft.com/office/drawing/2014/main" id="{A878BD0D-E03E-E6F3-FEA1-25B484070D49}"/>
                </a:ext>
              </a:extLst>
            </p:cNvPr>
            <p:cNvSpPr/>
            <p:nvPr/>
          </p:nvSpPr>
          <p:spPr>
            <a:xfrm>
              <a:off x="10258429" y="3697669"/>
              <a:ext cx="1486984" cy="923694"/>
            </a:xfrm>
            <a:prstGeom prst="rect">
              <a:avLst/>
            </a:prstGeom>
            <a:solidFill>
              <a:srgbClr val="CBEDF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defTabSz="914377" fontAlgn="base"/>
              <a:r>
                <a:rPr lang="en-AU" sz="1600" dirty="0">
                  <a:solidFill>
                    <a:schemeClr val="tx1"/>
                  </a:solidFill>
                </a:rPr>
                <a:t>45 hours each term</a:t>
              </a:r>
            </a:p>
          </p:txBody>
        </p:sp>
        <p:sp>
          <p:nvSpPr>
            <p:cNvPr id="25" name="Rectangle 24">
              <a:extLst>
                <a:ext uri="{FF2B5EF4-FFF2-40B4-BE49-F238E27FC236}">
                  <a16:creationId xmlns:a16="http://schemas.microsoft.com/office/drawing/2014/main" id="{587533A8-B6A8-1CB6-4601-59ABDF6C0DC9}"/>
                </a:ext>
              </a:extLst>
            </p:cNvPr>
            <p:cNvSpPr/>
            <p:nvPr/>
          </p:nvSpPr>
          <p:spPr>
            <a:xfrm>
              <a:off x="274275" y="4668945"/>
              <a:ext cx="1335450" cy="923694"/>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defTabSz="914377" fontAlgn="base"/>
              <a:br>
                <a:rPr lang="en-AU" sz="1600" b="1" dirty="0">
                  <a:solidFill>
                    <a:schemeClr val="tx1"/>
                  </a:solidFill>
                </a:rPr>
              </a:br>
              <a:r>
                <a:rPr lang="en-AU" sz="1600" b="1" dirty="0">
                  <a:solidFill>
                    <a:schemeClr val="tx1"/>
                  </a:solidFill>
                </a:rPr>
                <a:t>Year </a:t>
              </a:r>
            </a:p>
            <a:p>
              <a:pPr algn="ctr" defTabSz="914377" fontAlgn="base"/>
              <a:r>
                <a:rPr lang="en-AU" sz="1400" b="0" i="0" dirty="0">
                  <a:solidFill>
                    <a:schemeClr val="tx1"/>
                  </a:solidFill>
                  <a:effectLst/>
                  <a:latin typeface="+mn-lt"/>
                </a:rPr>
                <a:t>(250 hours x 4 terms) </a:t>
              </a:r>
              <a:endParaRPr lang="en-AU" sz="1600" b="0" i="0" dirty="0">
                <a:solidFill>
                  <a:schemeClr val="tx1"/>
                </a:solidFill>
                <a:effectLst/>
                <a:latin typeface="+mn-lt"/>
              </a:endParaRPr>
            </a:p>
            <a:p>
              <a:pPr algn="ctr" defTabSz="914377" fontAlgn="base"/>
              <a:endParaRPr lang="en-AU" sz="1600" b="1" dirty="0">
                <a:solidFill>
                  <a:schemeClr val="tx1"/>
                </a:solidFill>
              </a:endParaRPr>
            </a:p>
          </p:txBody>
        </p:sp>
        <p:sp>
          <p:nvSpPr>
            <p:cNvPr id="26" name="Rectangle 25">
              <a:extLst>
                <a:ext uri="{FF2B5EF4-FFF2-40B4-BE49-F238E27FC236}">
                  <a16:creationId xmlns:a16="http://schemas.microsoft.com/office/drawing/2014/main" id="{A78EFC40-A8D1-EA6B-A12E-159DC3418A9B}"/>
                </a:ext>
              </a:extLst>
            </p:cNvPr>
            <p:cNvSpPr/>
            <p:nvPr/>
          </p:nvSpPr>
          <p:spPr>
            <a:xfrm>
              <a:off x="1657350" y="4668945"/>
              <a:ext cx="1335450" cy="923694"/>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defTabSz="914377" fontAlgn="base"/>
              <a:r>
                <a:rPr lang="en-AU" sz="1600" dirty="0">
                  <a:solidFill>
                    <a:schemeClr val="tx1"/>
                  </a:solidFill>
                </a:rPr>
                <a:t>1000 hours</a:t>
              </a:r>
              <a:endParaRPr lang="en-AU" sz="1600" i="0" dirty="0">
                <a:solidFill>
                  <a:schemeClr val="tx1"/>
                </a:solidFill>
                <a:effectLst/>
                <a:latin typeface="+mn-lt"/>
              </a:endParaRPr>
            </a:p>
          </p:txBody>
        </p:sp>
        <p:sp>
          <p:nvSpPr>
            <p:cNvPr id="27" name="Rectangle 26">
              <a:extLst>
                <a:ext uri="{FF2B5EF4-FFF2-40B4-BE49-F238E27FC236}">
                  <a16:creationId xmlns:a16="http://schemas.microsoft.com/office/drawing/2014/main" id="{895B474F-A9C7-35B3-E716-D883E0D287C6}"/>
                </a:ext>
              </a:extLst>
            </p:cNvPr>
            <p:cNvSpPr/>
            <p:nvPr/>
          </p:nvSpPr>
          <p:spPr>
            <a:xfrm>
              <a:off x="3040425" y="4668945"/>
              <a:ext cx="3188924" cy="923694"/>
            </a:xfrm>
            <a:prstGeom prst="rect">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defTabSz="914377" fontAlgn="base"/>
              <a:r>
                <a:rPr lang="en-AU" sz="1600" dirty="0">
                  <a:solidFill>
                    <a:schemeClr val="tx1"/>
                  </a:solidFill>
                </a:rPr>
                <a:t>500 hours total each year</a:t>
              </a:r>
            </a:p>
          </p:txBody>
        </p:sp>
        <p:sp>
          <p:nvSpPr>
            <p:cNvPr id="28" name="Rectangle 27">
              <a:extLst>
                <a:ext uri="{FF2B5EF4-FFF2-40B4-BE49-F238E27FC236}">
                  <a16:creationId xmlns:a16="http://schemas.microsoft.com/office/drawing/2014/main" id="{CD60FCB4-5DE7-2CE9-DF0C-0290C0D65799}"/>
                </a:ext>
              </a:extLst>
            </p:cNvPr>
            <p:cNvSpPr/>
            <p:nvPr/>
          </p:nvSpPr>
          <p:spPr>
            <a:xfrm>
              <a:off x="6276974" y="4668945"/>
              <a:ext cx="3952877" cy="923694"/>
            </a:xfrm>
            <a:prstGeom prst="rect">
              <a:avLst/>
            </a:prstGeom>
            <a:solidFill>
              <a:srgbClr val="F6ACB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rtl="0" fontAlgn="base"/>
              <a:r>
                <a:rPr lang="en-AU" sz="1600" b="0" i="0" dirty="0">
                  <a:solidFill>
                    <a:schemeClr val="tx1"/>
                  </a:solidFill>
                  <a:effectLst/>
                  <a:latin typeface="+mn-lt"/>
                </a:rPr>
                <a:t>80 hours each year for each learning area (320 hours total) </a:t>
              </a:r>
              <a:endParaRPr lang="en-AU" sz="2400" b="0" i="0" dirty="0">
                <a:solidFill>
                  <a:schemeClr val="tx1"/>
                </a:solidFill>
                <a:effectLst/>
                <a:latin typeface="+mn-lt"/>
              </a:endParaRPr>
            </a:p>
          </p:txBody>
        </p:sp>
        <p:sp>
          <p:nvSpPr>
            <p:cNvPr id="29" name="Rectangle 28">
              <a:extLst>
                <a:ext uri="{FF2B5EF4-FFF2-40B4-BE49-F238E27FC236}">
                  <a16:creationId xmlns:a16="http://schemas.microsoft.com/office/drawing/2014/main" id="{1A27583C-4C0A-C2E4-6B65-AFAC320D423C}"/>
                </a:ext>
              </a:extLst>
            </p:cNvPr>
            <p:cNvSpPr/>
            <p:nvPr/>
          </p:nvSpPr>
          <p:spPr>
            <a:xfrm>
              <a:off x="10277475" y="4677766"/>
              <a:ext cx="1448883" cy="923694"/>
            </a:xfrm>
            <a:prstGeom prst="rect">
              <a:avLst/>
            </a:prstGeom>
            <a:solidFill>
              <a:srgbClr val="CBEDF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defTabSz="914377" fontAlgn="base"/>
              <a:r>
                <a:rPr lang="en-AU" sz="1600" dirty="0">
                  <a:solidFill>
                    <a:schemeClr val="tx1"/>
                  </a:solidFill>
                </a:rPr>
                <a:t>180 hours each year</a:t>
              </a:r>
            </a:p>
          </p:txBody>
        </p:sp>
      </p:grpSp>
      <p:sp>
        <p:nvSpPr>
          <p:cNvPr id="32" name="TextBox 31">
            <a:extLst>
              <a:ext uri="{FF2B5EF4-FFF2-40B4-BE49-F238E27FC236}">
                <a16:creationId xmlns:a16="http://schemas.microsoft.com/office/drawing/2014/main" id="{5B87E4E5-E08F-6ECF-6F69-E79F460C20BB}"/>
              </a:ext>
            </a:extLst>
          </p:cNvPr>
          <p:cNvSpPr txBox="1"/>
          <p:nvPr/>
        </p:nvSpPr>
        <p:spPr>
          <a:xfrm>
            <a:off x="264001" y="6012020"/>
            <a:ext cx="11471138" cy="261610"/>
          </a:xfrm>
          <a:prstGeom prst="rect">
            <a:avLst/>
          </a:prstGeom>
          <a:noFill/>
        </p:spPr>
        <p:txBody>
          <a:bodyPr wrap="square">
            <a:spAutoFit/>
          </a:bodyPr>
          <a:lstStyle/>
          <a:p>
            <a:r>
              <a:rPr lang="en-AU" altLang="en-US" sz="1050" dirty="0">
                <a:solidFill>
                  <a:srgbClr val="002664"/>
                </a:solidFill>
                <a:cs typeface="Arial" panose="020B0604020202020204" pitchFamily="34" charset="0"/>
              </a:rPr>
              <a:t>Figure 2</a:t>
            </a:r>
            <a:r>
              <a:rPr kumimoji="0" lang="en-AU" altLang="en-US" sz="1050" b="0" u="none" strike="noStrike" cap="none" normalizeH="0" baseline="0" dirty="0">
                <a:ln>
                  <a:noFill/>
                </a:ln>
                <a:solidFill>
                  <a:srgbClr val="002664"/>
                </a:solidFill>
                <a:effectLst/>
                <a:cs typeface="Arial" panose="020B0604020202020204" pitchFamily="34" charset="0"/>
              </a:rPr>
              <a:t>: Example of time allocation for a 5-hour day or 25-hour teaching and learning week over a 10-week term </a:t>
            </a:r>
          </a:p>
        </p:txBody>
      </p:sp>
    </p:spTree>
    <p:extLst>
      <p:ext uri="{BB962C8B-B14F-4D97-AF65-F5344CB8AC3E}">
        <p14:creationId xmlns:p14="http://schemas.microsoft.com/office/powerpoint/2010/main" val="4100185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a:extLst>
              <a:ext uri="{FF2B5EF4-FFF2-40B4-BE49-F238E27FC236}">
                <a16:creationId xmlns:a16="http://schemas.microsoft.com/office/drawing/2014/main" id="{2ECF6AFB-49EA-463D-9902-A7CB1D4DA94E}"/>
              </a:ext>
            </a:extLst>
          </p:cNvPr>
          <p:cNvSpPr>
            <a:spLocks noGrp="1"/>
          </p:cNvSpPr>
          <p:nvPr>
            <p:ph type="title"/>
          </p:nvPr>
        </p:nvSpPr>
        <p:spPr>
          <a:xfrm>
            <a:off x="314068" y="288905"/>
            <a:ext cx="10849106" cy="1059377"/>
          </a:xfrm>
        </p:spPr>
        <p:txBody>
          <a:bodyPr anchor="t">
            <a:normAutofit fontScale="90000"/>
          </a:bodyPr>
          <a:lstStyle/>
          <a:p>
            <a:pPr>
              <a:lnSpc>
                <a:spcPct val="100000"/>
              </a:lnSpc>
            </a:pPr>
            <a:r>
              <a:rPr lang="en-AU" dirty="0"/>
              <a:t>A practical example of percentages represented as hours by stage</a:t>
            </a:r>
            <a:br>
              <a:rPr lang="en-AU" sz="1700" spc="-10" dirty="0">
                <a:effectLst/>
              </a:rPr>
            </a:br>
            <a:r>
              <a:rPr lang="en-AU" sz="2200" dirty="0"/>
              <a:t>Based on a 25-hour teaching and learning week over four 10-week terms</a:t>
            </a:r>
          </a:p>
        </p:txBody>
      </p:sp>
      <p:sp>
        <p:nvSpPr>
          <p:cNvPr id="5" name="Slide Number Placeholder 4">
            <a:extLst>
              <a:ext uri="{FF2B5EF4-FFF2-40B4-BE49-F238E27FC236}">
                <a16:creationId xmlns:a16="http://schemas.microsoft.com/office/drawing/2014/main" id="{D9B51B8C-132B-49F6-9610-14E609099D52}"/>
              </a:ext>
            </a:extLst>
          </p:cNvPr>
          <p:cNvSpPr>
            <a:spLocks noGrp="1"/>
          </p:cNvSpPr>
          <p:nvPr>
            <p:ph type="sldNum" sz="quarter" idx="10"/>
          </p:nvPr>
        </p:nvSpPr>
        <p:spPr>
          <a:xfrm>
            <a:off x="11124000" y="6516000"/>
            <a:ext cx="720000" cy="180000"/>
          </a:xfrm>
        </p:spPr>
        <p:txBody>
          <a:bodyPr anchor="t">
            <a:normAutofit/>
          </a:bodyPr>
          <a:lstStyle/>
          <a:p>
            <a:pPr>
              <a:lnSpc>
                <a:spcPct val="90000"/>
              </a:lnSpc>
              <a:spcAft>
                <a:spcPts val="600"/>
              </a:spcAft>
            </a:pPr>
            <a:fld id="{10A01DC5-1685-4615-8240-15192985C6A2}" type="slidenum">
              <a:rPr lang="en-AU" smtClean="0"/>
              <a:pPr>
                <a:lnSpc>
                  <a:spcPct val="90000"/>
                </a:lnSpc>
                <a:spcAft>
                  <a:spcPts val="600"/>
                </a:spcAft>
              </a:pPr>
              <a:t>9</a:t>
            </a:fld>
            <a:endParaRPr lang="en-AU"/>
          </a:p>
        </p:txBody>
      </p:sp>
      <p:sp>
        <p:nvSpPr>
          <p:cNvPr id="27" name="TextBox 26">
            <a:extLst>
              <a:ext uri="{FF2B5EF4-FFF2-40B4-BE49-F238E27FC236}">
                <a16:creationId xmlns:a16="http://schemas.microsoft.com/office/drawing/2014/main" id="{417A680A-DEA5-EAAB-8740-B714C68CFF9B}"/>
              </a:ext>
            </a:extLst>
          </p:cNvPr>
          <p:cNvSpPr txBox="1"/>
          <p:nvPr/>
        </p:nvSpPr>
        <p:spPr>
          <a:xfrm>
            <a:off x="314068" y="1539536"/>
            <a:ext cx="11737519" cy="612412"/>
          </a:xfrm>
          <a:prstGeom prst="rect">
            <a:avLst/>
          </a:prstGeom>
          <a:noFill/>
        </p:spPr>
        <p:txBody>
          <a:bodyPr wrap="square">
            <a:spAutoFit/>
          </a:bodyPr>
          <a:lstStyle/>
          <a:p>
            <a:pPr>
              <a:lnSpc>
                <a:spcPct val="150000"/>
              </a:lnSpc>
            </a:pPr>
            <a:r>
              <a:rPr lang="en-US" sz="1200" b="0" i="0" dirty="0">
                <a:solidFill>
                  <a:srgbClr val="000000"/>
                </a:solidFill>
                <a:effectLst/>
              </a:rPr>
              <a:t>The time allocation advice can be represented across a stage as an overview of the number of hours of teaching and learning in a </a:t>
            </a:r>
            <a:r>
              <a:rPr lang="en-US" sz="1200" dirty="0">
                <a:solidFill>
                  <a:srgbClr val="000000"/>
                </a:solidFill>
              </a:rPr>
              <a:t>5-hour day and 25-hour </a:t>
            </a:r>
            <a:r>
              <a:rPr lang="en-US" sz="1200" b="0" i="0" dirty="0">
                <a:solidFill>
                  <a:srgbClr val="000000"/>
                </a:solidFill>
                <a:effectLst/>
              </a:rPr>
              <a:t>teaching and learning week*. </a:t>
            </a:r>
            <a:endParaRPr lang="en-AU" sz="1200" dirty="0"/>
          </a:p>
        </p:txBody>
      </p:sp>
      <p:grpSp>
        <p:nvGrpSpPr>
          <p:cNvPr id="29" name="Group 28">
            <a:extLst>
              <a:ext uri="{FF2B5EF4-FFF2-40B4-BE49-F238E27FC236}">
                <a16:creationId xmlns:a16="http://schemas.microsoft.com/office/drawing/2014/main" id="{737C0165-0352-1D6A-65AA-408B06630A8B}"/>
              </a:ext>
            </a:extLst>
          </p:cNvPr>
          <p:cNvGrpSpPr/>
          <p:nvPr/>
        </p:nvGrpSpPr>
        <p:grpSpPr>
          <a:xfrm>
            <a:off x="1440594" y="2151947"/>
            <a:ext cx="9683406" cy="3415391"/>
            <a:chOff x="0" y="-103536"/>
            <a:chExt cx="5656948" cy="5565543"/>
          </a:xfrm>
        </p:grpSpPr>
        <p:sp>
          <p:nvSpPr>
            <p:cNvPr id="31" name="Flowchart: Alternate Process 30">
              <a:extLst>
                <a:ext uri="{FF2B5EF4-FFF2-40B4-BE49-F238E27FC236}">
                  <a16:creationId xmlns:a16="http://schemas.microsoft.com/office/drawing/2014/main" id="{0DEFE799-70C9-16E3-3D35-1D6E7E546D2A}"/>
                </a:ext>
              </a:extLst>
            </p:cNvPr>
            <p:cNvSpPr/>
            <p:nvPr/>
          </p:nvSpPr>
          <p:spPr>
            <a:xfrm>
              <a:off x="11659" y="-93182"/>
              <a:ext cx="2777763" cy="479824"/>
            </a:xfrm>
            <a:prstGeom prst="flowChartAlternateProcess">
              <a:avLst/>
            </a:prstGeom>
            <a:solidFill>
              <a:srgbClr val="EBEBEB"/>
            </a:solidFill>
            <a:ln w="12700" cap="flat" cmpd="sng" algn="ctr">
              <a:noFill/>
              <a:prstDash val="solid"/>
              <a:miter lim="800000"/>
            </a:ln>
            <a:effectLst/>
          </p:spPr>
          <p:txBody>
            <a:bodyPr rtlCol="0" anchor="ctr"/>
            <a:lstStyle/>
            <a:p>
              <a:pPr algn="ctr" fontAlgn="base">
                <a:lnSpc>
                  <a:spcPct val="115000"/>
                </a:lnSpc>
                <a:spcAft>
                  <a:spcPts val="1200"/>
                </a:spcAft>
              </a:pPr>
              <a:r>
                <a:rPr lang="en-AU" sz="1600" b="1" kern="1200" spc="-10" dirty="0">
                  <a:effectLst/>
                  <a:ea typeface="Calibri" panose="020F0502020204030204" pitchFamily="34" charset="0"/>
                  <a:cs typeface="Arial" panose="020B0604020202020204" pitchFamily="34" charset="0"/>
                </a:rPr>
                <a:t>Early Stage 1</a:t>
              </a:r>
              <a:endParaRPr lang="en-AU" sz="1000" spc="-10" dirty="0">
                <a:effectLst/>
                <a:ea typeface="Calibri" panose="020F0502020204030204" pitchFamily="34" charset="0"/>
                <a:cs typeface="Arial" panose="020B0604020202020204" pitchFamily="34" charset="0"/>
              </a:endParaRPr>
            </a:p>
          </p:txBody>
        </p:sp>
        <p:sp>
          <p:nvSpPr>
            <p:cNvPr id="32" name="Flowchart: Alternate Process 31">
              <a:extLst>
                <a:ext uri="{FF2B5EF4-FFF2-40B4-BE49-F238E27FC236}">
                  <a16:creationId xmlns:a16="http://schemas.microsoft.com/office/drawing/2014/main" id="{8767163C-AA03-AD89-C67E-9F96CF9A4B45}"/>
                </a:ext>
              </a:extLst>
            </p:cNvPr>
            <p:cNvSpPr/>
            <p:nvPr/>
          </p:nvSpPr>
          <p:spPr>
            <a:xfrm>
              <a:off x="2897315" y="-103536"/>
              <a:ext cx="2745665" cy="487771"/>
            </a:xfrm>
            <a:prstGeom prst="flowChartAlternateProcess">
              <a:avLst/>
            </a:prstGeom>
            <a:solidFill>
              <a:srgbClr val="EBEBEB"/>
            </a:solidFill>
            <a:ln w="12700" cap="flat" cmpd="sng" algn="ctr">
              <a:noFill/>
              <a:prstDash val="solid"/>
              <a:miter lim="800000"/>
            </a:ln>
            <a:effectLst/>
          </p:spPr>
          <p:txBody>
            <a:bodyPr rtlCol="0" anchor="ctr"/>
            <a:lstStyle/>
            <a:p>
              <a:pPr algn="ctr" fontAlgn="base">
                <a:lnSpc>
                  <a:spcPct val="115000"/>
                </a:lnSpc>
                <a:spcAft>
                  <a:spcPts val="1200"/>
                </a:spcAft>
              </a:pPr>
              <a:r>
                <a:rPr lang="en-AU" sz="1600" b="1" kern="1200" spc="-10" dirty="0">
                  <a:effectLst/>
                  <a:ea typeface="Calibri" panose="020F0502020204030204" pitchFamily="34" charset="0"/>
                  <a:cs typeface="Arial" panose="020B0604020202020204" pitchFamily="34" charset="0"/>
                </a:rPr>
                <a:t>Stage 1, Stage 2 and Stage 3</a:t>
              </a:r>
              <a:r>
                <a:rPr lang="en-AU" sz="1600" spc="-10" dirty="0">
                  <a:effectLst/>
                  <a:ea typeface="Calibri" panose="020F0502020204030204" pitchFamily="34" charset="0"/>
                  <a:cs typeface="Arial" panose="020B0604020202020204" pitchFamily="34" charset="0"/>
                </a:rPr>
                <a:t> </a:t>
              </a:r>
              <a:endParaRPr lang="en-AU" sz="1000" spc="-10" dirty="0">
                <a:effectLst/>
                <a:ea typeface="Calibri" panose="020F0502020204030204" pitchFamily="34" charset="0"/>
                <a:cs typeface="Arial" panose="020B0604020202020204" pitchFamily="34" charset="0"/>
              </a:endParaRPr>
            </a:p>
          </p:txBody>
        </p:sp>
        <p:sp>
          <p:nvSpPr>
            <p:cNvPr id="33" name="Rectangle: Rounded Corners 32">
              <a:extLst>
                <a:ext uri="{FF2B5EF4-FFF2-40B4-BE49-F238E27FC236}">
                  <a16:creationId xmlns:a16="http://schemas.microsoft.com/office/drawing/2014/main" id="{74930AB7-31EE-83CD-A498-5B2C3F661CE7}"/>
                </a:ext>
              </a:extLst>
            </p:cNvPr>
            <p:cNvSpPr/>
            <p:nvPr/>
          </p:nvSpPr>
          <p:spPr>
            <a:xfrm>
              <a:off x="0" y="467768"/>
              <a:ext cx="2777764" cy="1582264"/>
            </a:xfrm>
            <a:prstGeom prst="roundRect">
              <a:avLst>
                <a:gd name="adj" fmla="val 4040"/>
              </a:avLst>
            </a:prstGeom>
            <a:solidFill>
              <a:srgbClr val="002664"/>
            </a:solidFill>
            <a:ln w="12700" cap="flat" cmpd="sng" algn="ctr">
              <a:noFill/>
              <a:prstDash val="solid"/>
              <a:miter lim="800000"/>
            </a:ln>
            <a:effectLst/>
          </p:spPr>
          <p:txBody>
            <a:bodyPr lIns="91440" tIns="45720" rIns="91440" bIns="45720" rtlCol="0" anchor="ctr"/>
            <a:lstStyle/>
            <a:p>
              <a:pPr algn="ctr" fontAlgn="base">
                <a:spcAft>
                  <a:spcPts val="600"/>
                </a:spcAft>
              </a:pPr>
              <a:r>
                <a:rPr lang="en-AU" sz="1400" kern="1200" spc="-10" dirty="0">
                  <a:solidFill>
                    <a:srgbClr val="FFFFFF"/>
                  </a:solidFill>
                  <a:effectLst/>
                  <a:ea typeface="Calibri" panose="020F0502020204030204" pitchFamily="34" charset="0"/>
                  <a:cs typeface="Arial" panose="020B0604020202020204" pitchFamily="34" charset="0"/>
                </a:rPr>
                <a:t>English and Mathematics</a:t>
              </a:r>
              <a:endParaRPr lang="en-AU" sz="1000" spc="-10" dirty="0">
                <a:effectLst/>
                <a:ea typeface="Calibri" panose="020F0502020204030204" pitchFamily="34" charset="0"/>
                <a:cs typeface="Arial" panose="020B0604020202020204" pitchFamily="34" charset="0"/>
              </a:endParaRPr>
            </a:p>
            <a:p>
              <a:pPr algn="ctr">
                <a:spcAft>
                  <a:spcPts val="600"/>
                </a:spcAft>
              </a:pPr>
              <a:r>
                <a:rPr lang="en-AU" sz="1400" kern="1200" spc="-10" dirty="0">
                  <a:solidFill>
                    <a:srgbClr val="FFFFFF"/>
                  </a:solidFill>
                  <a:effectLst/>
                  <a:ea typeface="Calibri" panose="020F0502020204030204" pitchFamily="34" charset="0"/>
                  <a:cs typeface="Arial" panose="020B0604020202020204" pitchFamily="34" charset="0"/>
                </a:rPr>
                <a:t>Stage approximately </a:t>
              </a:r>
              <a:r>
                <a:rPr lang="en-AU" sz="1400" b="1" kern="1200" spc="-10" dirty="0">
                  <a:solidFill>
                    <a:srgbClr val="FFFFFF"/>
                  </a:solidFill>
                  <a:effectLst/>
                  <a:ea typeface="Calibri" panose="020F0502020204030204" pitchFamily="34" charset="0"/>
                  <a:cs typeface="Arial" panose="020B0604020202020204" pitchFamily="34" charset="0"/>
                </a:rPr>
                <a:t>500 hours </a:t>
              </a:r>
              <a:r>
                <a:rPr lang="en-AU" sz="1400" kern="1200" spc="-10" dirty="0">
                  <a:solidFill>
                    <a:srgbClr val="FFFFFF"/>
                  </a:solidFill>
                  <a:effectLst/>
                  <a:ea typeface="Calibri" panose="020F0502020204030204" pitchFamily="34" charset="0"/>
                  <a:cs typeface="Arial" panose="020B0604020202020204" pitchFamily="34" charset="0"/>
                </a:rPr>
                <a:t>(1 year) </a:t>
              </a:r>
              <a:endParaRPr lang="en-AU" sz="1400" spc="-10" dirty="0">
                <a:effectLst/>
                <a:ea typeface="Calibri" panose="020F0502020204030204" pitchFamily="34" charset="0"/>
                <a:cs typeface="Arial" panose="020B0604020202020204" pitchFamily="34" charset="0"/>
              </a:endParaRPr>
            </a:p>
          </p:txBody>
        </p:sp>
        <p:sp>
          <p:nvSpPr>
            <p:cNvPr id="34" name="Rectangle: Rounded Corners 33">
              <a:extLst>
                <a:ext uri="{FF2B5EF4-FFF2-40B4-BE49-F238E27FC236}">
                  <a16:creationId xmlns:a16="http://schemas.microsoft.com/office/drawing/2014/main" id="{02FCE7F8-6C12-CF5E-DB15-79E65C691220}"/>
                </a:ext>
              </a:extLst>
            </p:cNvPr>
            <p:cNvSpPr/>
            <p:nvPr/>
          </p:nvSpPr>
          <p:spPr>
            <a:xfrm>
              <a:off x="0" y="4117385"/>
              <a:ext cx="2778572" cy="673214"/>
            </a:xfrm>
            <a:prstGeom prst="roundRect">
              <a:avLst>
                <a:gd name="adj" fmla="val 6604"/>
              </a:avLst>
            </a:prstGeom>
            <a:solidFill>
              <a:srgbClr val="8CE0FF"/>
            </a:solidFill>
            <a:ln w="28575" cap="flat" cmpd="sng" algn="ctr">
              <a:noFill/>
              <a:prstDash val="solid"/>
              <a:miter lim="800000"/>
            </a:ln>
            <a:effectLst/>
          </p:spPr>
          <p:txBody>
            <a:bodyPr lIns="91440" tIns="45720" rIns="91440" bIns="45720" rtlCol="0" anchor="ctr" anchorCtr="0"/>
            <a:lstStyle/>
            <a:p>
              <a:pPr algn="ctr">
                <a:lnSpc>
                  <a:spcPct val="115000"/>
                </a:lnSpc>
              </a:pPr>
              <a:r>
                <a:rPr lang="en-US" sz="1200" spc="-10" dirty="0">
                  <a:effectLst/>
                  <a:ea typeface="Calibri" panose="020F0502020204030204" pitchFamily="34" charset="0"/>
                  <a:cs typeface="Arial" panose="020B0604020202020204" pitchFamily="34" charset="0"/>
                </a:rPr>
                <a:t>Optional Languages syllabuses and/or other activities</a:t>
              </a:r>
              <a:r>
                <a:rPr lang="en-AU" sz="1200" kern="1200" spc="-10" dirty="0">
                  <a:solidFill>
                    <a:srgbClr val="000000"/>
                  </a:solidFill>
                  <a:effectLst/>
                  <a:ea typeface="Calibri" panose="020F0502020204030204" pitchFamily="34" charset="0"/>
                  <a:cs typeface="Arial" panose="020B0604020202020204" pitchFamily="34" charset="0"/>
                </a:rPr>
                <a:t>**</a:t>
              </a:r>
              <a:endParaRPr lang="en-AU" sz="1200" spc="-10" dirty="0">
                <a:ea typeface="Calibri" panose="020F0502020204030204" pitchFamily="34" charset="0"/>
                <a:cs typeface="Arial" panose="020B0604020202020204" pitchFamily="34" charset="0"/>
              </a:endParaRPr>
            </a:p>
            <a:p>
              <a:pPr algn="ctr">
                <a:lnSpc>
                  <a:spcPct val="115000"/>
                </a:lnSpc>
                <a:spcAft>
                  <a:spcPts val="1200"/>
                </a:spcAft>
              </a:pPr>
              <a:r>
                <a:rPr lang="en-AU" sz="1200" kern="1200" spc="-10" dirty="0">
                  <a:solidFill>
                    <a:srgbClr val="000000"/>
                  </a:solidFill>
                  <a:effectLst/>
                  <a:ea typeface="Calibri" panose="020F0502020204030204" pitchFamily="34" charset="0"/>
                  <a:cs typeface="Arial" panose="020B0604020202020204" pitchFamily="34" charset="0"/>
                </a:rPr>
                <a:t>Stage approximately </a:t>
              </a:r>
              <a:r>
                <a:rPr lang="en-AU" sz="1200" b="1" kern="1200" spc="-10" dirty="0">
                  <a:solidFill>
                    <a:srgbClr val="000000"/>
                  </a:solidFill>
                  <a:effectLst/>
                  <a:ea typeface="Calibri" panose="020F0502020204030204" pitchFamily="34" charset="0"/>
                  <a:cs typeface="Arial" panose="020B0604020202020204" pitchFamily="34" charset="0"/>
                </a:rPr>
                <a:t>180 hours</a:t>
              </a:r>
              <a:endParaRPr lang="en-AU" sz="1200" spc="-10" dirty="0">
                <a:effectLst/>
                <a:ea typeface="Calibri" panose="020F0502020204030204" pitchFamily="34" charset="0"/>
                <a:cs typeface="Arial" panose="020B0604020202020204" pitchFamily="34" charset="0"/>
              </a:endParaRPr>
            </a:p>
          </p:txBody>
        </p:sp>
        <p:grpSp>
          <p:nvGrpSpPr>
            <p:cNvPr id="35" name="Group 34">
              <a:extLst>
                <a:ext uri="{FF2B5EF4-FFF2-40B4-BE49-F238E27FC236}">
                  <a16:creationId xmlns:a16="http://schemas.microsoft.com/office/drawing/2014/main" id="{3A7CF554-7956-3D9C-CE1C-FD45225A3050}"/>
                </a:ext>
              </a:extLst>
            </p:cNvPr>
            <p:cNvGrpSpPr/>
            <p:nvPr/>
          </p:nvGrpSpPr>
          <p:grpSpPr>
            <a:xfrm>
              <a:off x="1" y="2131158"/>
              <a:ext cx="2757512" cy="1932144"/>
              <a:chOff x="1" y="2131159"/>
              <a:chExt cx="2757512" cy="1932144"/>
            </a:xfrm>
          </p:grpSpPr>
          <p:sp>
            <p:nvSpPr>
              <p:cNvPr id="45" name="Rectangle: Rounded Corners 44">
                <a:extLst>
                  <a:ext uri="{FF2B5EF4-FFF2-40B4-BE49-F238E27FC236}">
                    <a16:creationId xmlns:a16="http://schemas.microsoft.com/office/drawing/2014/main" id="{A7F6116C-F252-F8AA-73A3-A3D4090C325D}"/>
                  </a:ext>
                </a:extLst>
              </p:cNvPr>
              <p:cNvSpPr/>
              <p:nvPr/>
            </p:nvSpPr>
            <p:spPr>
              <a:xfrm>
                <a:off x="7360" y="2158027"/>
                <a:ext cx="1313043" cy="463308"/>
              </a:xfrm>
              <a:prstGeom prst="roundRect">
                <a:avLst/>
              </a:prstGeom>
              <a:solidFill>
                <a:srgbClr val="FFE6EA"/>
              </a:solidFill>
              <a:ln w="12700" cap="flat" cmpd="sng" algn="ctr">
                <a:noFill/>
                <a:prstDash val="solid"/>
                <a:miter lim="800000"/>
              </a:ln>
              <a:effectLst/>
            </p:spPr>
            <p:txBody>
              <a:bodyPr rtlCol="0" anchor="ctr" anchorCtr="0"/>
              <a:lstStyle/>
              <a:p>
                <a:pPr algn="ctr" fontAlgn="base">
                  <a:lnSpc>
                    <a:spcPct val="115000"/>
                  </a:lnSpc>
                  <a:spcAft>
                    <a:spcPts val="1200"/>
                  </a:spcAft>
                </a:pPr>
                <a:r>
                  <a:rPr lang="en-AU" sz="1100" kern="1200" spc="-10" dirty="0">
                    <a:solidFill>
                      <a:srgbClr val="000000"/>
                    </a:solidFill>
                    <a:effectLst/>
                    <a:ea typeface="Calibri" panose="020F0502020204030204" pitchFamily="34" charset="0"/>
                    <a:cs typeface="Arial" panose="020B0604020202020204" pitchFamily="34" charset="0"/>
                  </a:rPr>
                  <a:t>Creative Arts </a:t>
                </a:r>
                <a:r>
                  <a:rPr lang="en-AU" sz="1100" b="1" spc="-10" dirty="0">
                    <a:solidFill>
                      <a:srgbClr val="000000"/>
                    </a:solidFill>
                    <a:ea typeface="Calibri" panose="020F0502020204030204" pitchFamily="34" charset="0"/>
                    <a:cs typeface="Arial" panose="020B0604020202020204" pitchFamily="34" charset="0"/>
                  </a:rPr>
                  <a:t>80 hours</a:t>
                </a:r>
              </a:p>
            </p:txBody>
          </p:sp>
          <p:sp>
            <p:nvSpPr>
              <p:cNvPr id="46" name="Rectangle: Rounded Corners 45">
                <a:extLst>
                  <a:ext uri="{FF2B5EF4-FFF2-40B4-BE49-F238E27FC236}">
                    <a16:creationId xmlns:a16="http://schemas.microsoft.com/office/drawing/2014/main" id="{BB366F54-6E0E-C8C2-1B90-D04511106FA4}"/>
                  </a:ext>
                </a:extLst>
              </p:cNvPr>
              <p:cNvSpPr/>
              <p:nvPr/>
            </p:nvSpPr>
            <p:spPr>
              <a:xfrm>
                <a:off x="1" y="2675053"/>
                <a:ext cx="1320402" cy="383183"/>
              </a:xfrm>
              <a:prstGeom prst="roundRect">
                <a:avLst/>
              </a:prstGeom>
              <a:solidFill>
                <a:srgbClr val="FFB8C1"/>
              </a:solidFill>
              <a:ln w="12700" cap="flat" cmpd="sng" algn="ctr">
                <a:noFill/>
                <a:prstDash val="solid"/>
                <a:miter lim="800000"/>
              </a:ln>
              <a:effectLst/>
            </p:spPr>
            <p:txBody>
              <a:bodyPr rtlCol="0" anchor="ctr" anchorCtr="0"/>
              <a:lstStyle/>
              <a:p>
                <a:pPr algn="ctr" fontAlgn="base">
                  <a:lnSpc>
                    <a:spcPct val="115000"/>
                  </a:lnSpc>
                  <a:spcAft>
                    <a:spcPts val="1200"/>
                  </a:spcAft>
                </a:pPr>
                <a:r>
                  <a:rPr lang="en-AU" sz="1100" kern="1200" spc="-10" dirty="0">
                    <a:solidFill>
                      <a:srgbClr val="000000"/>
                    </a:solidFill>
                    <a:effectLst/>
                    <a:ea typeface="Calibri" panose="020F0502020204030204" pitchFamily="34" charset="0"/>
                    <a:cs typeface="Arial" panose="020B0604020202020204" pitchFamily="34" charset="0"/>
                  </a:rPr>
                  <a:t>HSIE </a:t>
                </a:r>
                <a:r>
                  <a:rPr lang="en-AU" sz="1100" b="1" kern="1200" spc="-10" dirty="0">
                    <a:solidFill>
                      <a:srgbClr val="000000"/>
                    </a:solidFill>
                    <a:effectLst/>
                    <a:ea typeface="Calibri" panose="020F0502020204030204" pitchFamily="34" charset="0"/>
                    <a:cs typeface="Arial" panose="020B0604020202020204" pitchFamily="34" charset="0"/>
                  </a:rPr>
                  <a:t>80 hours</a:t>
                </a:r>
                <a:endParaRPr lang="en-AU" sz="1100" b="1" spc="-10" dirty="0">
                  <a:effectLst/>
                  <a:ea typeface="Calibri" panose="020F0502020204030204" pitchFamily="34" charset="0"/>
                  <a:cs typeface="Arial" panose="020B0604020202020204" pitchFamily="34" charset="0"/>
                </a:endParaRPr>
              </a:p>
            </p:txBody>
          </p:sp>
          <p:sp>
            <p:nvSpPr>
              <p:cNvPr id="47" name="Rectangle: Rounded Corners 46">
                <a:extLst>
                  <a:ext uri="{FF2B5EF4-FFF2-40B4-BE49-F238E27FC236}">
                    <a16:creationId xmlns:a16="http://schemas.microsoft.com/office/drawing/2014/main" id="{3EA61CF4-DF53-C3FF-3E2B-570B44F123CC}"/>
                  </a:ext>
                </a:extLst>
              </p:cNvPr>
              <p:cNvSpPr/>
              <p:nvPr/>
            </p:nvSpPr>
            <p:spPr>
              <a:xfrm>
                <a:off x="2" y="3115154"/>
                <a:ext cx="1320401" cy="419555"/>
              </a:xfrm>
              <a:prstGeom prst="roundRect">
                <a:avLst/>
              </a:prstGeom>
              <a:solidFill>
                <a:srgbClr val="D7153A"/>
              </a:solidFill>
              <a:ln w="12700" cap="flat" cmpd="sng" algn="ctr">
                <a:noFill/>
                <a:prstDash val="solid"/>
                <a:miter lim="800000"/>
              </a:ln>
              <a:effectLst/>
            </p:spPr>
            <p:txBody>
              <a:bodyPr rtlCol="0" anchor="ctr" anchorCtr="0"/>
              <a:lstStyle/>
              <a:p>
                <a:pPr algn="ctr" fontAlgn="base">
                  <a:lnSpc>
                    <a:spcPct val="115000"/>
                  </a:lnSpc>
                  <a:spcAft>
                    <a:spcPts val="1200"/>
                  </a:spcAft>
                </a:pPr>
                <a:r>
                  <a:rPr lang="en-AU" sz="1100" kern="1200" spc="-10" dirty="0">
                    <a:solidFill>
                      <a:srgbClr val="FFFFFF"/>
                    </a:solidFill>
                    <a:effectLst/>
                    <a:ea typeface="Calibri" panose="020F0502020204030204" pitchFamily="34" charset="0"/>
                    <a:cs typeface="Arial" panose="020B0604020202020204" pitchFamily="34" charset="0"/>
                  </a:rPr>
                  <a:t>PDHPE </a:t>
                </a:r>
                <a:r>
                  <a:rPr lang="en-AU" sz="1100" b="1" kern="1200" spc="-10" dirty="0">
                    <a:solidFill>
                      <a:schemeClr val="bg1"/>
                    </a:solidFill>
                    <a:effectLst/>
                    <a:ea typeface="Calibri" panose="020F0502020204030204" pitchFamily="34" charset="0"/>
                    <a:cs typeface="Arial" panose="020B0604020202020204" pitchFamily="34" charset="0"/>
                  </a:rPr>
                  <a:t>80 hours</a:t>
                </a:r>
                <a:endParaRPr lang="en-AU" sz="1100" b="1" spc="-10" dirty="0">
                  <a:solidFill>
                    <a:schemeClr val="bg1"/>
                  </a:solidFill>
                  <a:effectLst/>
                  <a:ea typeface="Calibri" panose="020F0502020204030204" pitchFamily="34" charset="0"/>
                  <a:cs typeface="Arial" panose="020B0604020202020204" pitchFamily="34" charset="0"/>
                </a:endParaRPr>
              </a:p>
            </p:txBody>
          </p:sp>
          <p:sp>
            <p:nvSpPr>
              <p:cNvPr id="48" name="Rectangle: Rounded Corners 47">
                <a:extLst>
                  <a:ext uri="{FF2B5EF4-FFF2-40B4-BE49-F238E27FC236}">
                    <a16:creationId xmlns:a16="http://schemas.microsoft.com/office/drawing/2014/main" id="{521021C1-CDC0-9CB4-DA0E-50BDAD1A062E}"/>
                  </a:ext>
                </a:extLst>
              </p:cNvPr>
              <p:cNvSpPr/>
              <p:nvPr/>
            </p:nvSpPr>
            <p:spPr>
              <a:xfrm>
                <a:off x="7360" y="3591625"/>
                <a:ext cx="1313043" cy="471678"/>
              </a:xfrm>
              <a:prstGeom prst="roundRect">
                <a:avLst/>
              </a:prstGeom>
              <a:solidFill>
                <a:srgbClr val="6B0A1C"/>
              </a:solidFill>
              <a:ln w="12700" cap="flat" cmpd="sng" algn="ctr">
                <a:noFill/>
                <a:prstDash val="solid"/>
                <a:miter lim="800000"/>
              </a:ln>
              <a:effectLst/>
            </p:spPr>
            <p:txBody>
              <a:bodyPr rtlCol="0" anchor="ctr" anchorCtr="0"/>
              <a:lstStyle/>
              <a:p>
                <a:pPr fontAlgn="base">
                  <a:lnSpc>
                    <a:spcPct val="115000"/>
                  </a:lnSpc>
                  <a:spcAft>
                    <a:spcPts val="1200"/>
                  </a:spcAft>
                </a:pPr>
                <a:r>
                  <a:rPr lang="en-AU" sz="1050" kern="1200" spc="-10" dirty="0">
                    <a:solidFill>
                      <a:srgbClr val="FFFFFF"/>
                    </a:solidFill>
                    <a:effectLst/>
                    <a:ea typeface="Calibri" panose="020F0502020204030204" pitchFamily="34" charset="0"/>
                    <a:cs typeface="Arial" panose="020B0604020202020204" pitchFamily="34" charset="0"/>
                  </a:rPr>
                  <a:t>Science and </a:t>
                </a:r>
                <a:r>
                  <a:rPr lang="en-AU" sz="1050" kern="1200" spc="-10" dirty="0">
                    <a:solidFill>
                      <a:schemeClr val="bg1"/>
                    </a:solidFill>
                    <a:effectLst/>
                    <a:ea typeface="Calibri" panose="020F0502020204030204" pitchFamily="34" charset="0"/>
                    <a:cs typeface="Arial" panose="020B0604020202020204" pitchFamily="34" charset="0"/>
                  </a:rPr>
                  <a:t>Technology </a:t>
                </a:r>
                <a:r>
                  <a:rPr lang="en-AU" sz="1050" b="1" kern="1200" spc="-10" dirty="0">
                    <a:solidFill>
                      <a:schemeClr val="bg1"/>
                    </a:solidFill>
                    <a:effectLst/>
                    <a:ea typeface="Calibri" panose="020F0502020204030204" pitchFamily="34" charset="0"/>
                    <a:cs typeface="Arial" panose="020B0604020202020204" pitchFamily="34" charset="0"/>
                  </a:rPr>
                  <a:t>80 hours</a:t>
                </a:r>
                <a:endParaRPr lang="en-AU" sz="1050" b="1" spc="-10" dirty="0">
                  <a:solidFill>
                    <a:schemeClr val="bg1"/>
                  </a:solidFill>
                  <a:effectLst/>
                  <a:ea typeface="Calibri" panose="020F0502020204030204" pitchFamily="34" charset="0"/>
                  <a:cs typeface="Arial" panose="020B0604020202020204" pitchFamily="34" charset="0"/>
                </a:endParaRPr>
              </a:p>
            </p:txBody>
          </p:sp>
          <p:sp>
            <p:nvSpPr>
              <p:cNvPr id="49" name="Rectangle: Rounded Corners 48">
                <a:extLst>
                  <a:ext uri="{FF2B5EF4-FFF2-40B4-BE49-F238E27FC236}">
                    <a16:creationId xmlns:a16="http://schemas.microsoft.com/office/drawing/2014/main" id="{92E5B30D-F3DC-4BCF-CED4-5A6A05135A67}"/>
                  </a:ext>
                </a:extLst>
              </p:cNvPr>
              <p:cNvSpPr/>
              <p:nvPr/>
            </p:nvSpPr>
            <p:spPr>
              <a:xfrm>
                <a:off x="1411577" y="2131159"/>
                <a:ext cx="1345936" cy="1886607"/>
              </a:xfrm>
              <a:prstGeom prst="roundRect">
                <a:avLst>
                  <a:gd name="adj" fmla="val 6293"/>
                </a:avLst>
              </a:prstGeom>
              <a:solidFill>
                <a:srgbClr val="EBEBEB"/>
              </a:solidFill>
              <a:ln w="12700" cap="flat" cmpd="sng" algn="ctr">
                <a:noFill/>
                <a:prstDash val="solid"/>
                <a:miter lim="800000"/>
              </a:ln>
              <a:effectLst/>
            </p:spPr>
            <p:txBody>
              <a:bodyPr lIns="36000" tIns="0" rIns="0" bIns="0" rtlCol="0" anchor="ctr" anchorCtr="0">
                <a:normAutofit/>
              </a:bodyPr>
              <a:lstStyle/>
              <a:p>
                <a:pPr algn="ctr">
                  <a:lnSpc>
                    <a:spcPct val="115000"/>
                  </a:lnSpc>
                  <a:spcAft>
                    <a:spcPts val="1200"/>
                  </a:spcAft>
                </a:pPr>
                <a:r>
                  <a:rPr lang="en-AU" sz="1400" kern="1200" spc="-10" dirty="0">
                    <a:solidFill>
                      <a:srgbClr val="000000"/>
                    </a:solidFill>
                    <a:effectLst/>
                    <a:ea typeface="Calibri" panose="020F0502020204030204" pitchFamily="34" charset="0"/>
                    <a:cs typeface="Arial" panose="020B0604020202020204" pitchFamily="34" charset="0"/>
                  </a:rPr>
                  <a:t>1 year for each learning area approximately</a:t>
                </a:r>
                <a:endParaRPr lang="en-AU" sz="1000" spc="-10" dirty="0">
                  <a:effectLst/>
                  <a:ea typeface="Calibri" panose="020F0502020204030204" pitchFamily="34" charset="0"/>
                  <a:cs typeface="Arial" panose="020B0604020202020204" pitchFamily="34" charset="0"/>
                </a:endParaRPr>
              </a:p>
              <a:p>
                <a:pPr algn="ctr">
                  <a:lnSpc>
                    <a:spcPct val="115000"/>
                  </a:lnSpc>
                  <a:spcAft>
                    <a:spcPts val="1200"/>
                  </a:spcAft>
                </a:pPr>
                <a:r>
                  <a:rPr lang="en-AU" sz="1400" b="1" spc="-10" dirty="0">
                    <a:solidFill>
                      <a:srgbClr val="000000"/>
                    </a:solidFill>
                    <a:ea typeface="Calibri" panose="020F0502020204030204" pitchFamily="34" charset="0"/>
                    <a:cs typeface="Arial" panose="020B0604020202020204" pitchFamily="34" charset="0"/>
                  </a:rPr>
                  <a:t>32</a:t>
                </a:r>
                <a:r>
                  <a:rPr lang="en-AU" sz="1400" b="1" kern="1200" spc="-10" dirty="0">
                    <a:solidFill>
                      <a:srgbClr val="000000"/>
                    </a:solidFill>
                    <a:effectLst/>
                    <a:ea typeface="Calibri" panose="020F0502020204030204" pitchFamily="34" charset="0"/>
                    <a:cs typeface="Arial" panose="020B0604020202020204" pitchFamily="34" charset="0"/>
                  </a:rPr>
                  <a:t>0 hours</a:t>
                </a:r>
                <a:endParaRPr lang="en-AU" sz="1000" spc="-10" dirty="0">
                  <a:effectLst/>
                  <a:ea typeface="Calibri" panose="020F0502020204030204" pitchFamily="34" charset="0"/>
                  <a:cs typeface="Arial" panose="020B0604020202020204" pitchFamily="34" charset="0"/>
                </a:endParaRPr>
              </a:p>
            </p:txBody>
          </p:sp>
        </p:grpSp>
        <p:sp>
          <p:nvSpPr>
            <p:cNvPr id="36" name="Rectangle: Rounded Corners 35">
              <a:extLst>
                <a:ext uri="{FF2B5EF4-FFF2-40B4-BE49-F238E27FC236}">
                  <a16:creationId xmlns:a16="http://schemas.microsoft.com/office/drawing/2014/main" id="{EB0FD2FE-0E99-751C-76FB-E82ED014DD94}"/>
                </a:ext>
              </a:extLst>
            </p:cNvPr>
            <p:cNvSpPr/>
            <p:nvPr/>
          </p:nvSpPr>
          <p:spPr>
            <a:xfrm>
              <a:off x="2922560" y="467767"/>
              <a:ext cx="2731022" cy="1582265"/>
            </a:xfrm>
            <a:prstGeom prst="roundRect">
              <a:avLst>
                <a:gd name="adj" fmla="val 4040"/>
              </a:avLst>
            </a:prstGeom>
            <a:solidFill>
              <a:srgbClr val="002664"/>
            </a:solidFill>
            <a:ln w="12700" cap="flat" cmpd="sng" algn="ctr">
              <a:noFill/>
              <a:prstDash val="solid"/>
              <a:miter lim="800000"/>
            </a:ln>
            <a:effectLst/>
          </p:spPr>
          <p:txBody>
            <a:bodyPr lIns="91440" tIns="45720" rIns="91440" bIns="45720" rtlCol="0" anchor="ctr"/>
            <a:lstStyle/>
            <a:p>
              <a:pPr algn="ctr" fontAlgn="base">
                <a:lnSpc>
                  <a:spcPct val="115000"/>
                </a:lnSpc>
                <a:spcAft>
                  <a:spcPts val="600"/>
                </a:spcAft>
              </a:pPr>
              <a:r>
                <a:rPr lang="en-AU" sz="1400" kern="1200" spc="-10" dirty="0">
                  <a:solidFill>
                    <a:srgbClr val="FFFFFF"/>
                  </a:solidFill>
                  <a:effectLst/>
                  <a:ea typeface="Calibri" panose="020F0502020204030204" pitchFamily="34" charset="0"/>
                  <a:cs typeface="Arial" panose="020B0604020202020204" pitchFamily="34" charset="0"/>
                </a:rPr>
                <a:t>English and Mathematics</a:t>
              </a:r>
              <a:endParaRPr lang="en-AU" sz="1000" spc="-10" dirty="0">
                <a:effectLst/>
                <a:ea typeface="Calibri" panose="020F0502020204030204" pitchFamily="34" charset="0"/>
                <a:cs typeface="Arial" panose="020B0604020202020204" pitchFamily="34" charset="0"/>
              </a:endParaRPr>
            </a:p>
            <a:p>
              <a:pPr algn="ctr">
                <a:lnSpc>
                  <a:spcPct val="115000"/>
                </a:lnSpc>
                <a:spcAft>
                  <a:spcPts val="600"/>
                </a:spcAft>
              </a:pPr>
              <a:r>
                <a:rPr lang="en-AU" sz="1400" kern="1200" spc="-10" dirty="0">
                  <a:solidFill>
                    <a:srgbClr val="FFFFFF"/>
                  </a:solidFill>
                  <a:effectLst/>
                  <a:ea typeface="Calibri" panose="020F0502020204030204" pitchFamily="34" charset="0"/>
                  <a:cs typeface="Arial" panose="020B0604020202020204" pitchFamily="34" charset="0"/>
                </a:rPr>
                <a:t>Stage approximatel</a:t>
              </a:r>
              <a:r>
                <a:rPr lang="en-AU" sz="1400" spc="-10" dirty="0">
                  <a:solidFill>
                    <a:srgbClr val="FFFFFF"/>
                  </a:solidFill>
                  <a:ea typeface="Calibri" panose="020F0502020204030204" pitchFamily="34" charset="0"/>
                  <a:cs typeface="Arial" panose="020B0604020202020204" pitchFamily="34" charset="0"/>
                </a:rPr>
                <a:t>y</a:t>
              </a:r>
              <a:r>
                <a:rPr lang="en-AU" sz="1400" kern="1200" spc="-10" dirty="0">
                  <a:solidFill>
                    <a:srgbClr val="FFFFFF"/>
                  </a:solidFill>
                  <a:effectLst/>
                  <a:ea typeface="Calibri" panose="020F0502020204030204" pitchFamily="34" charset="0"/>
                  <a:cs typeface="Arial" panose="020B0604020202020204" pitchFamily="34" charset="0"/>
                </a:rPr>
                <a:t> </a:t>
              </a:r>
              <a:r>
                <a:rPr lang="en-AU" sz="1400" b="1" kern="1200" spc="-10" dirty="0">
                  <a:solidFill>
                    <a:srgbClr val="FFFFFF"/>
                  </a:solidFill>
                  <a:effectLst/>
                  <a:ea typeface="Calibri" panose="020F0502020204030204" pitchFamily="34" charset="0"/>
                  <a:cs typeface="Arial" panose="020B0604020202020204" pitchFamily="34" charset="0"/>
                </a:rPr>
                <a:t>1000 hours </a:t>
              </a:r>
              <a:r>
                <a:rPr lang="en-AU" sz="1400" kern="1200" spc="-10" dirty="0">
                  <a:solidFill>
                    <a:srgbClr val="FFFFFF"/>
                  </a:solidFill>
                  <a:effectLst/>
                  <a:ea typeface="Calibri" panose="020F0502020204030204" pitchFamily="34" charset="0"/>
                  <a:cs typeface="Arial" panose="020B0604020202020204" pitchFamily="34" charset="0"/>
                </a:rPr>
                <a:t>(2 years) </a:t>
              </a:r>
              <a:endParaRPr lang="en-AU" sz="1000" spc="-10" dirty="0">
                <a:effectLst/>
                <a:ea typeface="Calibri" panose="020F0502020204030204" pitchFamily="34" charset="0"/>
                <a:cs typeface="Arial" panose="020B0604020202020204" pitchFamily="34" charset="0"/>
              </a:endParaRPr>
            </a:p>
          </p:txBody>
        </p:sp>
        <p:sp>
          <p:nvSpPr>
            <p:cNvPr id="37" name="Rectangle: Rounded Corners 36">
              <a:extLst>
                <a:ext uri="{FF2B5EF4-FFF2-40B4-BE49-F238E27FC236}">
                  <a16:creationId xmlns:a16="http://schemas.microsoft.com/office/drawing/2014/main" id="{38B5CDD9-7C50-4834-05A9-73FA0C4F583C}"/>
                </a:ext>
              </a:extLst>
            </p:cNvPr>
            <p:cNvSpPr/>
            <p:nvPr/>
          </p:nvSpPr>
          <p:spPr>
            <a:xfrm>
              <a:off x="2936564" y="4113742"/>
              <a:ext cx="2720384" cy="680504"/>
            </a:xfrm>
            <a:prstGeom prst="roundRect">
              <a:avLst>
                <a:gd name="adj" fmla="val 6604"/>
              </a:avLst>
            </a:prstGeom>
            <a:solidFill>
              <a:srgbClr val="8CE0FF"/>
            </a:solidFill>
            <a:ln w="28575" cap="flat" cmpd="sng" algn="ctr">
              <a:noFill/>
              <a:prstDash val="solid"/>
              <a:miter lim="800000"/>
            </a:ln>
            <a:effectLst/>
          </p:spPr>
          <p:txBody>
            <a:bodyPr lIns="91440" tIns="45720" rIns="91440" bIns="45720" rtlCol="0" anchor="ctr" anchorCtr="0"/>
            <a:lstStyle/>
            <a:p>
              <a:pPr algn="ctr">
                <a:lnSpc>
                  <a:spcPct val="115000"/>
                </a:lnSpc>
              </a:pPr>
              <a:r>
                <a:rPr lang="en-US" sz="1200" spc="-10" dirty="0">
                  <a:effectLst/>
                  <a:ea typeface="Calibri" panose="020F0502020204030204" pitchFamily="34" charset="0"/>
                  <a:cs typeface="Arial" panose="020B0604020202020204" pitchFamily="34" charset="0"/>
                </a:rPr>
                <a:t>Optional Languages syllabuses and/or other activities</a:t>
              </a:r>
              <a:r>
                <a:rPr lang="en-AU" sz="1200" kern="1200" spc="-10" dirty="0">
                  <a:solidFill>
                    <a:srgbClr val="000000"/>
                  </a:solidFill>
                  <a:effectLst/>
                  <a:ea typeface="Calibri" panose="020F0502020204030204" pitchFamily="34" charset="0"/>
                  <a:cs typeface="Arial" panose="020B0604020202020204" pitchFamily="34" charset="0"/>
                </a:rPr>
                <a:t>**</a:t>
              </a:r>
              <a:endParaRPr lang="en-AU" sz="1000" spc="-10" dirty="0">
                <a:effectLst/>
                <a:ea typeface="Calibri" panose="020F0502020204030204" pitchFamily="34" charset="0"/>
                <a:cs typeface="Arial" panose="020B0604020202020204" pitchFamily="34" charset="0"/>
              </a:endParaRPr>
            </a:p>
            <a:p>
              <a:pPr algn="ctr">
                <a:lnSpc>
                  <a:spcPct val="115000"/>
                </a:lnSpc>
                <a:spcAft>
                  <a:spcPts val="1200"/>
                </a:spcAft>
              </a:pPr>
              <a:r>
                <a:rPr lang="en-AU" sz="1200" kern="1200" spc="-10" dirty="0">
                  <a:solidFill>
                    <a:srgbClr val="000000"/>
                  </a:solidFill>
                  <a:effectLst/>
                  <a:ea typeface="Calibri" panose="020F0502020204030204" pitchFamily="34" charset="0"/>
                  <a:cs typeface="Arial" panose="020B0604020202020204" pitchFamily="34" charset="0"/>
                </a:rPr>
                <a:t>Stage approximately </a:t>
              </a:r>
              <a:r>
                <a:rPr lang="en-AU" sz="1200" b="1" kern="1200" spc="-10" dirty="0">
                  <a:solidFill>
                    <a:srgbClr val="000000"/>
                  </a:solidFill>
                  <a:effectLst/>
                  <a:ea typeface="Calibri" panose="020F0502020204030204" pitchFamily="34" charset="0"/>
                  <a:cs typeface="Arial" panose="020B0604020202020204" pitchFamily="34" charset="0"/>
                </a:rPr>
                <a:t>360 hours</a:t>
              </a:r>
              <a:endParaRPr lang="en-AU" sz="1000" spc="-10" dirty="0">
                <a:effectLst/>
                <a:ea typeface="Calibri" panose="020F0502020204030204" pitchFamily="34" charset="0"/>
                <a:cs typeface="Arial" panose="020B0604020202020204" pitchFamily="34" charset="0"/>
              </a:endParaRPr>
            </a:p>
          </p:txBody>
        </p:sp>
        <p:sp>
          <p:nvSpPr>
            <p:cNvPr id="44" name="Rectangle: Rounded Corners 43">
              <a:extLst>
                <a:ext uri="{FF2B5EF4-FFF2-40B4-BE49-F238E27FC236}">
                  <a16:creationId xmlns:a16="http://schemas.microsoft.com/office/drawing/2014/main" id="{F3903A8F-3ED0-A2E9-C9EF-D8703AF2E8A9}"/>
                </a:ext>
              </a:extLst>
            </p:cNvPr>
            <p:cNvSpPr/>
            <p:nvPr/>
          </p:nvSpPr>
          <p:spPr>
            <a:xfrm>
              <a:off x="4360715" y="2116638"/>
              <a:ext cx="1282265" cy="1901123"/>
            </a:xfrm>
            <a:prstGeom prst="roundRect">
              <a:avLst>
                <a:gd name="adj" fmla="val 6293"/>
              </a:avLst>
            </a:prstGeom>
            <a:solidFill>
              <a:srgbClr val="EBEBEB"/>
            </a:solidFill>
            <a:ln w="12700" cap="flat" cmpd="sng" algn="ctr">
              <a:noFill/>
              <a:prstDash val="solid"/>
              <a:miter lim="800000"/>
            </a:ln>
            <a:effectLst/>
          </p:spPr>
          <p:txBody>
            <a:bodyPr lIns="36000" tIns="0" rIns="0" bIns="0" rtlCol="0" anchor="ctr" anchorCtr="0">
              <a:normAutofit fontScale="25000" lnSpcReduction="20000"/>
            </a:bodyPr>
            <a:lstStyle/>
            <a:p>
              <a:pPr algn="ctr">
                <a:lnSpc>
                  <a:spcPct val="115000"/>
                </a:lnSpc>
                <a:spcBef>
                  <a:spcPts val="1200"/>
                </a:spcBef>
                <a:spcAft>
                  <a:spcPts val="1200"/>
                </a:spcAft>
              </a:pPr>
              <a:endParaRPr lang="en-AU" sz="1400" kern="1200" spc="-10" dirty="0">
                <a:solidFill>
                  <a:srgbClr val="000000"/>
                </a:solidFill>
                <a:effectLst/>
                <a:ea typeface="Calibri" panose="020F0502020204030204" pitchFamily="34" charset="0"/>
                <a:cs typeface="Arial" panose="020B0604020202020204" pitchFamily="34" charset="0"/>
              </a:endParaRPr>
            </a:p>
            <a:p>
              <a:pPr algn="ctr">
                <a:lnSpc>
                  <a:spcPct val="135000"/>
                </a:lnSpc>
                <a:spcAft>
                  <a:spcPts val="1200"/>
                </a:spcAft>
              </a:pPr>
              <a:r>
                <a:rPr lang="en-AU" sz="5600" spc="-10" dirty="0">
                  <a:solidFill>
                    <a:srgbClr val="000000"/>
                  </a:solidFill>
                  <a:cs typeface="Arial" panose="020B0604020202020204" pitchFamily="34" charset="0"/>
                </a:rPr>
                <a:t>2 years for each learning area approximately </a:t>
              </a:r>
            </a:p>
            <a:p>
              <a:pPr algn="ctr">
                <a:lnSpc>
                  <a:spcPct val="115000"/>
                </a:lnSpc>
                <a:spcAft>
                  <a:spcPts val="1200"/>
                </a:spcAft>
              </a:pPr>
              <a:r>
                <a:rPr lang="en-AU" sz="5600" b="1" kern="1200" spc="-10" dirty="0">
                  <a:solidFill>
                    <a:srgbClr val="000000"/>
                  </a:solidFill>
                  <a:effectLst/>
                  <a:ea typeface="Calibri" panose="020F0502020204030204" pitchFamily="34" charset="0"/>
                  <a:cs typeface="Arial" panose="020B0604020202020204" pitchFamily="34" charset="0"/>
                </a:rPr>
                <a:t>640 hours</a:t>
              </a:r>
              <a:endParaRPr lang="en-AU" sz="5600" spc="-10" dirty="0">
                <a:effectLst/>
                <a:ea typeface="Calibri" panose="020F0502020204030204" pitchFamily="34" charset="0"/>
                <a:cs typeface="Arial" panose="020B0604020202020204" pitchFamily="34" charset="0"/>
              </a:endParaRPr>
            </a:p>
            <a:p>
              <a:pPr algn="ctr">
                <a:lnSpc>
                  <a:spcPct val="115000"/>
                </a:lnSpc>
                <a:spcAft>
                  <a:spcPts val="1200"/>
                </a:spcAft>
              </a:pPr>
              <a:r>
                <a:rPr lang="en-AU" sz="1400" b="1" kern="1200" spc="-10" dirty="0">
                  <a:solidFill>
                    <a:srgbClr val="000000"/>
                  </a:solidFill>
                  <a:effectLst/>
                  <a:ea typeface="Calibri" panose="020F0502020204030204" pitchFamily="34" charset="0"/>
                  <a:cs typeface="Arial" panose="020B0604020202020204" pitchFamily="34" charset="0"/>
                </a:rPr>
                <a:t> </a:t>
              </a:r>
              <a:endParaRPr lang="en-AU" sz="1000" spc="-10" dirty="0">
                <a:effectLst/>
                <a:ea typeface="Calibri" panose="020F0502020204030204" pitchFamily="34" charset="0"/>
                <a:cs typeface="Arial" panose="020B0604020202020204" pitchFamily="34" charset="0"/>
              </a:endParaRPr>
            </a:p>
          </p:txBody>
        </p:sp>
        <p:sp>
          <p:nvSpPr>
            <p:cNvPr id="39" name="Rectangle: Rounded Corners 38">
              <a:extLst>
                <a:ext uri="{FF2B5EF4-FFF2-40B4-BE49-F238E27FC236}">
                  <a16:creationId xmlns:a16="http://schemas.microsoft.com/office/drawing/2014/main" id="{947208CA-A01A-EF00-1BA8-D4E4BC98DA85}"/>
                </a:ext>
              </a:extLst>
            </p:cNvPr>
            <p:cNvSpPr/>
            <p:nvPr/>
          </p:nvSpPr>
          <p:spPr>
            <a:xfrm>
              <a:off x="12468" y="4844318"/>
              <a:ext cx="2777763" cy="617689"/>
            </a:xfrm>
            <a:prstGeom prst="roundRect">
              <a:avLst>
                <a:gd name="adj" fmla="val 6293"/>
              </a:avLst>
            </a:prstGeom>
            <a:solidFill>
              <a:srgbClr val="EBEBEB"/>
            </a:solidFill>
            <a:ln w="12700" cap="flat" cmpd="sng" algn="ctr">
              <a:noFill/>
              <a:prstDash val="solid"/>
              <a:miter lim="800000"/>
            </a:ln>
            <a:effectLst/>
          </p:spPr>
          <p:txBody>
            <a:bodyPr lIns="36000" tIns="0" rIns="0" bIns="0" rtlCol="0" anchor="ctr" anchorCtr="0">
              <a:normAutofit fontScale="92500" lnSpcReduction="10000"/>
            </a:bodyPr>
            <a:lstStyle/>
            <a:p>
              <a:pPr algn="ctr">
                <a:lnSpc>
                  <a:spcPct val="115000"/>
                </a:lnSpc>
              </a:pPr>
              <a:r>
                <a:rPr lang="en-AU" sz="1200" kern="1200" spc="-10" dirty="0">
                  <a:solidFill>
                    <a:srgbClr val="000000"/>
                  </a:solidFill>
                  <a:effectLst/>
                  <a:ea typeface="Calibri" panose="020F0502020204030204" pitchFamily="34" charset="0"/>
                  <a:cs typeface="Arial" panose="020B0604020202020204" pitchFamily="34" charset="0"/>
                </a:rPr>
                <a:t>Overall stage total teaching and learning time (approximately) </a:t>
              </a:r>
              <a:br>
                <a:rPr lang="en-AU" sz="1200" kern="1200" spc="-10" dirty="0">
                  <a:solidFill>
                    <a:srgbClr val="000000"/>
                  </a:solidFill>
                  <a:effectLst/>
                  <a:ea typeface="Calibri" panose="020F0502020204030204" pitchFamily="34" charset="0"/>
                  <a:cs typeface="Arial" panose="020B0604020202020204" pitchFamily="34" charset="0"/>
                </a:rPr>
              </a:br>
              <a:r>
                <a:rPr lang="en-AU" sz="1200" b="1" kern="1200" spc="-10" dirty="0">
                  <a:solidFill>
                    <a:srgbClr val="000000"/>
                  </a:solidFill>
                  <a:effectLst/>
                  <a:ea typeface="Calibri" panose="020F0502020204030204" pitchFamily="34" charset="0"/>
                  <a:cs typeface="Arial" panose="020B0604020202020204" pitchFamily="34" charset="0"/>
                </a:rPr>
                <a:t>1000 hours</a:t>
              </a:r>
              <a:endParaRPr lang="en-AU" sz="1000" spc="-10" dirty="0">
                <a:effectLst/>
                <a:ea typeface="Calibri" panose="020F0502020204030204" pitchFamily="34" charset="0"/>
                <a:cs typeface="Arial" panose="020B0604020202020204" pitchFamily="34" charset="0"/>
              </a:endParaRPr>
            </a:p>
          </p:txBody>
        </p:sp>
        <p:sp>
          <p:nvSpPr>
            <p:cNvPr id="40" name="Rectangle: Rounded Corners 39">
              <a:extLst>
                <a:ext uri="{FF2B5EF4-FFF2-40B4-BE49-F238E27FC236}">
                  <a16:creationId xmlns:a16="http://schemas.microsoft.com/office/drawing/2014/main" id="{4551235C-C2BF-DE44-5716-8DFD38944FEF}"/>
                </a:ext>
              </a:extLst>
            </p:cNvPr>
            <p:cNvSpPr/>
            <p:nvPr/>
          </p:nvSpPr>
          <p:spPr>
            <a:xfrm>
              <a:off x="2936564" y="4826646"/>
              <a:ext cx="2720384" cy="632955"/>
            </a:xfrm>
            <a:prstGeom prst="roundRect">
              <a:avLst>
                <a:gd name="adj" fmla="val 6293"/>
              </a:avLst>
            </a:prstGeom>
            <a:solidFill>
              <a:srgbClr val="EBEBEB"/>
            </a:solidFill>
            <a:ln w="12700" cap="flat" cmpd="sng" algn="ctr">
              <a:noFill/>
              <a:prstDash val="solid"/>
              <a:miter lim="800000"/>
            </a:ln>
            <a:effectLst/>
          </p:spPr>
          <p:txBody>
            <a:bodyPr lIns="36000" tIns="0" rIns="0" bIns="0" rtlCol="0" anchor="ctr" anchorCtr="0">
              <a:normAutofit lnSpcReduction="10000"/>
            </a:bodyPr>
            <a:lstStyle/>
            <a:p>
              <a:pPr algn="ctr">
                <a:lnSpc>
                  <a:spcPct val="115000"/>
                </a:lnSpc>
              </a:pPr>
              <a:r>
                <a:rPr lang="en-AU" sz="1200" kern="1200" spc="-10" dirty="0">
                  <a:solidFill>
                    <a:srgbClr val="000000"/>
                  </a:solidFill>
                  <a:effectLst/>
                  <a:ea typeface="Calibri" panose="020F0502020204030204" pitchFamily="34" charset="0"/>
                  <a:cs typeface="Arial" panose="020B0604020202020204" pitchFamily="34" charset="0"/>
                </a:rPr>
                <a:t>Overall stage total teaching and learning time (approximately) </a:t>
              </a:r>
              <a:br>
                <a:rPr lang="en-AU" sz="1200" kern="1200" spc="-10" dirty="0">
                  <a:solidFill>
                    <a:srgbClr val="000000"/>
                  </a:solidFill>
                  <a:effectLst/>
                  <a:ea typeface="Calibri" panose="020F0502020204030204" pitchFamily="34" charset="0"/>
                  <a:cs typeface="Arial" panose="020B0604020202020204" pitchFamily="34" charset="0"/>
                </a:rPr>
              </a:br>
              <a:r>
                <a:rPr lang="en-AU" sz="1200" b="1" kern="1200" spc="-10" dirty="0">
                  <a:solidFill>
                    <a:srgbClr val="000000"/>
                  </a:solidFill>
                  <a:effectLst/>
                  <a:ea typeface="Calibri" panose="020F0502020204030204" pitchFamily="34" charset="0"/>
                  <a:cs typeface="Arial" panose="020B0604020202020204" pitchFamily="34" charset="0"/>
                </a:rPr>
                <a:t>2000 hours</a:t>
              </a:r>
              <a:endParaRPr lang="en-AU" sz="1000" spc="-10" dirty="0">
                <a:effectLst/>
                <a:ea typeface="Calibri" panose="020F0502020204030204" pitchFamily="34" charset="0"/>
                <a:cs typeface="Arial" panose="020B0604020202020204" pitchFamily="34" charset="0"/>
              </a:endParaRPr>
            </a:p>
          </p:txBody>
        </p:sp>
      </p:grpSp>
      <p:sp>
        <p:nvSpPr>
          <p:cNvPr id="51" name="TextBox 50">
            <a:extLst>
              <a:ext uri="{FF2B5EF4-FFF2-40B4-BE49-F238E27FC236}">
                <a16:creationId xmlns:a16="http://schemas.microsoft.com/office/drawing/2014/main" id="{9E8B903E-DEC8-47BD-7B31-CF324F4AF7D3}"/>
              </a:ext>
            </a:extLst>
          </p:cNvPr>
          <p:cNvSpPr txBox="1"/>
          <p:nvPr/>
        </p:nvSpPr>
        <p:spPr>
          <a:xfrm>
            <a:off x="314069" y="5567339"/>
            <a:ext cx="11636057" cy="784830"/>
          </a:xfrm>
          <a:prstGeom prst="rect">
            <a:avLst/>
          </a:prstGeom>
          <a:noFill/>
        </p:spPr>
        <p:txBody>
          <a:bodyPr wrap="square">
            <a:spAutoFit/>
          </a:bodyPr>
          <a:lstStyle/>
          <a:p>
            <a:pPr fontAlgn="base"/>
            <a:r>
              <a:rPr lang="en-AU" sz="1000" b="0" i="1" dirty="0">
                <a:solidFill>
                  <a:schemeClr val="accent5">
                    <a:lumMod val="50000"/>
                  </a:schemeClr>
                </a:solidFill>
                <a:effectLst/>
              </a:rPr>
              <a:t>*</a:t>
            </a:r>
            <a:r>
              <a:rPr lang="en-AU" sz="1000" b="0" i="1" dirty="0">
                <a:solidFill>
                  <a:srgbClr val="002664"/>
                </a:solidFill>
                <a:effectLst/>
              </a:rPr>
              <a:t> </a:t>
            </a:r>
            <a:r>
              <a:rPr kumimoji="0" lang="en-AU" altLang="en-US" sz="1000" b="0" i="0" u="none" strike="noStrike" cap="none" normalizeH="0" baseline="0" dirty="0">
                <a:ln>
                  <a:noFill/>
                </a:ln>
                <a:solidFill>
                  <a:schemeClr val="tx1"/>
                </a:solidFill>
                <a:effectLst/>
                <a:cs typeface="Arial" panose="020B0604020202020204" pitchFamily="34" charset="0"/>
              </a:rPr>
              <a:t>Some schools may have more hours in a week and fewer weeks in a term.</a:t>
            </a:r>
            <a:endParaRPr lang="en-AU" sz="1000" b="0" i="1" dirty="0">
              <a:solidFill>
                <a:srgbClr val="002664"/>
              </a:solidFill>
              <a:effectLst/>
            </a:endParaRPr>
          </a:p>
          <a:p>
            <a:pPr fontAlgn="base">
              <a:spcAft>
                <a:spcPts val="600"/>
              </a:spcAft>
            </a:pPr>
            <a:r>
              <a:rPr lang="en-AU" sz="1000" b="0" i="0" dirty="0">
                <a:solidFill>
                  <a:srgbClr val="000000"/>
                </a:solidFill>
                <a:effectLst/>
              </a:rPr>
              <a:t>** Optional Languages syllabuses and/or other activities. Examples may include additional time for selected learning areas or Languages, assemblies, debating, ethics, religious education, sport, pastoral care and other school or sector requirements. </a:t>
            </a:r>
            <a:endParaRPr lang="en-AU" sz="1000" b="0" i="1" dirty="0">
              <a:solidFill>
                <a:srgbClr val="002664"/>
              </a:solidFill>
              <a:effectLst/>
            </a:endParaRPr>
          </a:p>
          <a:p>
            <a:pPr rtl="0" fontAlgn="base"/>
            <a:r>
              <a:rPr lang="en-AU" sz="1000" dirty="0">
                <a:solidFill>
                  <a:srgbClr val="002664"/>
                </a:solidFill>
              </a:rPr>
              <a:t>Figure 3</a:t>
            </a:r>
            <a:r>
              <a:rPr lang="en-AU" sz="1000" b="0" dirty="0">
                <a:solidFill>
                  <a:srgbClr val="002664"/>
                </a:solidFill>
                <a:effectLst/>
              </a:rPr>
              <a:t>: Example of stage breakdown of allocation </a:t>
            </a:r>
            <a:r>
              <a:rPr lang="en-AU" sz="1000" dirty="0">
                <a:solidFill>
                  <a:srgbClr val="002664"/>
                </a:solidFill>
              </a:rPr>
              <a:t>of </a:t>
            </a:r>
            <a:r>
              <a:rPr lang="en-AU" sz="1000" b="0" dirty="0">
                <a:solidFill>
                  <a:srgbClr val="002664"/>
                </a:solidFill>
                <a:effectLst/>
              </a:rPr>
              <a:t>hours across a 25-hour teaching and learning week </a:t>
            </a:r>
          </a:p>
        </p:txBody>
      </p:sp>
      <p:sp>
        <p:nvSpPr>
          <p:cNvPr id="2" name="Rectangle: Rounded Corners 1">
            <a:extLst>
              <a:ext uri="{FF2B5EF4-FFF2-40B4-BE49-F238E27FC236}">
                <a16:creationId xmlns:a16="http://schemas.microsoft.com/office/drawing/2014/main" id="{9CA2C256-DD17-092B-1720-38F697C52349}"/>
              </a:ext>
            </a:extLst>
          </p:cNvPr>
          <p:cNvSpPr/>
          <p:nvPr/>
        </p:nvSpPr>
        <p:spPr>
          <a:xfrm>
            <a:off x="6457737" y="3529898"/>
            <a:ext cx="2291338" cy="264179"/>
          </a:xfrm>
          <a:prstGeom prst="roundRect">
            <a:avLst/>
          </a:prstGeom>
          <a:solidFill>
            <a:srgbClr val="FFE6EA"/>
          </a:solidFill>
          <a:ln w="12700" cap="flat" cmpd="sng" algn="ctr">
            <a:noFill/>
            <a:prstDash val="solid"/>
            <a:miter lim="800000"/>
          </a:ln>
          <a:effectLst/>
        </p:spPr>
        <p:txBody>
          <a:bodyPr rtlCol="0" anchor="ctr" anchorCtr="0"/>
          <a:lstStyle/>
          <a:p>
            <a:pPr algn="ctr" fontAlgn="base">
              <a:lnSpc>
                <a:spcPct val="115000"/>
              </a:lnSpc>
              <a:spcAft>
                <a:spcPts val="1200"/>
              </a:spcAft>
            </a:pPr>
            <a:r>
              <a:rPr lang="en-AU" sz="1100" kern="1200" spc="-10" dirty="0">
                <a:solidFill>
                  <a:srgbClr val="000000"/>
                </a:solidFill>
                <a:effectLst/>
                <a:ea typeface="Calibri" panose="020F0502020204030204" pitchFamily="34" charset="0"/>
                <a:cs typeface="Arial" panose="020B0604020202020204" pitchFamily="34" charset="0"/>
              </a:rPr>
              <a:t>Creative Arts </a:t>
            </a:r>
            <a:r>
              <a:rPr lang="en-AU" sz="1100" b="1" kern="1200" spc="-10" dirty="0">
                <a:solidFill>
                  <a:srgbClr val="000000"/>
                </a:solidFill>
                <a:effectLst/>
                <a:ea typeface="Calibri" panose="020F0502020204030204" pitchFamily="34" charset="0"/>
                <a:cs typeface="Arial" panose="020B0604020202020204" pitchFamily="34" charset="0"/>
              </a:rPr>
              <a:t>160</a:t>
            </a:r>
            <a:r>
              <a:rPr lang="en-AU" sz="1100" b="1" spc="-10" dirty="0">
                <a:solidFill>
                  <a:srgbClr val="000000"/>
                </a:solidFill>
                <a:ea typeface="Calibri" panose="020F0502020204030204" pitchFamily="34" charset="0"/>
                <a:cs typeface="Arial" panose="020B0604020202020204" pitchFamily="34" charset="0"/>
              </a:rPr>
              <a:t> hours</a:t>
            </a:r>
          </a:p>
        </p:txBody>
      </p:sp>
      <p:sp>
        <p:nvSpPr>
          <p:cNvPr id="3" name="Rectangle: Rounded Corners 2">
            <a:extLst>
              <a:ext uri="{FF2B5EF4-FFF2-40B4-BE49-F238E27FC236}">
                <a16:creationId xmlns:a16="http://schemas.microsoft.com/office/drawing/2014/main" id="{8783DE08-F871-54C9-4E8A-D88331397B72}"/>
              </a:ext>
            </a:extLst>
          </p:cNvPr>
          <p:cNvSpPr/>
          <p:nvPr/>
        </p:nvSpPr>
        <p:spPr>
          <a:xfrm>
            <a:off x="6457737" y="3857076"/>
            <a:ext cx="2291338" cy="213967"/>
          </a:xfrm>
          <a:prstGeom prst="roundRect">
            <a:avLst/>
          </a:prstGeom>
          <a:solidFill>
            <a:srgbClr val="FFB8C1"/>
          </a:solidFill>
          <a:ln w="12700" cap="flat" cmpd="sng" algn="ctr">
            <a:noFill/>
            <a:prstDash val="solid"/>
            <a:miter lim="800000"/>
          </a:ln>
          <a:effectLst/>
        </p:spPr>
        <p:txBody>
          <a:bodyPr rtlCol="0" anchor="ctr" anchorCtr="0"/>
          <a:lstStyle/>
          <a:p>
            <a:pPr algn="ctr" fontAlgn="base">
              <a:lnSpc>
                <a:spcPct val="115000"/>
              </a:lnSpc>
              <a:spcAft>
                <a:spcPts val="1200"/>
              </a:spcAft>
            </a:pPr>
            <a:r>
              <a:rPr lang="en-AU" sz="1100" kern="1200" spc="-10" dirty="0">
                <a:solidFill>
                  <a:srgbClr val="000000"/>
                </a:solidFill>
                <a:effectLst/>
                <a:ea typeface="Calibri" panose="020F0502020204030204" pitchFamily="34" charset="0"/>
                <a:cs typeface="Arial" panose="020B0604020202020204" pitchFamily="34" charset="0"/>
              </a:rPr>
              <a:t>HSIE </a:t>
            </a:r>
            <a:r>
              <a:rPr lang="en-AU" sz="1100" b="1" spc="-10" dirty="0">
                <a:solidFill>
                  <a:srgbClr val="000000"/>
                </a:solidFill>
                <a:ea typeface="Calibri" panose="020F0502020204030204" pitchFamily="34" charset="0"/>
                <a:cs typeface="Arial" panose="020B0604020202020204" pitchFamily="34" charset="0"/>
              </a:rPr>
              <a:t>160</a:t>
            </a:r>
            <a:r>
              <a:rPr lang="en-AU" sz="1100" b="1" kern="1200" spc="-10" dirty="0">
                <a:solidFill>
                  <a:srgbClr val="000000"/>
                </a:solidFill>
                <a:effectLst/>
                <a:ea typeface="Calibri" panose="020F0502020204030204" pitchFamily="34" charset="0"/>
                <a:cs typeface="Arial" panose="020B0604020202020204" pitchFamily="34" charset="0"/>
              </a:rPr>
              <a:t> hours</a:t>
            </a:r>
            <a:endParaRPr lang="en-AU" sz="1100" b="1" spc="-10" dirty="0">
              <a:effectLst/>
              <a:ea typeface="Calibri" panose="020F0502020204030204" pitchFamily="34" charset="0"/>
              <a:cs typeface="Arial" panose="020B0604020202020204" pitchFamily="34" charset="0"/>
            </a:endParaRPr>
          </a:p>
        </p:txBody>
      </p:sp>
      <p:sp>
        <p:nvSpPr>
          <p:cNvPr id="4" name="Rectangle: Rounded Corners 3">
            <a:extLst>
              <a:ext uri="{FF2B5EF4-FFF2-40B4-BE49-F238E27FC236}">
                <a16:creationId xmlns:a16="http://schemas.microsoft.com/office/drawing/2014/main" id="{A74EE199-3F1A-2523-908D-B24A30974E57}"/>
              </a:ext>
            </a:extLst>
          </p:cNvPr>
          <p:cNvSpPr/>
          <p:nvPr/>
        </p:nvSpPr>
        <p:spPr>
          <a:xfrm>
            <a:off x="6457737" y="4129943"/>
            <a:ext cx="2291338" cy="229865"/>
          </a:xfrm>
          <a:prstGeom prst="roundRect">
            <a:avLst/>
          </a:prstGeom>
          <a:solidFill>
            <a:srgbClr val="D7153A"/>
          </a:solidFill>
          <a:ln w="12700" cap="flat" cmpd="sng" algn="ctr">
            <a:noFill/>
            <a:prstDash val="solid"/>
            <a:miter lim="800000"/>
          </a:ln>
          <a:effectLst/>
        </p:spPr>
        <p:txBody>
          <a:bodyPr rtlCol="0" anchor="ctr" anchorCtr="0"/>
          <a:lstStyle/>
          <a:p>
            <a:pPr algn="ctr" fontAlgn="base">
              <a:lnSpc>
                <a:spcPct val="115000"/>
              </a:lnSpc>
              <a:spcAft>
                <a:spcPts val="1200"/>
              </a:spcAft>
            </a:pPr>
            <a:r>
              <a:rPr lang="en-AU" sz="1100" kern="1200" spc="-10" dirty="0">
                <a:solidFill>
                  <a:srgbClr val="FFFFFF"/>
                </a:solidFill>
                <a:effectLst/>
                <a:ea typeface="Calibri" panose="020F0502020204030204" pitchFamily="34" charset="0"/>
                <a:cs typeface="Arial" panose="020B0604020202020204" pitchFamily="34" charset="0"/>
              </a:rPr>
              <a:t>PDHPE </a:t>
            </a:r>
            <a:r>
              <a:rPr lang="en-AU" sz="1100" b="1" spc="-10" dirty="0">
                <a:solidFill>
                  <a:schemeClr val="bg1"/>
                </a:solidFill>
                <a:ea typeface="Calibri" panose="020F0502020204030204" pitchFamily="34" charset="0"/>
                <a:cs typeface="Arial" panose="020B0604020202020204" pitchFamily="34" charset="0"/>
              </a:rPr>
              <a:t>160</a:t>
            </a:r>
            <a:r>
              <a:rPr lang="en-AU" sz="1100" b="1" kern="1200" spc="-10" dirty="0">
                <a:solidFill>
                  <a:schemeClr val="bg1"/>
                </a:solidFill>
                <a:effectLst/>
                <a:ea typeface="Calibri" panose="020F0502020204030204" pitchFamily="34" charset="0"/>
                <a:cs typeface="Arial" panose="020B0604020202020204" pitchFamily="34" charset="0"/>
              </a:rPr>
              <a:t> hours</a:t>
            </a:r>
            <a:endParaRPr lang="en-AU" sz="1100" b="1" spc="-10" dirty="0">
              <a:solidFill>
                <a:schemeClr val="bg1"/>
              </a:solidFill>
              <a:effectLst/>
              <a:ea typeface="Calibri" panose="020F0502020204030204" pitchFamily="34" charset="0"/>
              <a:cs typeface="Arial" panose="020B0604020202020204" pitchFamily="34" charset="0"/>
            </a:endParaRPr>
          </a:p>
        </p:txBody>
      </p:sp>
      <p:sp>
        <p:nvSpPr>
          <p:cNvPr id="8" name="Rectangle: Rounded Corners 7">
            <a:extLst>
              <a:ext uri="{FF2B5EF4-FFF2-40B4-BE49-F238E27FC236}">
                <a16:creationId xmlns:a16="http://schemas.microsoft.com/office/drawing/2014/main" id="{73A9B546-30B3-6C2C-A45F-A01904A40E1E}"/>
              </a:ext>
            </a:extLst>
          </p:cNvPr>
          <p:cNvSpPr/>
          <p:nvPr/>
        </p:nvSpPr>
        <p:spPr>
          <a:xfrm>
            <a:off x="6445139" y="4391599"/>
            <a:ext cx="2303936" cy="289453"/>
          </a:xfrm>
          <a:prstGeom prst="roundRect">
            <a:avLst/>
          </a:prstGeom>
          <a:solidFill>
            <a:srgbClr val="6B0A1C"/>
          </a:solidFill>
          <a:ln w="12700" cap="flat" cmpd="sng" algn="ctr">
            <a:noFill/>
            <a:prstDash val="solid"/>
            <a:miter lim="800000"/>
          </a:ln>
          <a:effectLst/>
        </p:spPr>
        <p:txBody>
          <a:bodyPr rtlCol="0" anchor="ctr" anchorCtr="0"/>
          <a:lstStyle/>
          <a:p>
            <a:pPr fontAlgn="base"/>
            <a:r>
              <a:rPr lang="en-AU" sz="1050" kern="1200" spc="-10" dirty="0">
                <a:solidFill>
                  <a:srgbClr val="FFFFFF"/>
                </a:solidFill>
                <a:effectLst/>
                <a:ea typeface="Calibri" panose="020F0502020204030204" pitchFamily="34" charset="0"/>
                <a:cs typeface="Arial" panose="020B0604020202020204" pitchFamily="34" charset="0"/>
              </a:rPr>
              <a:t>Science and </a:t>
            </a:r>
            <a:r>
              <a:rPr lang="en-AU" sz="1050" kern="1200" spc="-10" dirty="0">
                <a:solidFill>
                  <a:schemeClr val="bg1"/>
                </a:solidFill>
                <a:effectLst/>
                <a:ea typeface="Calibri" panose="020F0502020204030204" pitchFamily="34" charset="0"/>
                <a:cs typeface="Arial" panose="020B0604020202020204" pitchFamily="34" charset="0"/>
              </a:rPr>
              <a:t>Technology </a:t>
            </a:r>
            <a:r>
              <a:rPr lang="en-AU" sz="1050" b="1" spc="-10" dirty="0">
                <a:solidFill>
                  <a:schemeClr val="bg1"/>
                </a:solidFill>
                <a:ea typeface="Calibri" panose="020F0502020204030204" pitchFamily="34" charset="0"/>
                <a:cs typeface="Arial" panose="020B0604020202020204" pitchFamily="34" charset="0"/>
              </a:rPr>
              <a:t>160</a:t>
            </a:r>
            <a:r>
              <a:rPr lang="en-AU" sz="1050" b="1" kern="1200" spc="-10" dirty="0">
                <a:solidFill>
                  <a:schemeClr val="bg1"/>
                </a:solidFill>
                <a:effectLst/>
                <a:ea typeface="Calibri" panose="020F0502020204030204" pitchFamily="34" charset="0"/>
                <a:cs typeface="Arial" panose="020B0604020202020204" pitchFamily="34" charset="0"/>
              </a:rPr>
              <a:t> hours</a:t>
            </a:r>
            <a:endParaRPr lang="en-AU" sz="1050" b="1" spc="-10" dirty="0">
              <a:solidFill>
                <a:schemeClr val="bg1"/>
              </a:solidFill>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80311466"/>
      </p:ext>
    </p:extLst>
  </p:cSld>
  <p:clrMapOvr>
    <a:masterClrMapping/>
  </p:clrMapOvr>
</p:sld>
</file>

<file path=ppt/theme/theme1.xml><?xml version="1.0" encoding="utf-8"?>
<a:theme xmlns:a="http://schemas.openxmlformats.org/drawingml/2006/main" name="NSWG Corporate">
  <a:themeElements>
    <a:clrScheme name="Custom 1">
      <a:dk1>
        <a:srgbClr val="22272B"/>
      </a:dk1>
      <a:lt1>
        <a:srgbClr val="FFFFFF"/>
      </a:lt1>
      <a:dk2>
        <a:srgbClr val="D7153A"/>
      </a:dk2>
      <a:lt2>
        <a:srgbClr val="EBEBEB"/>
      </a:lt2>
      <a:accent1>
        <a:srgbClr val="002664"/>
      </a:accent1>
      <a:accent2>
        <a:srgbClr val="146CFD"/>
      </a:accent2>
      <a:accent3>
        <a:srgbClr val="8CE0FF"/>
      </a:accent3>
      <a:accent4>
        <a:srgbClr val="CBEDFD"/>
      </a:accent4>
      <a:accent5>
        <a:srgbClr val="495054"/>
      </a:accent5>
      <a:accent6>
        <a:srgbClr val="FFE6EA"/>
      </a:accent6>
      <a:hlink>
        <a:srgbClr val="136CFC"/>
      </a:hlink>
      <a:folHlink>
        <a:srgbClr val="136CFC"/>
      </a:folHlink>
    </a:clrScheme>
    <a:fontScheme name="Custom 2">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t" anchorCtr="0"/>
      <a:lstStyle>
        <a:defPPr algn="ctr">
          <a:defRPr>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lgn="l">
          <a:defRPr sz="1800" dirty="0"/>
        </a:defPPr>
      </a:lstStyle>
    </a:txDef>
  </a:objectDefaults>
  <a:extraClrSchemeLst/>
  <a:extLst>
    <a:ext uri="{05A4C25C-085E-4340-85A3-A5531E510DB2}">
      <thm15:themeFamily xmlns:thm15="http://schemas.microsoft.com/office/thememl/2012/main" name="NESA-powerpoint-template-2024-4 (002)" id="{51F5CCEE-9B94-43F2-9A27-4A2B46C96882}" vid="{2D8779E5-4020-4826-AC97-DE61E968C01E}"/>
    </a:ext>
  </a:extLst>
</a:theme>
</file>

<file path=ppt/theme/theme2.xml><?xml version="1.0" encoding="utf-8"?>
<a:theme xmlns:a="http://schemas.openxmlformats.org/drawingml/2006/main" name="Placeholder">
  <a:themeElements>
    <a:clrScheme name="NSWGOV Corporate Red04 Sept 2022">
      <a:dk1>
        <a:srgbClr val="22272B"/>
      </a:dk1>
      <a:lt1>
        <a:srgbClr val="FFFFFF"/>
      </a:lt1>
      <a:dk2>
        <a:srgbClr val="D7153A"/>
      </a:dk2>
      <a:lt2>
        <a:srgbClr val="EBEBEB"/>
      </a:lt2>
      <a:accent1>
        <a:srgbClr val="002664"/>
      </a:accent1>
      <a:accent2>
        <a:srgbClr val="146CFD"/>
      </a:accent2>
      <a:accent3>
        <a:srgbClr val="8CE0FF"/>
      </a:accent3>
      <a:accent4>
        <a:srgbClr val="CBEDFD"/>
      </a:accent4>
      <a:accent5>
        <a:srgbClr val="495054"/>
      </a:accent5>
      <a:accent6>
        <a:srgbClr val="FFE6EA"/>
      </a:accent6>
      <a:hlink>
        <a:srgbClr val="22272B"/>
      </a:hlink>
      <a:folHlink>
        <a:srgbClr val="22272B"/>
      </a:folHlink>
    </a:clrScheme>
    <a:fontScheme name="NSWCC PPT Sept 2022">
      <a:majorFont>
        <a:latin typeface="Public Sans"/>
        <a:ea typeface=""/>
        <a:cs typeface=""/>
      </a:majorFont>
      <a:minorFont>
        <a:latin typeface="Public San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lIns="0" tIns="0" rIns="0" bIns="0" rtlCol="0" anchor="t" anchorCtr="0"/>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lgn="l">
          <a:defRPr dirty="0"/>
        </a:defPPr>
      </a:lstStyle>
    </a:txDef>
  </a:objectDefaults>
  <a:extraClrSchemeLst/>
  <a:extLst>
    <a:ext uri="{05A4C25C-085E-4340-85A3-A5531E510DB2}">
      <thm15:themeFamily xmlns:thm15="http://schemas.microsoft.com/office/thememl/2012/main" name="NESA-powerpoint-template-2024-4 (002)" id="{51F5CCEE-9B94-43F2-9A27-4A2B46C96882}" vid="{3BCAD785-7389-4DA2-A9A7-7F91C285AD2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7C993F691F6C49B0487567A23C9AEB" ma:contentTypeVersion="12" ma:contentTypeDescription="Create a new document." ma:contentTypeScope="" ma:versionID="92705b0c18d3e26aa08820828437f84c">
  <xsd:schema xmlns:xsd="http://www.w3.org/2001/XMLSchema" xmlns:xs="http://www.w3.org/2001/XMLSchema" xmlns:p="http://schemas.microsoft.com/office/2006/metadata/properties" xmlns:ns2="bdfe0167-4a7f-485a-b4c5-dbf2607eadbd" xmlns:ns3="ba5a031c-41e6-4fc2-b410-ab25c1d9a5be" targetNamespace="http://schemas.microsoft.com/office/2006/metadata/properties" ma:root="true" ma:fieldsID="e30c8c07ad7fc1308b304db306fbc350" ns2:_="" ns3:_="">
    <xsd:import namespace="bdfe0167-4a7f-485a-b4c5-dbf2607eadbd"/>
    <xsd:import namespace="ba5a031c-41e6-4fc2-b410-ab25c1d9a5b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fe0167-4a7f-485a-b4c5-dbf2607eadb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4280ef27-e2c6-4316-a668-c8fd401972f6"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a5a031c-41e6-4fc2-b410-ab25c1d9a5be"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150c8d3a-98d6-448b-a5b4-966015e67c46}" ma:internalName="TaxCatchAll" ma:showField="CatchAllData" ma:web="ba5a031c-41e6-4fc2-b410-ab25c1d9a5b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a5a031c-41e6-4fc2-b410-ab25c1d9a5be" xsi:nil="true"/>
    <lcf76f155ced4ddcb4097134ff3c332f xmlns="bdfe0167-4a7f-485a-b4c5-dbf2607eadb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960ACD3-43FE-4877-99B6-1CE4B8351994}">
  <ds:schemaRefs>
    <ds:schemaRef ds:uri="ba5a031c-41e6-4fc2-b410-ab25c1d9a5be"/>
    <ds:schemaRef ds:uri="bdfe0167-4a7f-485a-b4c5-dbf2607eadb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4718CA06-5FE2-4AF2-88EB-2B9E8B6741B8}">
  <ds:schemaRefs>
    <ds:schemaRef ds:uri="http://schemas.microsoft.com/sharepoint/v3/contenttype/forms"/>
  </ds:schemaRefs>
</ds:datastoreItem>
</file>

<file path=customXml/itemProps3.xml><?xml version="1.0" encoding="utf-8"?>
<ds:datastoreItem xmlns:ds="http://schemas.openxmlformats.org/officeDocument/2006/customXml" ds:itemID="{EA85FD21-A505-45BD-8958-AB0224894CD5}">
  <ds:schemaRefs>
    <ds:schemaRef ds:uri="http://www.w3.org/XML/1998/namespace"/>
    <ds:schemaRef ds:uri="http://purl.org/dc/terms/"/>
    <ds:schemaRef ds:uri="ba5a031c-41e6-4fc2-b410-ab25c1d9a5be"/>
    <ds:schemaRef ds:uri="http://schemas.microsoft.com/office/2006/documentManagement/types"/>
    <ds:schemaRef ds:uri="http://purl.org/dc/dcmitype/"/>
    <ds:schemaRef ds:uri="http://schemas.microsoft.com/office/infopath/2007/PartnerControls"/>
    <ds:schemaRef ds:uri="http://purl.org/dc/elements/1.1/"/>
    <ds:schemaRef ds:uri="http://schemas.openxmlformats.org/package/2006/metadata/core-properties"/>
    <ds:schemaRef ds:uri="bdfe0167-4a7f-485a-b4c5-dbf2607eadbd"/>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NESA-powerpoint-template</Template>
  <TotalTime>4671</TotalTime>
  <Words>1498</Words>
  <Application>Microsoft Office PowerPoint</Application>
  <PresentationFormat>Widescreen</PresentationFormat>
  <Paragraphs>126</Paragraphs>
  <Slides>10</Slides>
  <Notes>8</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Public Sans Light</vt:lpstr>
      <vt:lpstr>Calibri</vt:lpstr>
      <vt:lpstr>Public Sans SemiBold</vt:lpstr>
      <vt:lpstr>NSWG Corporate</vt:lpstr>
      <vt:lpstr>Placeholder</vt:lpstr>
      <vt:lpstr>K–6 advice to support curriculum implementation</vt:lpstr>
      <vt:lpstr>K–6 advice to support curriculum implementation</vt:lpstr>
      <vt:lpstr>Allocating time for implementing the K–6  curriculum </vt:lpstr>
      <vt:lpstr> </vt:lpstr>
      <vt:lpstr>Support for school leaders   </vt:lpstr>
      <vt:lpstr>Support for teachers </vt:lpstr>
      <vt:lpstr>Support for school leaders and teachers  Based on a 25-hour teaching and learning week </vt:lpstr>
      <vt:lpstr>A practical example of percentages represented as hours Based on a 25-hour teaching and learning week over a 10-week term</vt:lpstr>
      <vt:lpstr>A practical example of percentages represented as hours by stage Based on a 25-hour teaching and learning week over four 10-week terms</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 overview &amp; instructions</dc:title>
  <dc:subject/>
  <dc:creator>Julia Brennan</dc:creator>
  <cp:keywords/>
  <dc:description/>
  <cp:lastModifiedBy>Julia Brennan</cp:lastModifiedBy>
  <cp:revision>32</cp:revision>
  <dcterms:created xsi:type="dcterms:W3CDTF">2024-10-10T00:25:05Z</dcterms:created>
  <dcterms:modified xsi:type="dcterms:W3CDTF">2025-05-30T01:29:11Z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0x010100DE7C993F691F6C49B0487567A23C9AEB</vt:lpwstr>
  </property>
  <property fmtid="{D5CDD505-2E9C-101B-9397-08002B2CF9AE}" pid="3" name="MediaServiceImageTags">
    <vt:lpwstr/>
  </property>
  <property fmtid="{D5CDD505-2E9C-101B-9397-08002B2CF9AE}" pid="4" name="Topic">
    <vt:lpwstr>29;#Brand centre|1ea1fad8-3922-400b-bba3-5ca41cd7014d</vt:lpwstr>
  </property>
  <property fmtid="{D5CDD505-2E9C-101B-9397-08002B2CF9AE}" pid="5" name="Branch">
    <vt:lpwstr/>
  </property>
  <property fmtid="{D5CDD505-2E9C-101B-9397-08002B2CF9AE}" pid="6" name="Division">
    <vt:lpwstr>8;#Strategy and Capability|afb5752f-661c-477a-880f-24f4c26fd7fc</vt:lpwstr>
  </property>
  <property fmtid="{D5CDD505-2E9C-101B-9397-08002B2CF9AE}" pid="7" name="Document Type">
    <vt:lpwstr>24;#Templates|71e3c11b-1786-41ed-9072-54c901131225</vt:lpwstr>
  </property>
  <property fmtid="{D5CDD505-2E9C-101B-9397-08002B2CF9AE}" pid="8" name="Directorate">
    <vt:lpwstr>18;#Communications and Engagement|cf014328-3e6f-4d93-ad35-5d6cadc79a09</vt:lpwstr>
  </property>
</Properties>
</file>