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4"/>
    <p:sldMasterId id="2147483689" r:id="rId5"/>
  </p:sldMasterIdLst>
  <p:notesMasterIdLst>
    <p:notesMasterId r:id="rId93"/>
  </p:notesMasterIdLst>
  <p:sldIdLst>
    <p:sldId id="1366" r:id="rId6"/>
    <p:sldId id="1693" r:id="rId7"/>
    <p:sldId id="1695" r:id="rId8"/>
    <p:sldId id="1697" r:id="rId9"/>
    <p:sldId id="1698" r:id="rId10"/>
    <p:sldId id="1612" r:id="rId11"/>
    <p:sldId id="1676" r:id="rId12"/>
    <p:sldId id="1673" r:id="rId13"/>
    <p:sldId id="1674" r:id="rId14"/>
    <p:sldId id="1436" r:id="rId15"/>
    <p:sldId id="1406" r:id="rId16"/>
    <p:sldId id="1407" r:id="rId17"/>
    <p:sldId id="1408" r:id="rId18"/>
    <p:sldId id="1409" r:id="rId19"/>
    <p:sldId id="1411" r:id="rId20"/>
    <p:sldId id="1415" r:id="rId21"/>
    <p:sldId id="1418" r:id="rId22"/>
    <p:sldId id="1421" r:id="rId23"/>
    <p:sldId id="1442" r:id="rId24"/>
    <p:sldId id="1424" r:id="rId25"/>
    <p:sldId id="1427" r:id="rId26"/>
    <p:sldId id="1484" r:id="rId27"/>
    <p:sldId id="1487" r:id="rId28"/>
    <p:sldId id="1490" r:id="rId29"/>
    <p:sldId id="1601" r:id="rId30"/>
    <p:sldId id="1684" r:id="rId31"/>
    <p:sldId id="1590" r:id="rId32"/>
    <p:sldId id="1579" r:id="rId33"/>
    <p:sldId id="1644" r:id="rId34"/>
    <p:sldId id="1599" r:id="rId35"/>
    <p:sldId id="1493" r:id="rId36"/>
    <p:sldId id="1627" r:id="rId37"/>
    <p:sldId id="1628" r:id="rId38"/>
    <p:sldId id="1629" r:id="rId39"/>
    <p:sldId id="1630" r:id="rId40"/>
    <p:sldId id="1631" r:id="rId41"/>
    <p:sldId id="1605" r:id="rId42"/>
    <p:sldId id="1685" r:id="rId43"/>
    <p:sldId id="1592" r:id="rId44"/>
    <p:sldId id="1469" r:id="rId45"/>
    <p:sldId id="1585" r:id="rId46"/>
    <p:sldId id="1586" r:id="rId47"/>
    <p:sldId id="1587" r:id="rId48"/>
    <p:sldId id="1593" r:id="rId49"/>
    <p:sldId id="1525" r:id="rId50"/>
    <p:sldId id="1608" r:id="rId51"/>
    <p:sldId id="1520" r:id="rId52"/>
    <p:sldId id="1607" r:id="rId53"/>
    <p:sldId id="1462" r:id="rId54"/>
    <p:sldId id="1578" r:id="rId55"/>
    <p:sldId id="1609" r:id="rId56"/>
    <p:sldId id="1686" r:id="rId57"/>
    <p:sldId id="1610" r:id="rId58"/>
    <p:sldId id="1446" r:id="rId59"/>
    <p:sldId id="1613" r:id="rId60"/>
    <p:sldId id="1615" r:id="rId61"/>
    <p:sldId id="1614" r:id="rId62"/>
    <p:sldId id="1616" r:id="rId63"/>
    <p:sldId id="1617" r:id="rId64"/>
    <p:sldId id="1618" r:id="rId65"/>
    <p:sldId id="1619" r:id="rId66"/>
    <p:sldId id="1625" r:id="rId67"/>
    <p:sldId id="1634" r:id="rId68"/>
    <p:sldId id="1635" r:id="rId69"/>
    <p:sldId id="1636" r:id="rId70"/>
    <p:sldId id="1675" r:id="rId71"/>
    <p:sldId id="1688" r:id="rId72"/>
    <p:sldId id="1642" r:id="rId73"/>
    <p:sldId id="1687" r:id="rId74"/>
    <p:sldId id="1643" r:id="rId75"/>
    <p:sldId id="1645" r:id="rId76"/>
    <p:sldId id="1646" r:id="rId77"/>
    <p:sldId id="1651" r:id="rId78"/>
    <p:sldId id="1657" r:id="rId79"/>
    <p:sldId id="1647" r:id="rId80"/>
    <p:sldId id="1648" r:id="rId81"/>
    <p:sldId id="1681" r:id="rId82"/>
    <p:sldId id="1650" r:id="rId83"/>
    <p:sldId id="1678" r:id="rId84"/>
    <p:sldId id="1655" r:id="rId85"/>
    <p:sldId id="1656" r:id="rId86"/>
    <p:sldId id="1660" r:id="rId87"/>
    <p:sldId id="1661" r:id="rId88"/>
    <p:sldId id="1662" r:id="rId89"/>
    <p:sldId id="1663" r:id="rId90"/>
    <p:sldId id="1658" r:id="rId91"/>
    <p:sldId id="1659" r:id="rId92"/>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derstanding Fundamental movement skills" id="{8BADB4AD-5745-4A02-BC20-03971D3089B5}">
          <p14:sldIdLst>
            <p14:sldId id="1366"/>
            <p14:sldId id="1693"/>
            <p14:sldId id="1695"/>
            <p14:sldId id="1697"/>
            <p14:sldId id="1698"/>
            <p14:sldId id="1612"/>
          </p14:sldIdLst>
        </p14:section>
        <p14:section name="Teaching fundamental movement skills with adjustments" id="{CF30FE3D-B4BF-4424-9DA5-1DD89C6D2BE0}">
          <p14:sldIdLst>
            <p14:sldId id="1676"/>
            <p14:sldId id="1673"/>
            <p14:sldId id="1674"/>
          </p14:sldIdLst>
        </p14:section>
        <p14:section name="Section 1 - Introducing: Explicit instruction of fundamental movement skills" id="{F7957882-8D6B-4C2E-9DD4-05F8EE039BC0}">
          <p14:sldIdLst>
            <p14:sldId id="1436"/>
            <p14:sldId id="1406"/>
            <p14:sldId id="1407"/>
            <p14:sldId id="1408"/>
            <p14:sldId id="1409"/>
            <p14:sldId id="1411"/>
            <p14:sldId id="1415"/>
            <p14:sldId id="1418"/>
            <p14:sldId id="1421"/>
            <p14:sldId id="1442"/>
            <p14:sldId id="1424"/>
            <p14:sldId id="1427"/>
            <p14:sldId id="1484"/>
            <p14:sldId id="1487"/>
            <p14:sldId id="1490"/>
          </p14:sldIdLst>
        </p14:section>
        <p14:section name="Early Stage 1" id="{6D16AAA8-1127-4E49-9797-A436160613CB}">
          <p14:sldIdLst>
            <p14:sldId id="1601"/>
            <p14:sldId id="1684"/>
            <p14:sldId id="1590"/>
            <p14:sldId id="1579"/>
            <p14:sldId id="1644"/>
            <p14:sldId id="1599"/>
            <p14:sldId id="1493"/>
            <p14:sldId id="1627"/>
            <p14:sldId id="1628"/>
            <p14:sldId id="1629"/>
            <p14:sldId id="1630"/>
            <p14:sldId id="1631"/>
          </p14:sldIdLst>
        </p14:section>
        <p14:section name="Stage 1" id="{9D4486FD-0CD2-49E8-8D97-BF1031AB2D9E}">
          <p14:sldIdLst>
            <p14:sldId id="1605"/>
            <p14:sldId id="1685"/>
            <p14:sldId id="1592"/>
            <p14:sldId id="1469"/>
            <p14:sldId id="1585"/>
            <p14:sldId id="1586"/>
            <p14:sldId id="1587"/>
            <p14:sldId id="1593"/>
            <p14:sldId id="1525"/>
            <p14:sldId id="1608"/>
            <p14:sldId id="1520"/>
            <p14:sldId id="1607"/>
            <p14:sldId id="1462"/>
            <p14:sldId id="1578"/>
          </p14:sldIdLst>
        </p14:section>
        <p14:section name="Stage 2" id="{21C7B46F-ABBE-40C0-A2E1-77A77AD9D1AB}">
          <p14:sldIdLst>
            <p14:sldId id="1609"/>
            <p14:sldId id="1686"/>
            <p14:sldId id="1610"/>
            <p14:sldId id="1446"/>
            <p14:sldId id="1613"/>
            <p14:sldId id="1615"/>
            <p14:sldId id="1614"/>
            <p14:sldId id="1616"/>
            <p14:sldId id="1617"/>
            <p14:sldId id="1618"/>
            <p14:sldId id="1619"/>
            <p14:sldId id="1625"/>
            <p14:sldId id="1634"/>
            <p14:sldId id="1635"/>
            <p14:sldId id="1636"/>
            <p14:sldId id="1675"/>
            <p14:sldId id="1688"/>
          </p14:sldIdLst>
        </p14:section>
        <p14:section name="Stage 3" id="{D349B9AF-1637-4B92-AD10-D296C0B3F05C}">
          <p14:sldIdLst>
            <p14:sldId id="1642"/>
            <p14:sldId id="1687"/>
            <p14:sldId id="1643"/>
            <p14:sldId id="1645"/>
            <p14:sldId id="1646"/>
            <p14:sldId id="1651"/>
            <p14:sldId id="1657"/>
            <p14:sldId id="1647"/>
            <p14:sldId id="1648"/>
            <p14:sldId id="1681"/>
            <p14:sldId id="1650"/>
            <p14:sldId id="1678"/>
            <p14:sldId id="1655"/>
            <p14:sldId id="1656"/>
            <p14:sldId id="1660"/>
            <p14:sldId id="1661"/>
            <p14:sldId id="1662"/>
            <p14:sldId id="1663"/>
            <p14:sldId id="1658"/>
            <p14:sldId id="16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B8A70E-C505-7923-9810-807A1273C549}" name="Jake Little" initials="JL" userId="S::Jake.Little@nesa.nsw.edu.au::1fdb729e-0d65-40cf-b2e9-0030d72d252b" providerId="AD"/>
  <p188:author id="{2AC3BE0E-933B-E6FF-0911-A2188DB04AE4}" name="Mitchell Hughes" initials="MH" userId="S::Mitchell.Hughes@nesa.nsw.edu.au::07e0a656-72cc-43dc-9101-73b1c8a126d1" providerId="AD"/>
  <p188:author id="{673EB712-D3FB-6E4F-E8EF-13D757F97CF4}" name="Amanda Banks" initials="AB" userId="S::amanda.banks@nesa.nsw.edu.au::b087a8d9-1487-4f53-b260-56dd6c44b6b6" providerId="AD"/>
  <p188:author id="{518A3E15-DEB2-C5A4-80C4-93A207C61B2F}" name="Sara Mills" initials="SM" userId="S::Sara.Mills@nesa.nsw.edu.au::7803d8cc-5fcd-49b4-a763-0627cda6e748" providerId="AD"/>
  <p188:author id="{7EB3BA18-2B01-CD69-23D6-E22FB84A9D6C}" name="Sara Mills" initials="SM" userId="S::sara.mills@nesa.nsw.edu.au::7803d8cc-5fcd-49b4-a763-0627cda6e748" providerId="AD"/>
  <p188:author id="{E8BD6A1A-BB50-E4A2-74C9-9EB42DDA8D57}" name="Clare Aston" initials="CA" userId="S::Clare.Aston@nesa.nsw.edu.au::93ba3063-b1f5-42eb-ace1-78e5cf87ccca" providerId="AD"/>
  <p188:author id="{BC4CE41D-5DB3-8506-E6DD-B857EA34DECA}" name="Julia Brennan" initials="JB" userId="S::Julia.Brennan@nesa.nsw.edu.au::a4e2ac2b-ae2b-42a8-b565-96d1eee87d5e" providerId="AD"/>
  <p188:author id="{1D9D6221-7A9B-9380-4B9D-E1A5C8A2553B}" name="Bron Simic" initials="BS" userId="S::bronwyn.Simic@nesa.nsw.edu.au::2567193f-0d13-4a61-864c-0f9b43d1c90f" providerId="AD"/>
  <p188:author id="{45DCB253-25A2-72E1-26D4-62F01E7A6EEF}" name="Amanda Banks" initials="AB" userId="S::Amanda.Banks@nesa.nsw.edu.au::b087a8d9-1487-4f53-b260-56dd6c44b6b6" providerId="AD"/>
  <p188:author id="{0D7FEC69-2FAC-4797-14F3-1726A9E9F8FA}" name="Leanne Veillette" initials="LV" userId="S::Leanne.Veillette@nesa.nsw.edu.au::906259ed-90d4-488f-8b8b-ef68e68777c2" providerId="AD"/>
  <p188:author id="{61206A76-1C2F-8C2A-125F-1166C54A6C2F}" name="John Montgomery" initials="JM" userId="S::John.Montgomery@nesa.nsw.edu.au::16a18bdc-9a59-4c9b-b0ae-c46cce44641d" providerId="AD"/>
  <p188:author id="{93FC9176-985D-B6B8-5159-DB0184283FB9}" name="Christina Howard" initials="CH" userId="S::Christina.Howard@nesa.nsw.edu.au::d50266f9-2156-4406-999d-86c65dcb93a6" providerId="AD"/>
  <p188:author id="{89A65E93-86EB-5E1C-86F2-D6E419E4101F}" name="Jake Little" initials="JL" userId="S::jake.little@nesa.nsw.edu.au::1fdb729e-0d65-40cf-b2e9-0030d72d252b" providerId="AD"/>
  <p188:author id="{336487A5-6A66-0E4E-1D7D-067CA8D67D08}" name="Jason Wilkins" initials="" userId="S::Jason.Wilkins@nesa.nsw.edu.au::4d96d89f-98a2-4fdc-8ed7-2be5f7b70bf1" providerId="AD"/>
  <p188:author id="{382EB6AF-D991-FEF7-10E3-B6202B71FBF1}" name="Phil Hogg" initials="PH" userId="S::phil.hogg@nesa.nsw.edu.au::aa9325d5-eed5-44b6-86cd-1648fb828404" providerId="AD"/>
  <p188:author id="{0C78DBB3-40F2-9C2D-37FD-67B4416D6E0E}" name="Deborah de Ridder" initials="Dd" userId="S::deborah.deridder@nesa.nsw.edu.au::5d75acd9-7194-44ee-89c9-a8a900c6b784" providerId="AD"/>
  <p188:author id="{221839B4-F8D1-3781-4697-0FB2E5C7D87F}" name="Catherine Thomson" initials="CT" userId="S::Catherine.Thomson@nesa.nsw.edu.au::20d76045-cadb-4e63-82ea-51d9ce50942e" providerId="AD"/>
  <p188:author id="{D5A47BBB-5827-A8FA-7A9F-79B564F1CE6F}" name="Shirley Casper" initials="SC" userId="S::shirley.casper@nesa.nsw.edu.au::cdc8e1ba-d1dc-4143-a123-12131ccc4401" providerId="AD"/>
  <p188:author id="{958BA8BB-A48A-288C-B837-F8D733C8F18E}" name="Phil Hogg" initials="" userId="S::Phil.Hogg@nesa.nsw.edu.au::aa9325d5-eed5-44b6-86cd-1648fb828404" providerId="AD"/>
  <p188:author id="{B5D68ADB-DABF-4475-D021-2FB38EC9BFDB}" name="Carla Maxted" initials="CM" userId="S::Carla.Maxted@nesa.nsw.edu.au::a44722e3-e9dc-436b-8925-59fe43da871e" providerId="AD"/>
  <p188:author id="{DD13DADC-F511-629C-8ECC-E1F1E2A46415}" name="Marina Laing" initials="ML" userId="S::Marina.Laing@nesa.nsw.edu.au::4b5dd083-59c2-4090-98c8-27b0ffc97203" providerId="AD"/>
  <p188:author id="{3AB016E4-5D93-B54B-ABF6-FAC3A9FEC694}" name="Vanessa Collins" initials="VC" userId="S::Vanessa.Collins@nesa.nsw.edu.au::7680c90d-c291-4d2c-8018-8965824dc4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FF0000"/>
    <a:srgbClr val="DCEAF7"/>
    <a:srgbClr val="E8F9FF"/>
    <a:srgbClr val="FFFFCC"/>
    <a:srgbClr val="FFFF99"/>
    <a:srgbClr val="C2F1C8"/>
    <a:srgbClr val="FACDD6"/>
    <a:srgbClr val="CAEEF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4A771-1263-408D-AE71-0D88E73AD4EC}" v="2" dt="2025-11-24T03:32:09.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64774" autoAdjust="0"/>
  </p:normalViewPr>
  <p:slideViewPr>
    <p:cSldViewPr snapToGrid="0">
      <p:cViewPr varScale="1">
        <p:scale>
          <a:sx n="63" d="100"/>
          <a:sy n="63" d="100"/>
        </p:scale>
        <p:origin x="11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notesMaster" Target="notesMasters/notes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Banks" userId="b087a8d9-1487-4f53-b260-56dd6c44b6b6" providerId="ADAL" clId="{58D4BA48-87E8-47BE-B725-EFF58C12E4F4}"/>
    <pc:docChg chg="modSld">
      <pc:chgData name="Amanda Banks" userId="b087a8d9-1487-4f53-b260-56dd6c44b6b6" providerId="ADAL" clId="{58D4BA48-87E8-47BE-B725-EFF58C12E4F4}" dt="2025-08-05T04:24:23.010" v="22"/>
      <pc:docMkLst>
        <pc:docMk/>
      </pc:docMkLst>
      <pc:sldChg chg="modSp mod modCm">
        <pc:chgData name="Amanda Banks" userId="b087a8d9-1487-4f53-b260-56dd6c44b6b6" providerId="ADAL" clId="{58D4BA48-87E8-47BE-B725-EFF58C12E4F4}" dt="2025-08-05T04:21:47.494" v="6"/>
        <pc:sldMkLst>
          <pc:docMk/>
          <pc:sldMk cId="3475728882" sldId="1446"/>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58D4BA48-87E8-47BE-B725-EFF58C12E4F4}" dt="2025-08-05T04:21:47.494" v="6"/>
              <pc2:cmMkLst xmlns:pc2="http://schemas.microsoft.com/office/powerpoint/2019/9/main/command">
                <pc:docMk/>
                <pc:sldMk cId="3475728882" sldId="1446"/>
                <pc2:cmMk id="{50F0DC8A-F962-4AEF-A210-D8BD44F3870D}"/>
              </pc2:cmMkLst>
            </pc226:cmChg>
            <pc226:cmChg xmlns:pc226="http://schemas.microsoft.com/office/powerpoint/2022/06/main/command" chg="mod">
              <pc226:chgData name="Amanda Banks" userId="b087a8d9-1487-4f53-b260-56dd6c44b6b6" providerId="ADAL" clId="{58D4BA48-87E8-47BE-B725-EFF58C12E4F4}" dt="2025-08-05T04:21:47.494" v="6"/>
              <pc2:cmMkLst xmlns:pc2="http://schemas.microsoft.com/office/powerpoint/2019/9/main/command">
                <pc:docMk/>
                <pc:sldMk cId="3475728882" sldId="1446"/>
                <pc2:cmMk id="{5B551C94-4E2D-49C7-B33A-16ADA07AA3C9}"/>
              </pc2:cmMkLst>
            </pc226:cmChg>
          </p:ext>
        </pc:extLst>
      </pc:sldChg>
      <pc:sldChg chg="modSp mod">
        <pc:chgData name="Amanda Banks" userId="b087a8d9-1487-4f53-b260-56dd6c44b6b6" providerId="ADAL" clId="{58D4BA48-87E8-47BE-B725-EFF58C12E4F4}" dt="2025-08-05T04:21:11.837" v="0"/>
        <pc:sldMkLst>
          <pc:docMk/>
          <pc:sldMk cId="2864877852" sldId="1469"/>
        </pc:sldMkLst>
      </pc:sldChg>
      <pc:sldChg chg="modSp mod modCm">
        <pc:chgData name="Amanda Banks" userId="b087a8d9-1487-4f53-b260-56dd6c44b6b6" providerId="ADAL" clId="{58D4BA48-87E8-47BE-B725-EFF58C12E4F4}" dt="2025-08-05T04:21:32.425" v="4"/>
        <pc:sldMkLst>
          <pc:docMk/>
          <pc:sldMk cId="2390054484" sldId="1525"/>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58D4BA48-87E8-47BE-B725-EFF58C12E4F4}" dt="2025-08-05T04:21:32.425" v="4"/>
              <pc2:cmMkLst xmlns:pc2="http://schemas.microsoft.com/office/powerpoint/2019/9/main/command">
                <pc:docMk/>
                <pc:sldMk cId="2390054484" sldId="1525"/>
                <pc2:cmMk id="{04743E37-3D5F-4D16-B010-6FDFD8056804}"/>
              </pc2:cmMkLst>
            </pc226:cmChg>
          </p:ext>
        </pc:extLst>
      </pc:sldChg>
      <pc:sldChg chg="modSp mod">
        <pc:chgData name="Amanda Banks" userId="b087a8d9-1487-4f53-b260-56dd6c44b6b6" providerId="ADAL" clId="{58D4BA48-87E8-47BE-B725-EFF58C12E4F4}" dt="2025-08-05T04:21:39.347" v="5"/>
        <pc:sldMkLst>
          <pc:docMk/>
          <pc:sldMk cId="2281942078" sldId="1578"/>
        </pc:sldMkLst>
      </pc:sldChg>
      <pc:sldChg chg="modSp mod modCm">
        <pc:chgData name="Amanda Banks" userId="b087a8d9-1487-4f53-b260-56dd6c44b6b6" providerId="ADAL" clId="{58D4BA48-87E8-47BE-B725-EFF58C12E4F4}" dt="2025-08-05T04:21:17.314" v="1"/>
        <pc:sldMkLst>
          <pc:docMk/>
          <pc:sldMk cId="2735530973" sldId="1585"/>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58D4BA48-87E8-47BE-B725-EFF58C12E4F4}" dt="2025-08-05T04:21:17.314" v="1"/>
              <pc2:cmMkLst xmlns:pc2="http://schemas.microsoft.com/office/powerpoint/2019/9/main/command">
                <pc:docMk/>
                <pc:sldMk cId="2735530973" sldId="1585"/>
                <pc2:cmMk id="{297EDD58-B1B7-470D-98C5-0E723312805D}"/>
              </pc2:cmMkLst>
            </pc226:cmChg>
            <pc226:cmChg xmlns:pc226="http://schemas.microsoft.com/office/powerpoint/2022/06/main/command" chg="mod">
              <pc226:chgData name="Amanda Banks" userId="b087a8d9-1487-4f53-b260-56dd6c44b6b6" providerId="ADAL" clId="{58D4BA48-87E8-47BE-B725-EFF58C12E4F4}" dt="2025-08-05T04:21:17.314" v="1"/>
              <pc2:cmMkLst xmlns:pc2="http://schemas.microsoft.com/office/powerpoint/2019/9/main/command">
                <pc:docMk/>
                <pc:sldMk cId="2735530973" sldId="1585"/>
                <pc2:cmMk id="{9024C6B2-6D67-4DCA-8203-4E759B20C8B3}"/>
              </pc2:cmMkLst>
            </pc226:cmChg>
            <pc226:cmChg xmlns:pc226="http://schemas.microsoft.com/office/powerpoint/2022/06/main/command" chg="mod">
              <pc226:chgData name="Amanda Banks" userId="b087a8d9-1487-4f53-b260-56dd6c44b6b6" providerId="ADAL" clId="{58D4BA48-87E8-47BE-B725-EFF58C12E4F4}" dt="2025-08-05T04:21:17.314" v="1"/>
              <pc2:cmMkLst xmlns:pc2="http://schemas.microsoft.com/office/powerpoint/2019/9/main/command">
                <pc:docMk/>
                <pc:sldMk cId="2735530973" sldId="1585"/>
                <pc2:cmMk id="{1651E1D1-A1D4-46F6-96B0-685670854406}"/>
              </pc2:cmMkLst>
            </pc226:cmChg>
          </p:ext>
        </pc:extLst>
      </pc:sldChg>
      <pc:sldChg chg="modSp mod modCm">
        <pc:chgData name="Amanda Banks" userId="b087a8d9-1487-4f53-b260-56dd6c44b6b6" providerId="ADAL" clId="{58D4BA48-87E8-47BE-B725-EFF58C12E4F4}" dt="2025-08-05T04:21:22.281" v="2"/>
        <pc:sldMkLst>
          <pc:docMk/>
          <pc:sldMk cId="1731044554" sldId="1586"/>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58D4BA48-87E8-47BE-B725-EFF58C12E4F4}" dt="2025-08-05T04:21:22.281" v="2"/>
              <pc2:cmMkLst xmlns:pc2="http://schemas.microsoft.com/office/powerpoint/2019/9/main/command">
                <pc:docMk/>
                <pc:sldMk cId="1731044554" sldId="1586"/>
                <pc2:cmMk id="{BE86B148-2067-4392-891C-A5CEA2D84551}"/>
              </pc2:cmMkLst>
            </pc226:cmChg>
          </p:ext>
        </pc:extLst>
      </pc:sldChg>
      <pc:sldChg chg="modSp mod modCm">
        <pc:chgData name="Amanda Banks" userId="b087a8d9-1487-4f53-b260-56dd6c44b6b6" providerId="ADAL" clId="{58D4BA48-87E8-47BE-B725-EFF58C12E4F4}" dt="2025-08-05T04:21:26.813" v="3"/>
        <pc:sldMkLst>
          <pc:docMk/>
          <pc:sldMk cId="3934489052" sldId="1587"/>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58D4BA48-87E8-47BE-B725-EFF58C12E4F4}" dt="2025-08-05T04:21:26.813" v="3"/>
              <pc2:cmMkLst xmlns:pc2="http://schemas.microsoft.com/office/powerpoint/2019/9/main/command">
                <pc:docMk/>
                <pc:sldMk cId="3934489052" sldId="1587"/>
                <pc2:cmMk id="{680B26BE-10B6-4B9C-8F1B-F04847CCE660}"/>
              </pc2:cmMkLst>
            </pc226:cmChg>
          </p:ext>
        </pc:extLst>
      </pc:sldChg>
      <pc:sldChg chg="modSp mod">
        <pc:chgData name="Amanda Banks" userId="b087a8d9-1487-4f53-b260-56dd6c44b6b6" providerId="ADAL" clId="{58D4BA48-87E8-47BE-B725-EFF58C12E4F4}" dt="2025-08-05T04:21:53.998" v="7"/>
        <pc:sldMkLst>
          <pc:docMk/>
          <pc:sldMk cId="48963986" sldId="1615"/>
        </pc:sldMkLst>
      </pc:sldChg>
      <pc:sldChg chg="modSp mod modCm">
        <pc:chgData name="Amanda Banks" userId="b087a8d9-1487-4f53-b260-56dd6c44b6b6" providerId="ADAL" clId="{58D4BA48-87E8-47BE-B725-EFF58C12E4F4}" dt="2025-08-05T04:22:06.101" v="8"/>
        <pc:sldMkLst>
          <pc:docMk/>
          <pc:sldMk cId="3103022478" sldId="1616"/>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58D4BA48-87E8-47BE-B725-EFF58C12E4F4}" dt="2025-08-05T04:22:06.101" v="8"/>
              <pc2:cmMkLst xmlns:pc2="http://schemas.microsoft.com/office/powerpoint/2019/9/main/command">
                <pc:docMk/>
                <pc:sldMk cId="3103022478" sldId="1616"/>
                <pc2:cmMk id="{08FD6031-4C66-4D56-86C3-A5DD0634B103}"/>
              </pc2:cmMkLst>
            </pc226:cmChg>
            <pc226:cmChg xmlns:pc226="http://schemas.microsoft.com/office/powerpoint/2022/06/main/command" chg="mod">
              <pc226:chgData name="Amanda Banks" userId="b087a8d9-1487-4f53-b260-56dd6c44b6b6" providerId="ADAL" clId="{58D4BA48-87E8-47BE-B725-EFF58C12E4F4}" dt="2025-08-05T04:22:06.101" v="8"/>
              <pc2:cmMkLst xmlns:pc2="http://schemas.microsoft.com/office/powerpoint/2019/9/main/command">
                <pc:docMk/>
                <pc:sldMk cId="3103022478" sldId="1616"/>
                <pc2:cmMk id="{9E45047E-B50A-4073-B16F-8183A5EA9E0D}"/>
              </pc2:cmMkLst>
            </pc226:cmChg>
            <pc226:cmChg xmlns:pc226="http://schemas.microsoft.com/office/powerpoint/2022/06/main/command" chg="mod">
              <pc226:chgData name="Amanda Banks" userId="b087a8d9-1487-4f53-b260-56dd6c44b6b6" providerId="ADAL" clId="{58D4BA48-87E8-47BE-B725-EFF58C12E4F4}" dt="2025-08-05T04:22:06.101" v="8"/>
              <pc2:cmMkLst xmlns:pc2="http://schemas.microsoft.com/office/powerpoint/2019/9/main/command">
                <pc:docMk/>
                <pc:sldMk cId="3103022478" sldId="1616"/>
                <pc2:cmMk id="{75CA0BE0-E9AC-47C8-8D1E-E6E732D34887}"/>
              </pc2:cmMkLst>
            </pc226:cmChg>
            <pc226:cmChg xmlns:pc226="http://schemas.microsoft.com/office/powerpoint/2022/06/main/command" chg="mod">
              <pc226:chgData name="Amanda Banks" userId="b087a8d9-1487-4f53-b260-56dd6c44b6b6" providerId="ADAL" clId="{58D4BA48-87E8-47BE-B725-EFF58C12E4F4}" dt="2025-08-05T04:22:06.101" v="8"/>
              <pc2:cmMkLst xmlns:pc2="http://schemas.microsoft.com/office/powerpoint/2019/9/main/command">
                <pc:docMk/>
                <pc:sldMk cId="3103022478" sldId="1616"/>
                <pc2:cmMk id="{305AF4FA-58A9-40C2-98CB-C3EB3A47E0CF}"/>
              </pc2:cmMkLst>
            </pc226:cmChg>
          </p:ext>
        </pc:extLst>
      </pc:sldChg>
      <pc:sldChg chg="modSp mod modCm">
        <pc:chgData name="Amanda Banks" userId="b087a8d9-1487-4f53-b260-56dd6c44b6b6" providerId="ADAL" clId="{58D4BA48-87E8-47BE-B725-EFF58C12E4F4}" dt="2025-08-05T04:23:02.447" v="9"/>
        <pc:sldMkLst>
          <pc:docMk/>
          <pc:sldMk cId="1402460079" sldId="1618"/>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58D4BA48-87E8-47BE-B725-EFF58C12E4F4}" dt="2025-08-05T04:23:02.447" v="9"/>
              <pc2:cmMkLst xmlns:pc2="http://schemas.microsoft.com/office/powerpoint/2019/9/main/command">
                <pc:docMk/>
                <pc:sldMk cId="1402460079" sldId="1618"/>
                <pc2:cmMk id="{0FB26754-7733-4F4D-9105-E8FCCC0986D5}"/>
              </pc2:cmMkLst>
            </pc226:cmChg>
            <pc226:cmChg xmlns:pc226="http://schemas.microsoft.com/office/powerpoint/2022/06/main/command" chg="mod">
              <pc226:chgData name="Amanda Banks" userId="b087a8d9-1487-4f53-b260-56dd6c44b6b6" providerId="ADAL" clId="{58D4BA48-87E8-47BE-B725-EFF58C12E4F4}" dt="2025-08-05T04:23:02.447" v="9"/>
              <pc2:cmMkLst xmlns:pc2="http://schemas.microsoft.com/office/powerpoint/2019/9/main/command">
                <pc:docMk/>
                <pc:sldMk cId="1402460079" sldId="1618"/>
                <pc2:cmMk id="{03650775-85FA-4819-B855-1EB6F7A35662}"/>
              </pc2:cmMkLst>
            </pc226:cmChg>
            <pc226:cmChg xmlns:pc226="http://schemas.microsoft.com/office/powerpoint/2022/06/main/command" chg="mod">
              <pc226:chgData name="Amanda Banks" userId="b087a8d9-1487-4f53-b260-56dd6c44b6b6" providerId="ADAL" clId="{58D4BA48-87E8-47BE-B725-EFF58C12E4F4}" dt="2025-08-05T04:23:02.447" v="9"/>
              <pc2:cmMkLst xmlns:pc2="http://schemas.microsoft.com/office/powerpoint/2019/9/main/command">
                <pc:docMk/>
                <pc:sldMk cId="1402460079" sldId="1618"/>
                <pc2:cmMk id="{400AF975-6394-4760-906E-D1F8A6EC808B}"/>
              </pc2:cmMkLst>
            </pc226:cmChg>
            <pc226:cmChg xmlns:pc226="http://schemas.microsoft.com/office/powerpoint/2022/06/main/command" chg="mod">
              <pc226:chgData name="Amanda Banks" userId="b087a8d9-1487-4f53-b260-56dd6c44b6b6" providerId="ADAL" clId="{58D4BA48-87E8-47BE-B725-EFF58C12E4F4}" dt="2025-08-05T04:23:02.447" v="9"/>
              <pc2:cmMkLst xmlns:pc2="http://schemas.microsoft.com/office/powerpoint/2019/9/main/command">
                <pc:docMk/>
                <pc:sldMk cId="1402460079" sldId="1618"/>
                <pc2:cmMk id="{76EA9EC4-4320-4D65-BD87-825CDD71B3D4}"/>
              </pc2:cmMkLst>
            </pc226:cmChg>
          </p:ext>
        </pc:extLst>
      </pc:sldChg>
      <pc:sldChg chg="modSp mod">
        <pc:chgData name="Amanda Banks" userId="b087a8d9-1487-4f53-b260-56dd6c44b6b6" providerId="ADAL" clId="{58D4BA48-87E8-47BE-B725-EFF58C12E4F4}" dt="2025-08-05T04:23:11.007" v="10"/>
        <pc:sldMkLst>
          <pc:docMk/>
          <pc:sldMk cId="2271779299" sldId="1634"/>
        </pc:sldMkLst>
      </pc:sldChg>
      <pc:sldChg chg="modSp mod modCm">
        <pc:chgData name="Amanda Banks" userId="b087a8d9-1487-4f53-b260-56dd6c44b6b6" providerId="ADAL" clId="{58D4BA48-87E8-47BE-B725-EFF58C12E4F4}" dt="2025-08-05T04:23:16.002" v="11"/>
        <pc:sldMkLst>
          <pc:docMk/>
          <pc:sldMk cId="680967532" sldId="1635"/>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58D4BA48-87E8-47BE-B725-EFF58C12E4F4}" dt="2025-08-05T04:23:16.002" v="11"/>
              <pc2:cmMkLst xmlns:pc2="http://schemas.microsoft.com/office/powerpoint/2019/9/main/command">
                <pc:docMk/>
                <pc:sldMk cId="680967532" sldId="1635"/>
                <pc2:cmMk id="{992FB448-2CD9-4CFB-B578-4A1624B7E955}"/>
              </pc2:cmMkLst>
            </pc226:cmChg>
          </p:ext>
        </pc:extLst>
      </pc:sldChg>
      <pc:sldChg chg="modSp mod">
        <pc:chgData name="Amanda Banks" userId="b087a8d9-1487-4f53-b260-56dd6c44b6b6" providerId="ADAL" clId="{58D4BA48-87E8-47BE-B725-EFF58C12E4F4}" dt="2025-08-05T04:23:26.808" v="13"/>
        <pc:sldMkLst>
          <pc:docMk/>
          <pc:sldMk cId="1004790704" sldId="1640"/>
        </pc:sldMkLst>
      </pc:sldChg>
      <pc:sldChg chg="modSp mod">
        <pc:chgData name="Amanda Banks" userId="b087a8d9-1487-4f53-b260-56dd6c44b6b6" providerId="ADAL" clId="{58D4BA48-87E8-47BE-B725-EFF58C12E4F4}" dt="2025-08-05T04:23:31.894" v="14"/>
        <pc:sldMkLst>
          <pc:docMk/>
          <pc:sldMk cId="4052035881" sldId="1645"/>
        </pc:sldMkLst>
      </pc:sldChg>
      <pc:sldChg chg="modSp mod">
        <pc:chgData name="Amanda Banks" userId="b087a8d9-1487-4f53-b260-56dd6c44b6b6" providerId="ADAL" clId="{58D4BA48-87E8-47BE-B725-EFF58C12E4F4}" dt="2025-08-05T04:23:42.381" v="16"/>
        <pc:sldMkLst>
          <pc:docMk/>
          <pc:sldMk cId="2724033318" sldId="1647"/>
        </pc:sldMkLst>
      </pc:sldChg>
      <pc:sldChg chg="modSp mod">
        <pc:chgData name="Amanda Banks" userId="b087a8d9-1487-4f53-b260-56dd6c44b6b6" providerId="ADAL" clId="{58D4BA48-87E8-47BE-B725-EFF58C12E4F4}" dt="2025-08-05T04:23:47.028" v="17"/>
        <pc:sldMkLst>
          <pc:docMk/>
          <pc:sldMk cId="3729699708" sldId="1649"/>
        </pc:sldMkLst>
      </pc:sldChg>
      <pc:sldChg chg="modSp mod">
        <pc:chgData name="Amanda Banks" userId="b087a8d9-1487-4f53-b260-56dd6c44b6b6" providerId="ADAL" clId="{58D4BA48-87E8-47BE-B725-EFF58C12E4F4}" dt="2025-08-05T04:23:36.940" v="15"/>
        <pc:sldMkLst>
          <pc:docMk/>
          <pc:sldMk cId="2311258390" sldId="1651"/>
        </pc:sldMkLst>
      </pc:sldChg>
      <pc:sldChg chg="modSp mod">
        <pc:chgData name="Amanda Banks" userId="b087a8d9-1487-4f53-b260-56dd6c44b6b6" providerId="ADAL" clId="{58D4BA48-87E8-47BE-B725-EFF58C12E4F4}" dt="2025-08-05T04:23:51.975" v="18"/>
        <pc:sldMkLst>
          <pc:docMk/>
          <pc:sldMk cId="503174185" sldId="1655"/>
        </pc:sldMkLst>
      </pc:sldChg>
      <pc:sldChg chg="modSp mod">
        <pc:chgData name="Amanda Banks" userId="b087a8d9-1487-4f53-b260-56dd6c44b6b6" providerId="ADAL" clId="{58D4BA48-87E8-47BE-B725-EFF58C12E4F4}" dt="2025-08-05T04:24:23.010" v="22"/>
        <pc:sldMkLst>
          <pc:docMk/>
          <pc:sldMk cId="299442539" sldId="1658"/>
        </pc:sldMkLst>
      </pc:sldChg>
      <pc:sldChg chg="modSp mod">
        <pc:chgData name="Amanda Banks" userId="b087a8d9-1487-4f53-b260-56dd6c44b6b6" providerId="ADAL" clId="{58D4BA48-87E8-47BE-B725-EFF58C12E4F4}" dt="2025-08-05T04:24:04.137" v="19"/>
        <pc:sldMkLst>
          <pc:docMk/>
          <pc:sldMk cId="4166726331" sldId="1660"/>
        </pc:sldMkLst>
      </pc:sldChg>
      <pc:sldChg chg="modSp mod">
        <pc:chgData name="Amanda Banks" userId="b087a8d9-1487-4f53-b260-56dd6c44b6b6" providerId="ADAL" clId="{58D4BA48-87E8-47BE-B725-EFF58C12E4F4}" dt="2025-08-05T04:24:16.579" v="21" actId="20577"/>
        <pc:sldMkLst>
          <pc:docMk/>
          <pc:sldMk cId="3297655997" sldId="1662"/>
        </pc:sldMkLst>
      </pc:sldChg>
      <pc:sldChg chg="modSp mod">
        <pc:chgData name="Amanda Banks" userId="b087a8d9-1487-4f53-b260-56dd6c44b6b6" providerId="ADAL" clId="{58D4BA48-87E8-47BE-B725-EFF58C12E4F4}" dt="2025-08-05T04:23:21.557" v="12"/>
        <pc:sldMkLst>
          <pc:docMk/>
          <pc:sldMk cId="1588897874" sldId="1675"/>
        </pc:sldMkLst>
      </pc:sldChg>
    </pc:docChg>
  </pc:docChgLst>
  <pc:docChgLst>
    <pc:chgData name="Mitchell Hughes" userId="07e0a656-72cc-43dc-9101-73b1c8a126d1" providerId="ADAL" clId="{57A5D3F7-298A-4A70-9D70-2F56B6F14471}"/>
    <pc:docChg chg="undo custSel addSld delSld modSld modSection">
      <pc:chgData name="Mitchell Hughes" userId="07e0a656-72cc-43dc-9101-73b1c8a126d1" providerId="ADAL" clId="{57A5D3F7-298A-4A70-9D70-2F56B6F14471}" dt="2025-08-15T04:25:02.303" v="2244" actId="400"/>
      <pc:docMkLst>
        <pc:docMk/>
      </pc:docMkLst>
      <pc:sldChg chg="modSp mod">
        <pc:chgData name="Mitchell Hughes" userId="07e0a656-72cc-43dc-9101-73b1c8a126d1" providerId="ADAL" clId="{57A5D3F7-298A-4A70-9D70-2F56B6F14471}" dt="2025-08-15T01:35:07.715" v="0" actId="207"/>
        <pc:sldMkLst>
          <pc:docMk/>
          <pc:sldMk cId="3865328833" sldId="1584"/>
        </pc:sldMkLst>
      </pc:sldChg>
      <pc:sldChg chg="addSp delSp modSp mod">
        <pc:chgData name="Mitchell Hughes" userId="07e0a656-72cc-43dc-9101-73b1c8a126d1" providerId="ADAL" clId="{57A5D3F7-298A-4A70-9D70-2F56B6F14471}" dt="2025-08-15T04:08:23.810" v="2156" actId="732"/>
        <pc:sldMkLst>
          <pc:docMk/>
          <pc:sldMk cId="4218436663" sldId="1601"/>
        </pc:sldMkLst>
      </pc:sldChg>
      <pc:sldChg chg="modSp mod">
        <pc:chgData name="Mitchell Hughes" userId="07e0a656-72cc-43dc-9101-73b1c8a126d1" providerId="ADAL" clId="{57A5D3F7-298A-4A70-9D70-2F56B6F14471}" dt="2025-08-15T04:22:58.483" v="2240" actId="1036"/>
        <pc:sldMkLst>
          <pc:docMk/>
          <pc:sldMk cId="1158032978" sldId="1605"/>
        </pc:sldMkLst>
      </pc:sldChg>
      <pc:sldChg chg="addSp modSp">
        <pc:chgData name="Mitchell Hughes" userId="07e0a656-72cc-43dc-9101-73b1c8a126d1" providerId="ADAL" clId="{57A5D3F7-298A-4A70-9D70-2F56B6F14471}" dt="2025-08-15T03:09:35.632" v="1485"/>
        <pc:sldMkLst>
          <pc:docMk/>
          <pc:sldMk cId="976410157" sldId="1609"/>
        </pc:sldMkLst>
      </pc:sldChg>
      <pc:sldChg chg="addSp delSp modSp add del mod setBg modCm">
        <pc:chgData name="Mitchell Hughes" userId="07e0a656-72cc-43dc-9101-73b1c8a126d1" providerId="ADAL" clId="{57A5D3F7-298A-4A70-9D70-2F56B6F14471}" dt="2025-08-15T03:58:51.658" v="1882" actId="47"/>
        <pc:sldMkLst>
          <pc:docMk/>
          <pc:sldMk cId="1770434407" sldId="1683"/>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57A5D3F7-298A-4A70-9D70-2F56B6F14471}" dt="2025-08-15T02:19:31.180" v="889" actId="6549"/>
              <pc2:cmMkLst xmlns:pc2="http://schemas.microsoft.com/office/powerpoint/2019/9/main/command">
                <pc:docMk/>
                <pc:sldMk cId="1770434407" sldId="1683"/>
                <pc2:cmMk id="{0D598052-5698-4E17-8015-E74A8AAD69A1}"/>
              </pc2:cmMkLst>
            </pc226:cmChg>
          </p:ext>
        </pc:extLst>
      </pc:sldChg>
      <pc:sldChg chg="add del">
        <pc:chgData name="Mitchell Hughes" userId="07e0a656-72cc-43dc-9101-73b1c8a126d1" providerId="ADAL" clId="{57A5D3F7-298A-4A70-9D70-2F56B6F14471}" dt="2025-08-15T02:28:32.023" v="1224"/>
        <pc:sldMkLst>
          <pc:docMk/>
          <pc:sldMk cId="1347204466" sldId="1684"/>
        </pc:sldMkLst>
      </pc:sldChg>
      <pc:sldChg chg="addSp delSp modSp add del mod setBg">
        <pc:chgData name="Mitchell Hughes" userId="07e0a656-72cc-43dc-9101-73b1c8a126d1" providerId="ADAL" clId="{57A5D3F7-298A-4A70-9D70-2F56B6F14471}" dt="2025-08-15T02:40:47.736" v="1362" actId="2696"/>
        <pc:sldMkLst>
          <pc:docMk/>
          <pc:sldMk cId="1811260485" sldId="1684"/>
        </pc:sldMkLst>
      </pc:sldChg>
      <pc:sldChg chg="add del setBg">
        <pc:chgData name="Mitchell Hughes" userId="07e0a656-72cc-43dc-9101-73b1c8a126d1" providerId="ADAL" clId="{57A5D3F7-298A-4A70-9D70-2F56B6F14471}" dt="2025-08-15T02:40:54.774" v="1364"/>
        <pc:sldMkLst>
          <pc:docMk/>
          <pc:sldMk cId="2471515177" sldId="1684"/>
        </pc:sldMkLst>
      </pc:sldChg>
      <pc:sldChg chg="modSp add mod">
        <pc:chgData name="Mitchell Hughes" userId="07e0a656-72cc-43dc-9101-73b1c8a126d1" providerId="ADAL" clId="{57A5D3F7-298A-4A70-9D70-2F56B6F14471}" dt="2025-08-15T04:14:26.531" v="2189" actId="1076"/>
        <pc:sldMkLst>
          <pc:docMk/>
          <pc:sldMk cId="3388826622" sldId="1684"/>
        </pc:sldMkLst>
      </pc:sldChg>
      <pc:sldChg chg="addSp delSp modSp add mod">
        <pc:chgData name="Mitchell Hughes" userId="07e0a656-72cc-43dc-9101-73b1c8a126d1" providerId="ADAL" clId="{57A5D3F7-298A-4A70-9D70-2F56B6F14471}" dt="2025-08-15T04:14:36.559" v="2191"/>
        <pc:sldMkLst>
          <pc:docMk/>
          <pc:sldMk cId="1304813276" sldId="1685"/>
        </pc:sldMkLst>
      </pc:sldChg>
      <pc:sldChg chg="add del setBg">
        <pc:chgData name="Mitchell Hughes" userId="07e0a656-72cc-43dc-9101-73b1c8a126d1" providerId="ADAL" clId="{57A5D3F7-298A-4A70-9D70-2F56B6F14471}" dt="2025-08-15T02:41:53.361" v="1367"/>
        <pc:sldMkLst>
          <pc:docMk/>
          <pc:sldMk cId="2356522697" sldId="1685"/>
        </pc:sldMkLst>
      </pc:sldChg>
      <pc:sldChg chg="add del setBg">
        <pc:chgData name="Mitchell Hughes" userId="07e0a656-72cc-43dc-9101-73b1c8a126d1" providerId="ADAL" clId="{57A5D3F7-298A-4A70-9D70-2F56B6F14471}" dt="2025-08-15T03:09:47.738" v="1487"/>
        <pc:sldMkLst>
          <pc:docMk/>
          <pc:sldMk cId="741546892" sldId="1686"/>
        </pc:sldMkLst>
      </pc:sldChg>
      <pc:sldChg chg="addSp delSp modSp add mod">
        <pc:chgData name="Mitchell Hughes" userId="07e0a656-72cc-43dc-9101-73b1c8a126d1" providerId="ADAL" clId="{57A5D3F7-298A-4A70-9D70-2F56B6F14471}" dt="2025-08-15T04:10:28.526" v="2159" actId="20577"/>
        <pc:sldMkLst>
          <pc:docMk/>
          <pc:sldMk cId="3065211263" sldId="1686"/>
        </pc:sldMkLst>
      </pc:sldChg>
      <pc:sldChg chg="addSp delSp modSp add mod">
        <pc:chgData name="Mitchell Hughes" userId="07e0a656-72cc-43dc-9101-73b1c8a126d1" providerId="ADAL" clId="{57A5D3F7-298A-4A70-9D70-2F56B6F14471}" dt="2025-08-15T04:14:47.651" v="2194" actId="1076"/>
        <pc:sldMkLst>
          <pc:docMk/>
          <pc:sldMk cId="500586079" sldId="1687"/>
        </pc:sldMkLst>
      </pc:sldChg>
      <pc:sldChg chg="add del setBg">
        <pc:chgData name="Mitchell Hughes" userId="07e0a656-72cc-43dc-9101-73b1c8a126d1" providerId="ADAL" clId="{57A5D3F7-298A-4A70-9D70-2F56B6F14471}" dt="2025-08-15T03:34:26.003" v="1616"/>
        <pc:sldMkLst>
          <pc:docMk/>
          <pc:sldMk cId="2203976127" sldId="1687"/>
        </pc:sldMkLst>
      </pc:sldChg>
      <pc:sldChg chg="addSp delSp modSp new del mod">
        <pc:chgData name="Mitchell Hughes" userId="07e0a656-72cc-43dc-9101-73b1c8a126d1" providerId="ADAL" clId="{57A5D3F7-298A-4A70-9D70-2F56B6F14471}" dt="2025-08-15T03:34:16.761" v="1614" actId="47"/>
        <pc:sldMkLst>
          <pc:docMk/>
          <pc:sldMk cId="4053138166" sldId="1687"/>
        </pc:sldMkLst>
      </pc:sldChg>
    </pc:docChg>
  </pc:docChgLst>
  <pc:docChgLst>
    <pc:chgData name="Amanda Banks" userId="b087a8d9-1487-4f53-b260-56dd6c44b6b6" providerId="ADAL" clId="{3A727AE3-68CD-45DC-9692-88F09F1224A3}"/>
    <pc:docChg chg="undo custSel modSld">
      <pc:chgData name="Amanda Banks" userId="b087a8d9-1487-4f53-b260-56dd6c44b6b6" providerId="ADAL" clId="{3A727AE3-68CD-45DC-9692-88F09F1224A3}" dt="2025-07-01T11:21:21.290" v="1329" actId="20577"/>
      <pc:docMkLst>
        <pc:docMk/>
      </pc:docMkLst>
      <pc:sldChg chg="modSp mod">
        <pc:chgData name="Amanda Banks" userId="b087a8d9-1487-4f53-b260-56dd6c44b6b6" providerId="ADAL" clId="{3A727AE3-68CD-45DC-9692-88F09F1224A3}" dt="2025-07-01T10:12:58.314" v="253" actId="14100"/>
        <pc:sldMkLst>
          <pc:docMk/>
          <pc:sldMk cId="3012887460" sldId="1407"/>
        </pc:sldMkLst>
      </pc:sldChg>
      <pc:sldChg chg="addSp modSp mod">
        <pc:chgData name="Amanda Banks" userId="b087a8d9-1487-4f53-b260-56dd6c44b6b6" providerId="ADAL" clId="{3A727AE3-68CD-45DC-9692-88F09F1224A3}" dt="2025-07-01T10:10:35.237" v="238" actId="1076"/>
        <pc:sldMkLst>
          <pc:docMk/>
          <pc:sldMk cId="608719847" sldId="1408"/>
        </pc:sldMkLst>
      </pc:sldChg>
      <pc:sldChg chg="modSp mod">
        <pc:chgData name="Amanda Banks" userId="b087a8d9-1487-4f53-b260-56dd6c44b6b6" providerId="ADAL" clId="{3A727AE3-68CD-45DC-9692-88F09F1224A3}" dt="2025-07-01T10:12:36.168" v="252" actId="14100"/>
        <pc:sldMkLst>
          <pc:docMk/>
          <pc:sldMk cId="3129992911" sldId="1409"/>
        </pc:sldMkLst>
      </pc:sldChg>
      <pc:sldChg chg="modSp mod">
        <pc:chgData name="Amanda Banks" userId="b087a8d9-1487-4f53-b260-56dd6c44b6b6" providerId="ADAL" clId="{3A727AE3-68CD-45DC-9692-88F09F1224A3}" dt="2025-07-01T10:11:21.379" v="239" actId="14100"/>
        <pc:sldMkLst>
          <pc:docMk/>
          <pc:sldMk cId="4161457265" sldId="1418"/>
        </pc:sldMkLst>
      </pc:sldChg>
      <pc:sldChg chg="modSp mod">
        <pc:chgData name="Amanda Banks" userId="b087a8d9-1487-4f53-b260-56dd6c44b6b6" providerId="ADAL" clId="{3A727AE3-68CD-45DC-9692-88F09F1224A3}" dt="2025-07-01T10:13:31.402" v="254" actId="14100"/>
        <pc:sldMkLst>
          <pc:docMk/>
          <pc:sldMk cId="3005702222" sldId="1427"/>
        </pc:sldMkLst>
      </pc:sldChg>
      <pc:sldChg chg="modSp mod">
        <pc:chgData name="Amanda Banks" userId="b087a8d9-1487-4f53-b260-56dd6c44b6b6" providerId="ADAL" clId="{3A727AE3-68CD-45DC-9692-88F09F1224A3}" dt="2025-07-01T11:11:41.349" v="1166" actId="20577"/>
        <pc:sldMkLst>
          <pc:docMk/>
          <pc:sldMk cId="101131691" sldId="1462"/>
        </pc:sldMkLst>
      </pc:sldChg>
      <pc:sldChg chg="modSp mod">
        <pc:chgData name="Amanda Banks" userId="b087a8d9-1487-4f53-b260-56dd6c44b6b6" providerId="ADAL" clId="{3A727AE3-68CD-45DC-9692-88F09F1224A3}" dt="2025-07-01T10:32:29.898" v="456" actId="13926"/>
        <pc:sldMkLst>
          <pc:docMk/>
          <pc:sldMk cId="2864877852" sldId="1469"/>
        </pc:sldMkLst>
      </pc:sldChg>
      <pc:sldChg chg="modSp mod">
        <pc:chgData name="Amanda Banks" userId="b087a8d9-1487-4f53-b260-56dd6c44b6b6" providerId="ADAL" clId="{3A727AE3-68CD-45DC-9692-88F09F1224A3}" dt="2025-07-01T10:14:04.564" v="256" actId="14100"/>
        <pc:sldMkLst>
          <pc:docMk/>
          <pc:sldMk cId="1744545208" sldId="1487"/>
        </pc:sldMkLst>
      </pc:sldChg>
      <pc:sldChg chg="modSp mod">
        <pc:chgData name="Amanda Banks" userId="b087a8d9-1487-4f53-b260-56dd6c44b6b6" providerId="ADAL" clId="{3A727AE3-68CD-45DC-9692-88F09F1224A3}" dt="2025-07-01T11:10:13.043" v="1162" actId="20577"/>
        <pc:sldMkLst>
          <pc:docMk/>
          <pc:sldMk cId="3131727611" sldId="1520"/>
        </pc:sldMkLst>
      </pc:sldChg>
      <pc:sldChg chg="modSp mod">
        <pc:chgData name="Amanda Banks" userId="b087a8d9-1487-4f53-b260-56dd6c44b6b6" providerId="ADAL" clId="{3A727AE3-68CD-45DC-9692-88F09F1224A3}" dt="2025-07-01T11:16:43.558" v="1318" actId="400"/>
        <pc:sldMkLst>
          <pc:docMk/>
          <pc:sldMk cId="2281942078" sldId="1578"/>
        </pc:sldMkLst>
      </pc:sldChg>
      <pc:sldChg chg="modSp mod">
        <pc:chgData name="Amanda Banks" userId="b087a8d9-1487-4f53-b260-56dd6c44b6b6" providerId="ADAL" clId="{3A727AE3-68CD-45DC-9692-88F09F1224A3}" dt="2025-07-01T10:33:43.367" v="459" actId="13926"/>
        <pc:sldMkLst>
          <pc:docMk/>
          <pc:sldMk cId="2735530973" sldId="1585"/>
        </pc:sldMkLst>
      </pc:sldChg>
      <pc:sldChg chg="modSp mod">
        <pc:chgData name="Amanda Banks" userId="b087a8d9-1487-4f53-b260-56dd6c44b6b6" providerId="ADAL" clId="{3A727AE3-68CD-45DC-9692-88F09F1224A3}" dt="2025-07-01T10:37:42.061" v="474" actId="20577"/>
        <pc:sldMkLst>
          <pc:docMk/>
          <pc:sldMk cId="1731044554" sldId="1586"/>
        </pc:sldMkLst>
      </pc:sldChg>
      <pc:sldChg chg="modSp mod">
        <pc:chgData name="Amanda Banks" userId="b087a8d9-1487-4f53-b260-56dd6c44b6b6" providerId="ADAL" clId="{3A727AE3-68CD-45DC-9692-88F09F1224A3}" dt="2025-07-01T10:39:14.824" v="476" actId="114"/>
        <pc:sldMkLst>
          <pc:docMk/>
          <pc:sldMk cId="3934489052" sldId="1587"/>
        </pc:sldMkLst>
      </pc:sldChg>
      <pc:sldChg chg="modSp mod modCm">
        <pc:chgData name="Amanda Banks" userId="b087a8d9-1487-4f53-b260-56dd6c44b6b6" providerId="ADAL" clId="{3A727AE3-68CD-45DC-9692-88F09F1224A3}" dt="2025-07-01T10:18:28.617" v="278" actId="20577"/>
        <pc:sldMkLst>
          <pc:docMk/>
          <pc:sldMk cId="2326657625" sldId="1590"/>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3A727AE3-68CD-45DC-9692-88F09F1224A3}" dt="2025-07-01T10:18:28.617" v="278" actId="20577"/>
              <pc2:cmMkLst xmlns:pc2="http://schemas.microsoft.com/office/powerpoint/2019/9/main/command">
                <pc:docMk/>
                <pc:sldMk cId="2326657625" sldId="1590"/>
                <pc2:cmMk id="{5FBE741E-A61B-4712-8E16-2938C14688A6}"/>
              </pc2:cmMkLst>
            </pc226:cmChg>
          </p:ext>
        </pc:extLst>
      </pc:sldChg>
      <pc:sldChg chg="modSp mod">
        <pc:chgData name="Amanda Banks" userId="b087a8d9-1487-4f53-b260-56dd6c44b6b6" providerId="ADAL" clId="{3A727AE3-68CD-45DC-9692-88F09F1224A3}" dt="2025-07-01T10:30:44.170" v="440" actId="14734"/>
        <pc:sldMkLst>
          <pc:docMk/>
          <pc:sldMk cId="1672705936" sldId="1592"/>
        </pc:sldMkLst>
      </pc:sldChg>
      <pc:sldChg chg="modSp mod">
        <pc:chgData name="Amanda Banks" userId="b087a8d9-1487-4f53-b260-56dd6c44b6b6" providerId="ADAL" clId="{3A727AE3-68CD-45DC-9692-88F09F1224A3}" dt="2025-07-01T10:40:48.563" v="477" actId="14100"/>
        <pc:sldMkLst>
          <pc:docMk/>
          <pc:sldMk cId="4188714210" sldId="1593"/>
        </pc:sldMkLst>
      </pc:sldChg>
      <pc:sldChg chg="modSp mod modCm">
        <pc:chgData name="Amanda Banks" userId="b087a8d9-1487-4f53-b260-56dd6c44b6b6" providerId="ADAL" clId="{3A727AE3-68CD-45DC-9692-88F09F1224A3}" dt="2025-07-01T10:14:40.205" v="260" actId="20577"/>
        <pc:sldMkLst>
          <pc:docMk/>
          <pc:sldMk cId="2186771529" sldId="1599"/>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3A727AE3-68CD-45DC-9692-88F09F1224A3}" dt="2025-07-01T10:14:40.205" v="260" actId="20577"/>
              <pc2:cmMkLst xmlns:pc2="http://schemas.microsoft.com/office/powerpoint/2019/9/main/command">
                <pc:docMk/>
                <pc:sldMk cId="2186771529" sldId="1599"/>
                <pc2:cmMk id="{58A62A1C-FEDD-48F6-AAB2-7940A434D997}"/>
              </pc2:cmMkLst>
            </pc226:cmChg>
            <pc226:cmChg xmlns:pc226="http://schemas.microsoft.com/office/powerpoint/2022/06/main/command" chg="mod">
              <pc226:chgData name="Amanda Banks" userId="b087a8d9-1487-4f53-b260-56dd6c44b6b6" providerId="ADAL" clId="{3A727AE3-68CD-45DC-9692-88F09F1224A3}" dt="2025-07-01T10:14:40.205" v="260" actId="20577"/>
              <pc2:cmMkLst xmlns:pc2="http://schemas.microsoft.com/office/powerpoint/2019/9/main/command">
                <pc:docMk/>
                <pc:sldMk cId="2186771529" sldId="1599"/>
                <pc2:cmMk id="{DF7ADC8B-75D0-4F2F-A86E-C68F46FDE7D4}"/>
              </pc2:cmMkLst>
            </pc226:cmChg>
            <pc226:cmChg xmlns:pc226="http://schemas.microsoft.com/office/powerpoint/2022/06/main/command" chg="mod">
              <pc226:chgData name="Amanda Banks" userId="b087a8d9-1487-4f53-b260-56dd6c44b6b6" providerId="ADAL" clId="{3A727AE3-68CD-45DC-9692-88F09F1224A3}" dt="2025-07-01T10:14:40.205" v="260" actId="20577"/>
              <pc2:cmMkLst xmlns:pc2="http://schemas.microsoft.com/office/powerpoint/2019/9/main/command">
                <pc:docMk/>
                <pc:sldMk cId="2186771529" sldId="1599"/>
                <pc2:cmMk id="{9829E98D-0077-4BC7-B17F-63BC268BA095}"/>
              </pc2:cmMkLst>
            </pc226:cmChg>
            <pc226:cmChg xmlns:pc226="http://schemas.microsoft.com/office/powerpoint/2022/06/main/command" chg="mod">
              <pc226:chgData name="Amanda Banks" userId="b087a8d9-1487-4f53-b260-56dd6c44b6b6" providerId="ADAL" clId="{3A727AE3-68CD-45DC-9692-88F09F1224A3}" dt="2025-07-01T10:14:40.205" v="260" actId="20577"/>
              <pc2:cmMkLst xmlns:pc2="http://schemas.microsoft.com/office/powerpoint/2019/9/main/command">
                <pc:docMk/>
                <pc:sldMk cId="2186771529" sldId="1599"/>
                <pc2:cmMk id="{30555DF5-2930-459A-8EF4-353EDD228F40}"/>
              </pc2:cmMkLst>
            </pc226:cmChg>
          </p:ext>
        </pc:extLst>
      </pc:sldChg>
      <pc:sldChg chg="modSp mod">
        <pc:chgData name="Amanda Banks" userId="b087a8d9-1487-4f53-b260-56dd6c44b6b6" providerId="ADAL" clId="{3A727AE3-68CD-45DC-9692-88F09F1224A3}" dt="2025-07-01T11:17:34.833" v="1322" actId="1076"/>
        <pc:sldMkLst>
          <pc:docMk/>
          <pc:sldMk cId="976410157" sldId="1609"/>
        </pc:sldMkLst>
      </pc:sldChg>
      <pc:sldChg chg="modSp mod modCm">
        <pc:chgData name="Amanda Banks" userId="b087a8d9-1487-4f53-b260-56dd6c44b6b6" providerId="ADAL" clId="{3A727AE3-68CD-45DC-9692-88F09F1224A3}" dt="2025-07-01T10:02:44.563" v="184" actId="400"/>
        <pc:sldMkLst>
          <pc:docMk/>
          <pc:sldMk cId="2311411587" sldId="1621"/>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3A727AE3-68CD-45DC-9692-88F09F1224A3}" dt="2025-07-01T10:02:18.471" v="183" actId="20577"/>
              <pc2:cmMkLst xmlns:pc2="http://schemas.microsoft.com/office/powerpoint/2019/9/main/command">
                <pc:docMk/>
                <pc:sldMk cId="2311411587" sldId="1621"/>
                <pc2:cmMk id="{00885105-38B2-4C47-B2B7-C94F20F2DBBA}"/>
              </pc2:cmMkLst>
            </pc226:cmChg>
          </p:ext>
        </pc:extLst>
      </pc:sldChg>
      <pc:sldChg chg="modSp mod">
        <pc:chgData name="Amanda Banks" userId="b087a8d9-1487-4f53-b260-56dd6c44b6b6" providerId="ADAL" clId="{3A727AE3-68CD-45DC-9692-88F09F1224A3}" dt="2025-07-01T10:23:23.502" v="284" actId="400"/>
        <pc:sldMkLst>
          <pc:docMk/>
          <pc:sldMk cId="768099920" sldId="1628"/>
        </pc:sldMkLst>
      </pc:sldChg>
      <pc:sldChg chg="modSp mod modCm">
        <pc:chgData name="Amanda Banks" userId="b087a8d9-1487-4f53-b260-56dd6c44b6b6" providerId="ADAL" clId="{3A727AE3-68CD-45DC-9692-88F09F1224A3}" dt="2025-07-01T10:29:29.852" v="431" actId="20577"/>
        <pc:sldMkLst>
          <pc:docMk/>
          <pc:sldMk cId="1151049805" sldId="1631"/>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3A727AE3-68CD-45DC-9692-88F09F1224A3}" dt="2025-07-01T10:29:29.852" v="431" actId="20577"/>
              <pc2:cmMkLst xmlns:pc2="http://schemas.microsoft.com/office/powerpoint/2019/9/main/command">
                <pc:docMk/>
                <pc:sldMk cId="1151049805" sldId="1631"/>
                <pc2:cmMk id="{0A9EC52E-9964-4E29-96F0-C0F74415F61A}"/>
              </pc2:cmMkLst>
            </pc226:cmChg>
          </p:ext>
        </pc:extLst>
      </pc:sldChg>
      <pc:sldChg chg="modSp mod modCm">
        <pc:chgData name="Amanda Banks" userId="b087a8d9-1487-4f53-b260-56dd6c44b6b6" providerId="ADAL" clId="{3A727AE3-68CD-45DC-9692-88F09F1224A3}" dt="2025-07-01T10:05:46.664" v="221" actId="20577"/>
        <pc:sldMkLst>
          <pc:docMk/>
          <pc:sldMk cId="2348996440" sldId="1664"/>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3A727AE3-68CD-45DC-9692-88F09F1224A3}" dt="2025-07-01T10:05:46.664" v="221" actId="20577"/>
              <pc2:cmMkLst xmlns:pc2="http://schemas.microsoft.com/office/powerpoint/2019/9/main/command">
                <pc:docMk/>
                <pc:sldMk cId="2348996440" sldId="1664"/>
                <pc2:cmMk id="{011B9A94-E258-40FD-96DC-C445A1671EB4}"/>
              </pc2:cmMkLst>
            </pc226:cmChg>
          </p:ext>
        </pc:extLst>
      </pc:sldChg>
    </pc:docChg>
  </pc:docChgLst>
  <pc:docChgLst>
    <pc:chgData name="Amanda Banks" userId="b087a8d9-1487-4f53-b260-56dd6c44b6b6" providerId="ADAL" clId="{446B2E10-0201-4186-A644-D07678682F1B}"/>
    <pc:docChg chg="undo custSel modSld">
      <pc:chgData name="Amanda Banks" userId="b087a8d9-1487-4f53-b260-56dd6c44b6b6" providerId="ADAL" clId="{446B2E10-0201-4186-A644-D07678682F1B}" dt="2025-10-21T05:49:42.585" v="748" actId="20577"/>
      <pc:docMkLst>
        <pc:docMk/>
      </pc:docMkLst>
      <pc:sldChg chg="delSp mod">
        <pc:chgData name="Amanda Banks" userId="b087a8d9-1487-4f53-b260-56dd6c44b6b6" providerId="ADAL" clId="{446B2E10-0201-4186-A644-D07678682F1B}" dt="2025-10-20T22:17:36.416" v="1" actId="478"/>
        <pc:sldMkLst>
          <pc:docMk/>
          <pc:sldMk cId="4043742830" sldId="1366"/>
        </pc:sldMkLst>
      </pc:sldChg>
      <pc:sldChg chg="modSp mod">
        <pc:chgData name="Amanda Banks" userId="b087a8d9-1487-4f53-b260-56dd6c44b6b6" providerId="ADAL" clId="{446B2E10-0201-4186-A644-D07678682F1B}" dt="2025-10-21T05:10:58.293" v="497" actId="962"/>
        <pc:sldMkLst>
          <pc:docMk/>
          <pc:sldMk cId="1696502493" sldId="1406"/>
        </pc:sldMkLst>
        <pc:picChg chg="mod">
          <ac:chgData name="Amanda Banks" userId="b087a8d9-1487-4f53-b260-56dd6c44b6b6" providerId="ADAL" clId="{446B2E10-0201-4186-A644-D07678682F1B}" dt="2025-10-21T05:10:58.293" v="497" actId="962"/>
          <ac:picMkLst>
            <pc:docMk/>
            <pc:sldMk cId="1696502493" sldId="1406"/>
            <ac:picMk id="6" creationId="{A1C9A3E6-24CD-4346-7291-B04CBF757C44}"/>
          </ac:picMkLst>
        </pc:picChg>
      </pc:sldChg>
      <pc:sldChg chg="modSp mod">
        <pc:chgData name="Amanda Banks" userId="b087a8d9-1487-4f53-b260-56dd6c44b6b6" providerId="ADAL" clId="{446B2E10-0201-4186-A644-D07678682F1B}" dt="2025-10-21T05:11:06.593" v="499" actId="962"/>
        <pc:sldMkLst>
          <pc:docMk/>
          <pc:sldMk cId="3012887460" sldId="1407"/>
        </pc:sldMkLst>
        <pc:picChg chg="mod">
          <ac:chgData name="Amanda Banks" userId="b087a8d9-1487-4f53-b260-56dd6c44b6b6" providerId="ADAL" clId="{446B2E10-0201-4186-A644-D07678682F1B}" dt="2025-10-21T05:11:06.593" v="499" actId="962"/>
          <ac:picMkLst>
            <pc:docMk/>
            <pc:sldMk cId="3012887460" sldId="1407"/>
            <ac:picMk id="3" creationId="{6DA76BAA-BD03-482D-74CC-EB383AF25611}"/>
          </ac:picMkLst>
        </pc:picChg>
      </pc:sldChg>
      <pc:sldChg chg="modSp mod">
        <pc:chgData name="Amanda Banks" userId="b087a8d9-1487-4f53-b260-56dd6c44b6b6" providerId="ADAL" clId="{446B2E10-0201-4186-A644-D07678682F1B}" dt="2025-10-21T05:11:19.125" v="501" actId="962"/>
        <pc:sldMkLst>
          <pc:docMk/>
          <pc:sldMk cId="608719847" sldId="1408"/>
        </pc:sldMkLst>
        <pc:picChg chg="mod">
          <ac:chgData name="Amanda Banks" userId="b087a8d9-1487-4f53-b260-56dd6c44b6b6" providerId="ADAL" clId="{446B2E10-0201-4186-A644-D07678682F1B}" dt="2025-10-21T05:11:19.125" v="501" actId="962"/>
          <ac:picMkLst>
            <pc:docMk/>
            <pc:sldMk cId="608719847" sldId="1408"/>
            <ac:picMk id="16" creationId="{F63CC433-0462-A57B-16FD-C440FAFE0726}"/>
          </ac:picMkLst>
        </pc:picChg>
      </pc:sldChg>
      <pc:sldChg chg="modSp mod">
        <pc:chgData name="Amanda Banks" userId="b087a8d9-1487-4f53-b260-56dd6c44b6b6" providerId="ADAL" clId="{446B2E10-0201-4186-A644-D07678682F1B}" dt="2025-10-21T05:11:29.318" v="503" actId="962"/>
        <pc:sldMkLst>
          <pc:docMk/>
          <pc:sldMk cId="3129992911" sldId="1409"/>
        </pc:sldMkLst>
        <pc:picChg chg="mod">
          <ac:chgData name="Amanda Banks" userId="b087a8d9-1487-4f53-b260-56dd6c44b6b6" providerId="ADAL" clId="{446B2E10-0201-4186-A644-D07678682F1B}" dt="2025-10-21T05:11:29.318" v="503" actId="962"/>
          <ac:picMkLst>
            <pc:docMk/>
            <pc:sldMk cId="3129992911" sldId="1409"/>
            <ac:picMk id="3" creationId="{BBBCFE0E-056F-C1F9-F341-0E5C95054A4C}"/>
          </ac:picMkLst>
        </pc:picChg>
      </pc:sldChg>
      <pc:sldChg chg="modSp mod">
        <pc:chgData name="Amanda Banks" userId="b087a8d9-1487-4f53-b260-56dd6c44b6b6" providerId="ADAL" clId="{446B2E10-0201-4186-A644-D07678682F1B}" dt="2025-10-21T05:11:44.212" v="507" actId="962"/>
        <pc:sldMkLst>
          <pc:docMk/>
          <pc:sldMk cId="4101081178" sldId="1411"/>
        </pc:sldMkLst>
        <pc:picChg chg="mod">
          <ac:chgData name="Amanda Banks" userId="b087a8d9-1487-4f53-b260-56dd6c44b6b6" providerId="ADAL" clId="{446B2E10-0201-4186-A644-D07678682F1B}" dt="2025-10-21T05:11:44.212" v="507" actId="962"/>
          <ac:picMkLst>
            <pc:docMk/>
            <pc:sldMk cId="4101081178" sldId="1411"/>
            <ac:picMk id="3" creationId="{CFE3634A-4C7E-89E2-D309-B0C9A411304F}"/>
          </ac:picMkLst>
        </pc:picChg>
      </pc:sldChg>
      <pc:sldChg chg="modSp mod">
        <pc:chgData name="Amanda Banks" userId="b087a8d9-1487-4f53-b260-56dd6c44b6b6" providerId="ADAL" clId="{446B2E10-0201-4186-A644-D07678682F1B}" dt="2025-10-21T05:11:52.226" v="509" actId="962"/>
        <pc:sldMkLst>
          <pc:docMk/>
          <pc:sldMk cId="1262372052" sldId="1415"/>
        </pc:sldMkLst>
        <pc:picChg chg="mod">
          <ac:chgData name="Amanda Banks" userId="b087a8d9-1487-4f53-b260-56dd6c44b6b6" providerId="ADAL" clId="{446B2E10-0201-4186-A644-D07678682F1B}" dt="2025-10-21T05:11:52.226" v="509" actId="962"/>
          <ac:picMkLst>
            <pc:docMk/>
            <pc:sldMk cId="1262372052" sldId="1415"/>
            <ac:picMk id="7" creationId="{6E3043E0-9CCD-DDDF-E3A5-78D6381605BE}"/>
          </ac:picMkLst>
        </pc:picChg>
      </pc:sldChg>
      <pc:sldChg chg="modSp mod">
        <pc:chgData name="Amanda Banks" userId="b087a8d9-1487-4f53-b260-56dd6c44b6b6" providerId="ADAL" clId="{446B2E10-0201-4186-A644-D07678682F1B}" dt="2025-10-21T05:11:58.976" v="511" actId="962"/>
        <pc:sldMkLst>
          <pc:docMk/>
          <pc:sldMk cId="4161457265" sldId="1418"/>
        </pc:sldMkLst>
        <pc:picChg chg="mod">
          <ac:chgData name="Amanda Banks" userId="b087a8d9-1487-4f53-b260-56dd6c44b6b6" providerId="ADAL" clId="{446B2E10-0201-4186-A644-D07678682F1B}" dt="2025-10-21T05:11:58.976" v="511" actId="962"/>
          <ac:picMkLst>
            <pc:docMk/>
            <pc:sldMk cId="4161457265" sldId="1418"/>
            <ac:picMk id="3" creationId="{CEC16C8F-C748-61BE-8E2D-3940AF22918D}"/>
          </ac:picMkLst>
        </pc:picChg>
      </pc:sldChg>
      <pc:sldChg chg="modSp mod">
        <pc:chgData name="Amanda Banks" userId="b087a8d9-1487-4f53-b260-56dd6c44b6b6" providerId="ADAL" clId="{446B2E10-0201-4186-A644-D07678682F1B}" dt="2025-10-21T05:12:10.342" v="513" actId="962"/>
        <pc:sldMkLst>
          <pc:docMk/>
          <pc:sldMk cId="2529323247" sldId="1421"/>
        </pc:sldMkLst>
        <pc:picChg chg="mod">
          <ac:chgData name="Amanda Banks" userId="b087a8d9-1487-4f53-b260-56dd6c44b6b6" providerId="ADAL" clId="{446B2E10-0201-4186-A644-D07678682F1B}" dt="2025-10-21T05:12:10.342" v="513" actId="962"/>
          <ac:picMkLst>
            <pc:docMk/>
            <pc:sldMk cId="2529323247" sldId="1421"/>
            <ac:picMk id="4" creationId="{EBFE791D-9C18-A9CB-0408-32F5663D18FA}"/>
          </ac:picMkLst>
        </pc:picChg>
      </pc:sldChg>
      <pc:sldChg chg="modSp mod">
        <pc:chgData name="Amanda Banks" userId="b087a8d9-1487-4f53-b260-56dd6c44b6b6" providerId="ADAL" clId="{446B2E10-0201-4186-A644-D07678682F1B}" dt="2025-10-21T05:12:28.194" v="517" actId="962"/>
        <pc:sldMkLst>
          <pc:docMk/>
          <pc:sldMk cId="1770517579" sldId="1424"/>
        </pc:sldMkLst>
        <pc:picChg chg="mod">
          <ac:chgData name="Amanda Banks" userId="b087a8d9-1487-4f53-b260-56dd6c44b6b6" providerId="ADAL" clId="{446B2E10-0201-4186-A644-D07678682F1B}" dt="2025-10-21T05:12:28.194" v="517" actId="962"/>
          <ac:picMkLst>
            <pc:docMk/>
            <pc:sldMk cId="1770517579" sldId="1424"/>
            <ac:picMk id="13" creationId="{CF5A8425-3B94-02D2-F857-10C1E160C02D}"/>
          </ac:picMkLst>
        </pc:picChg>
      </pc:sldChg>
      <pc:sldChg chg="modSp mod">
        <pc:chgData name="Amanda Banks" userId="b087a8d9-1487-4f53-b260-56dd6c44b6b6" providerId="ADAL" clId="{446B2E10-0201-4186-A644-D07678682F1B}" dt="2025-10-21T05:12:37.726" v="519" actId="962"/>
        <pc:sldMkLst>
          <pc:docMk/>
          <pc:sldMk cId="3005702222" sldId="1427"/>
        </pc:sldMkLst>
        <pc:picChg chg="mod">
          <ac:chgData name="Amanda Banks" userId="b087a8d9-1487-4f53-b260-56dd6c44b6b6" providerId="ADAL" clId="{446B2E10-0201-4186-A644-D07678682F1B}" dt="2025-10-21T05:12:37.726" v="519" actId="962"/>
          <ac:picMkLst>
            <pc:docMk/>
            <pc:sldMk cId="3005702222" sldId="1427"/>
            <ac:picMk id="7" creationId="{15919E8D-F5E2-2F34-1428-C185766E9C68}"/>
          </ac:picMkLst>
        </pc:picChg>
      </pc:sldChg>
      <pc:sldChg chg="modSp mod">
        <pc:chgData name="Amanda Banks" userId="b087a8d9-1487-4f53-b260-56dd6c44b6b6" providerId="ADAL" clId="{446B2E10-0201-4186-A644-D07678682F1B}" dt="2025-10-21T05:10:00.716" v="491" actId="962"/>
        <pc:sldMkLst>
          <pc:docMk/>
          <pc:sldMk cId="1557444512" sldId="1436"/>
        </pc:sldMkLst>
        <pc:picChg chg="mod">
          <ac:chgData name="Amanda Banks" userId="b087a8d9-1487-4f53-b260-56dd6c44b6b6" providerId="ADAL" clId="{446B2E10-0201-4186-A644-D07678682F1B}" dt="2025-10-21T05:10:00.716" v="491" actId="962"/>
          <ac:picMkLst>
            <pc:docMk/>
            <pc:sldMk cId="1557444512" sldId="1436"/>
            <ac:picMk id="6" creationId="{B597E87E-5CEA-DF42-5EB7-40D1522FF427}"/>
          </ac:picMkLst>
        </pc:picChg>
      </pc:sldChg>
      <pc:sldChg chg="modSp mod">
        <pc:chgData name="Amanda Banks" userId="b087a8d9-1487-4f53-b260-56dd6c44b6b6" providerId="ADAL" clId="{446B2E10-0201-4186-A644-D07678682F1B}" dt="2025-10-21T05:12:21.489" v="515" actId="962"/>
        <pc:sldMkLst>
          <pc:docMk/>
          <pc:sldMk cId="1068960767" sldId="1442"/>
        </pc:sldMkLst>
        <pc:picChg chg="mod">
          <ac:chgData name="Amanda Banks" userId="b087a8d9-1487-4f53-b260-56dd6c44b6b6" providerId="ADAL" clId="{446B2E10-0201-4186-A644-D07678682F1B}" dt="2025-10-21T05:12:21.489" v="515" actId="962"/>
          <ac:picMkLst>
            <pc:docMk/>
            <pc:sldMk cId="1068960767" sldId="1442"/>
            <ac:picMk id="6" creationId="{64FE932A-7A54-29D1-2A34-D283C310C704}"/>
          </ac:picMkLst>
        </pc:picChg>
      </pc:sldChg>
      <pc:sldChg chg="modSp mod">
        <pc:chgData name="Amanda Banks" userId="b087a8d9-1487-4f53-b260-56dd6c44b6b6" providerId="ADAL" clId="{446B2E10-0201-4186-A644-D07678682F1B}" dt="2025-10-21T05:12:49.102" v="521" actId="962"/>
        <pc:sldMkLst>
          <pc:docMk/>
          <pc:sldMk cId="338306119" sldId="1484"/>
        </pc:sldMkLst>
        <pc:picChg chg="mod">
          <ac:chgData name="Amanda Banks" userId="b087a8d9-1487-4f53-b260-56dd6c44b6b6" providerId="ADAL" clId="{446B2E10-0201-4186-A644-D07678682F1B}" dt="2025-10-21T05:12:49.102" v="521" actId="962"/>
          <ac:picMkLst>
            <pc:docMk/>
            <pc:sldMk cId="338306119" sldId="1484"/>
            <ac:picMk id="9" creationId="{ABB18913-AF0F-E1AF-1812-D607EA4DA5C1}"/>
          </ac:picMkLst>
        </pc:picChg>
      </pc:sldChg>
      <pc:sldChg chg="modSp mod">
        <pc:chgData name="Amanda Banks" userId="b087a8d9-1487-4f53-b260-56dd6c44b6b6" providerId="ADAL" clId="{446B2E10-0201-4186-A644-D07678682F1B}" dt="2025-10-21T05:13:00.347" v="523" actId="962"/>
        <pc:sldMkLst>
          <pc:docMk/>
          <pc:sldMk cId="1744545208" sldId="1487"/>
        </pc:sldMkLst>
        <pc:picChg chg="mod">
          <ac:chgData name="Amanda Banks" userId="b087a8d9-1487-4f53-b260-56dd6c44b6b6" providerId="ADAL" clId="{446B2E10-0201-4186-A644-D07678682F1B}" dt="2025-10-21T05:13:00.347" v="523" actId="962"/>
          <ac:picMkLst>
            <pc:docMk/>
            <pc:sldMk cId="1744545208" sldId="1487"/>
            <ac:picMk id="5" creationId="{532E8A2C-B7A3-D90B-AC0A-0F22F6A8D373}"/>
          </ac:picMkLst>
        </pc:picChg>
      </pc:sldChg>
      <pc:sldChg chg="modSp mod">
        <pc:chgData name="Amanda Banks" userId="b087a8d9-1487-4f53-b260-56dd6c44b6b6" providerId="ADAL" clId="{446B2E10-0201-4186-A644-D07678682F1B}" dt="2025-10-21T05:13:12.391" v="525" actId="962"/>
        <pc:sldMkLst>
          <pc:docMk/>
          <pc:sldMk cId="2193754665" sldId="1490"/>
        </pc:sldMkLst>
        <pc:picChg chg="mod">
          <ac:chgData name="Amanda Banks" userId="b087a8d9-1487-4f53-b260-56dd6c44b6b6" providerId="ADAL" clId="{446B2E10-0201-4186-A644-D07678682F1B}" dt="2025-10-21T05:13:12.391" v="525" actId="962"/>
          <ac:picMkLst>
            <pc:docMk/>
            <pc:sldMk cId="2193754665" sldId="1490"/>
            <ac:picMk id="4" creationId="{F8666827-754F-A4BC-28FF-64E74AA677F5}"/>
          </ac:picMkLst>
        </pc:picChg>
      </pc:sldChg>
      <pc:sldChg chg="modSp mod">
        <pc:chgData name="Amanda Banks" userId="b087a8d9-1487-4f53-b260-56dd6c44b6b6" providerId="ADAL" clId="{446B2E10-0201-4186-A644-D07678682F1B}" dt="2025-10-21T05:09:00.394" v="478" actId="962"/>
        <pc:sldMkLst>
          <pc:docMk/>
          <pc:sldMk cId="4016685720" sldId="1612"/>
        </pc:sldMkLst>
        <pc:picChg chg="mod">
          <ac:chgData name="Amanda Banks" userId="b087a8d9-1487-4f53-b260-56dd6c44b6b6" providerId="ADAL" clId="{446B2E10-0201-4186-A644-D07678682F1B}" dt="2025-10-21T05:09:00.394" v="478" actId="962"/>
          <ac:picMkLst>
            <pc:docMk/>
            <pc:sldMk cId="4016685720" sldId="1612"/>
            <ac:picMk id="17" creationId="{77A30AE0-31FC-3124-49AC-9CF0709C3FA2}"/>
          </ac:picMkLst>
        </pc:picChg>
      </pc:sldChg>
      <pc:sldChg chg="modSp mod">
        <pc:chgData name="Amanda Banks" userId="b087a8d9-1487-4f53-b260-56dd6c44b6b6" providerId="ADAL" clId="{446B2E10-0201-4186-A644-D07678682F1B}" dt="2025-10-21T05:09:28.652" v="486" actId="962"/>
        <pc:sldMkLst>
          <pc:docMk/>
          <pc:sldMk cId="4092147728" sldId="1673"/>
        </pc:sldMkLst>
        <pc:picChg chg="mod">
          <ac:chgData name="Amanda Banks" userId="b087a8d9-1487-4f53-b260-56dd6c44b6b6" providerId="ADAL" clId="{446B2E10-0201-4186-A644-D07678682F1B}" dt="2025-10-21T05:09:28.652" v="486" actId="962"/>
          <ac:picMkLst>
            <pc:docMk/>
            <pc:sldMk cId="4092147728" sldId="1673"/>
            <ac:picMk id="7" creationId="{A8DC6251-6ECB-2F6C-DAC3-1F8E7CA0F067}"/>
          </ac:picMkLst>
        </pc:picChg>
      </pc:sldChg>
      <pc:sldChg chg="modSp mod">
        <pc:chgData name="Amanda Banks" userId="b087a8d9-1487-4f53-b260-56dd6c44b6b6" providerId="ADAL" clId="{446B2E10-0201-4186-A644-D07678682F1B}" dt="2025-10-21T05:09:38.282" v="489" actId="962"/>
        <pc:sldMkLst>
          <pc:docMk/>
          <pc:sldMk cId="744714076" sldId="1674"/>
        </pc:sldMkLst>
        <pc:grpChg chg="mod">
          <ac:chgData name="Amanda Banks" userId="b087a8d9-1487-4f53-b260-56dd6c44b6b6" providerId="ADAL" clId="{446B2E10-0201-4186-A644-D07678682F1B}" dt="2025-10-21T05:09:38.282" v="489" actId="962"/>
          <ac:grpSpMkLst>
            <pc:docMk/>
            <pc:sldMk cId="744714076" sldId="1674"/>
            <ac:grpSpMk id="3" creationId="{3D826F2C-6DF5-6009-0556-43A811569772}"/>
          </ac:grpSpMkLst>
        </pc:grpChg>
      </pc:sldChg>
      <pc:sldChg chg="modSp mod">
        <pc:chgData name="Amanda Banks" userId="b087a8d9-1487-4f53-b260-56dd6c44b6b6" providerId="ADAL" clId="{446B2E10-0201-4186-A644-D07678682F1B}" dt="2025-10-21T05:09:14.698" v="480" actId="962"/>
        <pc:sldMkLst>
          <pc:docMk/>
          <pc:sldMk cId="2350019962" sldId="1676"/>
        </pc:sldMkLst>
        <pc:picChg chg="mod">
          <ac:chgData name="Amanda Banks" userId="b087a8d9-1487-4f53-b260-56dd6c44b6b6" providerId="ADAL" clId="{446B2E10-0201-4186-A644-D07678682F1B}" dt="2025-10-21T05:09:14.698" v="480" actId="962"/>
          <ac:picMkLst>
            <pc:docMk/>
            <pc:sldMk cId="2350019962" sldId="1676"/>
            <ac:picMk id="9" creationId="{A8D63E90-39B5-CAEA-2B92-88C4C2FE533C}"/>
          </ac:picMkLst>
        </pc:picChg>
      </pc:sldChg>
      <pc:sldChg chg="modSp mod modCm">
        <pc:chgData name="Amanda Banks" userId="b087a8d9-1487-4f53-b260-56dd6c44b6b6" providerId="ADAL" clId="{446B2E10-0201-4186-A644-D07678682F1B}" dt="2025-10-21T05:45:52.610" v="641" actId="20577"/>
        <pc:sldMkLst>
          <pc:docMk/>
          <pc:sldMk cId="1668411616" sldId="1693"/>
        </pc:sldMkLst>
        <pc:spChg chg="mod">
          <ac:chgData name="Amanda Banks" userId="b087a8d9-1487-4f53-b260-56dd6c44b6b6" providerId="ADAL" clId="{446B2E10-0201-4186-A644-D07678682F1B}" dt="2025-10-21T05:45:52.610" v="641" actId="20577"/>
          <ac:spMkLst>
            <pc:docMk/>
            <pc:sldMk cId="1668411616" sldId="1693"/>
            <ac:spMk id="6" creationId="{9D8173C3-3EB0-9074-FE6A-2437DD01B09A}"/>
          </ac:spMkLst>
        </pc:spChg>
        <pc:spChg chg="mod">
          <ac:chgData name="Amanda Banks" userId="b087a8d9-1487-4f53-b260-56dd6c44b6b6" providerId="ADAL" clId="{446B2E10-0201-4186-A644-D07678682F1B}" dt="2025-10-20T22:45:40.626" v="211" actId="962"/>
          <ac:spMkLst>
            <pc:docMk/>
            <pc:sldMk cId="1668411616" sldId="1693"/>
            <ac:spMk id="32" creationId="{7542A35A-96FD-B49A-2A7B-FDCE381B641C}"/>
          </ac:spMkLst>
        </pc:spChg>
        <pc:grpChg chg="mod">
          <ac:chgData name="Amanda Banks" userId="b087a8d9-1487-4f53-b260-56dd6c44b6b6" providerId="ADAL" clId="{446B2E10-0201-4186-A644-D07678682F1B}" dt="2025-10-20T22:51:31.187" v="450" actId="962"/>
          <ac:grpSpMkLst>
            <pc:docMk/>
            <pc:sldMk cId="1668411616" sldId="1693"/>
            <ac:grpSpMk id="15" creationId="{FD56462D-8746-4A41-B1C5-270EB4646DC1}"/>
          </ac:grpSpMkLst>
        </pc:grpChg>
        <pc:picChg chg="mod">
          <ac:chgData name="Amanda Banks" userId="b087a8d9-1487-4f53-b260-56dd6c44b6b6" providerId="ADAL" clId="{446B2E10-0201-4186-A644-D07678682F1B}" dt="2025-10-21T05:10:44.770" v="495" actId="962"/>
          <ac:picMkLst>
            <pc:docMk/>
            <pc:sldMk cId="1668411616" sldId="1693"/>
            <ac:picMk id="11" creationId="{BEC4079A-F916-8308-3E2A-5155A79F1FE1}"/>
          </ac:picMkLst>
        </pc:picChg>
        <pc:picChg chg="mod">
          <ac:chgData name="Amanda Banks" userId="b087a8d9-1487-4f53-b260-56dd6c44b6b6" providerId="ADAL" clId="{446B2E10-0201-4186-A644-D07678682F1B}" dt="2025-10-20T22:51:11.127" v="448" actId="962"/>
          <ac:picMkLst>
            <pc:docMk/>
            <pc:sldMk cId="1668411616" sldId="1693"/>
            <ac:picMk id="21" creationId="{4BEE9CF2-D808-1F5B-B38A-326D3BCBC911}"/>
          </ac:picMkLst>
        </pc:picChg>
        <pc:picChg chg="mod">
          <ac:chgData name="Amanda Banks" userId="b087a8d9-1487-4f53-b260-56dd6c44b6b6" providerId="ADAL" clId="{446B2E10-0201-4186-A644-D07678682F1B}" dt="2025-10-20T22:45:02.560" v="209" actId="962"/>
          <ac:picMkLst>
            <pc:docMk/>
            <pc:sldMk cId="1668411616" sldId="1693"/>
            <ac:picMk id="39" creationId="{D665DE88-80D5-8F38-0319-ABC8D29C1A51}"/>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46B2E10-0201-4186-A644-D07678682F1B}" dt="2025-10-21T05:45:52.610" v="641" actId="20577"/>
              <pc2:cmMkLst xmlns:pc2="http://schemas.microsoft.com/office/powerpoint/2019/9/main/command">
                <pc:docMk/>
                <pc:sldMk cId="1668411616" sldId="1693"/>
                <pc2:cmMk id="{7ED9ED78-7C1B-4879-91D6-3B08380F804B}"/>
              </pc2:cmMkLst>
            </pc226:cmChg>
          </p:ext>
        </pc:extLst>
      </pc:sldChg>
      <pc:sldChg chg="addSp delSp modSp mod modCm">
        <pc:chgData name="Amanda Banks" userId="b087a8d9-1487-4f53-b260-56dd6c44b6b6" providerId="ADAL" clId="{446B2E10-0201-4186-A644-D07678682F1B}" dt="2025-10-21T05:21:03.953" v="605" actId="114"/>
        <pc:sldMkLst>
          <pc:docMk/>
          <pc:sldMk cId="3475258464" sldId="1695"/>
        </pc:sldMkLst>
        <pc:spChg chg="mod">
          <ac:chgData name="Amanda Banks" userId="b087a8d9-1487-4f53-b260-56dd6c44b6b6" providerId="ADAL" clId="{446B2E10-0201-4186-A644-D07678682F1B}" dt="2025-10-21T05:18:08.598" v="533" actId="20577"/>
          <ac:spMkLst>
            <pc:docMk/>
            <pc:sldMk cId="3475258464" sldId="1695"/>
            <ac:spMk id="5" creationId="{D75F3301-8D77-DC1C-FF4A-4769773FC69B}"/>
          </ac:spMkLst>
        </pc:spChg>
        <pc:spChg chg="mod">
          <ac:chgData name="Amanda Banks" userId="b087a8d9-1487-4f53-b260-56dd6c44b6b6" providerId="ADAL" clId="{446B2E10-0201-4186-A644-D07678682F1B}" dt="2025-10-21T05:21:03.953" v="605" actId="114"/>
          <ac:spMkLst>
            <pc:docMk/>
            <pc:sldMk cId="3475258464" sldId="1695"/>
            <ac:spMk id="16" creationId="{B5F7CF69-A07D-9723-3DA2-42A8D8709E16}"/>
          </ac:spMkLst>
        </pc:spChg>
        <pc:grpChg chg="mod">
          <ac:chgData name="Amanda Banks" userId="b087a8d9-1487-4f53-b260-56dd6c44b6b6" providerId="ADAL" clId="{446B2E10-0201-4186-A644-D07678682F1B}" dt="2025-10-20T22:51:45.289" v="452" actId="962"/>
          <ac:grpSpMkLst>
            <pc:docMk/>
            <pc:sldMk cId="3475258464" sldId="1695"/>
            <ac:grpSpMk id="15" creationId="{FD56462D-8746-4A41-B1C5-270EB4646DC1}"/>
          </ac:grpSpMkLst>
        </pc:grpChg>
        <pc:grpChg chg="add del">
          <ac:chgData name="Amanda Banks" userId="b087a8d9-1487-4f53-b260-56dd6c44b6b6" providerId="ADAL" clId="{446B2E10-0201-4186-A644-D07678682F1B}" dt="2025-10-21T05:17:30.088" v="528" actId="478"/>
          <ac:grpSpMkLst>
            <pc:docMk/>
            <pc:sldMk cId="3475258464" sldId="1695"/>
            <ac:grpSpMk id="28" creationId="{0F9DD25F-2113-9A78-903F-1474D291E39D}"/>
          </ac:grpSpMkLst>
        </pc:grpChg>
        <pc:picChg chg="mod">
          <ac:chgData name="Amanda Banks" userId="b087a8d9-1487-4f53-b260-56dd6c44b6b6" providerId="ADAL" clId="{446B2E10-0201-4186-A644-D07678682F1B}" dt="2025-10-21T05:17:03.705" v="526" actId="1076"/>
          <ac:picMkLst>
            <pc:docMk/>
            <pc:sldMk cId="3475258464" sldId="1695"/>
            <ac:picMk id="13" creationId="{7488F2C1-6145-35DB-5A78-1446FA1A9C05}"/>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46B2E10-0201-4186-A644-D07678682F1B}" dt="2025-10-21T05:18:08.598" v="533" actId="20577"/>
              <pc2:cmMkLst xmlns:pc2="http://schemas.microsoft.com/office/powerpoint/2019/9/main/command">
                <pc:docMk/>
                <pc:sldMk cId="3475258464" sldId="1695"/>
                <pc2:cmMk id="{4A5ADD2E-1CB4-423F-8556-ACB9C976549A}"/>
              </pc2:cmMkLst>
            </pc226:cmChg>
            <pc226:cmChg xmlns:pc226="http://schemas.microsoft.com/office/powerpoint/2022/06/main/command" chg="mod">
              <pc226:chgData name="Amanda Banks" userId="b087a8d9-1487-4f53-b260-56dd6c44b6b6" providerId="ADAL" clId="{446B2E10-0201-4186-A644-D07678682F1B}" dt="2025-10-21T05:20:57.824" v="604" actId="20577"/>
              <pc2:cmMkLst xmlns:pc2="http://schemas.microsoft.com/office/powerpoint/2019/9/main/command">
                <pc:docMk/>
                <pc:sldMk cId="3475258464" sldId="1695"/>
                <pc2:cmMk id="{15BACE34-632E-4EEE-B18E-3C420196C826}"/>
              </pc2:cmMkLst>
            </pc226:cmChg>
            <pc226:cmChg xmlns:pc226="http://schemas.microsoft.com/office/powerpoint/2022/06/main/command" chg="mod">
              <pc226:chgData name="Amanda Banks" userId="b087a8d9-1487-4f53-b260-56dd6c44b6b6" providerId="ADAL" clId="{446B2E10-0201-4186-A644-D07678682F1B}" dt="2025-10-21T05:20:57.824" v="604" actId="20577"/>
              <pc2:cmMkLst xmlns:pc2="http://schemas.microsoft.com/office/powerpoint/2019/9/main/command">
                <pc:docMk/>
                <pc:sldMk cId="3475258464" sldId="1695"/>
                <pc2:cmMk id="{B9424851-E9B4-4EA2-85E7-17092589C7AC}"/>
              </pc2:cmMkLst>
            </pc226:cmChg>
            <pc226:cmChg xmlns:pc226="http://schemas.microsoft.com/office/powerpoint/2022/06/main/command" chg="mod">
              <pc226:chgData name="Amanda Banks" userId="b087a8d9-1487-4f53-b260-56dd6c44b6b6" providerId="ADAL" clId="{446B2E10-0201-4186-A644-D07678682F1B}" dt="2025-10-21T05:18:08.598" v="533" actId="20577"/>
              <pc2:cmMkLst xmlns:pc2="http://schemas.microsoft.com/office/powerpoint/2019/9/main/command">
                <pc:docMk/>
                <pc:sldMk cId="3475258464" sldId="1695"/>
                <pc2:cmMk id="{3A6F84FF-671E-4338-9BF4-318F99B640BE}"/>
              </pc2:cmMkLst>
            </pc226:cmChg>
          </p:ext>
        </pc:extLst>
      </pc:sldChg>
      <pc:sldChg chg="modSp mod modCm">
        <pc:chgData name="Amanda Banks" userId="b087a8d9-1487-4f53-b260-56dd6c44b6b6" providerId="ADAL" clId="{446B2E10-0201-4186-A644-D07678682F1B}" dt="2025-10-21T05:45:07.959" v="640" actId="20577"/>
        <pc:sldMkLst>
          <pc:docMk/>
          <pc:sldMk cId="2708742827" sldId="1697"/>
        </pc:sldMkLst>
        <pc:spChg chg="mod">
          <ac:chgData name="Amanda Banks" userId="b087a8d9-1487-4f53-b260-56dd6c44b6b6" providerId="ADAL" clId="{446B2E10-0201-4186-A644-D07678682F1B}" dt="2025-10-21T05:45:07.959" v="640" actId="20577"/>
          <ac:spMkLst>
            <pc:docMk/>
            <pc:sldMk cId="2708742827" sldId="1697"/>
            <ac:spMk id="2" creationId="{BBF600C7-8EE1-880C-E519-DFD5453DEA07}"/>
          </ac:spMkLst>
        </pc:spChg>
        <pc:spChg chg="mod">
          <ac:chgData name="Amanda Banks" userId="b087a8d9-1487-4f53-b260-56dd6c44b6b6" providerId="ADAL" clId="{446B2E10-0201-4186-A644-D07678682F1B}" dt="2025-10-21T05:45:04.171" v="639" actId="20577"/>
          <ac:spMkLst>
            <pc:docMk/>
            <pc:sldMk cId="2708742827" sldId="1697"/>
            <ac:spMk id="8" creationId="{4FEF1053-D04A-1A1C-DE93-01EB66D8C467}"/>
          </ac:spMkLst>
        </pc:spChg>
        <pc:spChg chg="mod ord">
          <ac:chgData name="Amanda Banks" userId="b087a8d9-1487-4f53-b260-56dd6c44b6b6" providerId="ADAL" clId="{446B2E10-0201-4186-A644-D07678682F1B}" dt="2025-10-21T05:44:58.754" v="637" actId="167"/>
          <ac:spMkLst>
            <pc:docMk/>
            <pc:sldMk cId="2708742827" sldId="1697"/>
            <ac:spMk id="12" creationId="{1C110033-5A25-1C1D-D917-10120EF5D3EF}"/>
          </ac:spMkLst>
        </pc:spChg>
        <pc:spChg chg="mod">
          <ac:chgData name="Amanda Banks" userId="b087a8d9-1487-4f53-b260-56dd6c44b6b6" providerId="ADAL" clId="{446B2E10-0201-4186-A644-D07678682F1B}" dt="2025-10-21T05:42:35.358" v="623" actId="20578"/>
          <ac:spMkLst>
            <pc:docMk/>
            <pc:sldMk cId="2708742827" sldId="1697"/>
            <ac:spMk id="27" creationId="{8DF20623-22DF-2FA1-EB5B-C78CEA880B06}"/>
          </ac:spMkLst>
        </pc:spChg>
        <pc:grpChg chg="mod">
          <ac:chgData name="Amanda Banks" userId="b087a8d9-1487-4f53-b260-56dd6c44b6b6" providerId="ADAL" clId="{446B2E10-0201-4186-A644-D07678682F1B}" dt="2025-10-21T05:42:35.358" v="623" actId="20578"/>
          <ac:grpSpMkLst>
            <pc:docMk/>
            <pc:sldMk cId="2708742827" sldId="1697"/>
            <ac:grpSpMk id="9" creationId="{FA4A0A49-D1B4-EB07-0011-E9EF0C89CE0C}"/>
          </ac:grpSpMkLst>
        </pc:grpChg>
        <pc:grpChg chg="mod">
          <ac:chgData name="Amanda Banks" userId="b087a8d9-1487-4f53-b260-56dd6c44b6b6" providerId="ADAL" clId="{446B2E10-0201-4186-A644-D07678682F1B}" dt="2025-10-21T05:44:32.195" v="634" actId="14100"/>
          <ac:grpSpMkLst>
            <pc:docMk/>
            <pc:sldMk cId="2708742827" sldId="1697"/>
            <ac:grpSpMk id="10" creationId="{E6622C27-8988-93C9-A2A6-203C4DF4C635}"/>
          </ac:grpSpMkLst>
        </pc:grpChg>
        <pc:grpChg chg="mod">
          <ac:chgData name="Amanda Banks" userId="b087a8d9-1487-4f53-b260-56dd6c44b6b6" providerId="ADAL" clId="{446B2E10-0201-4186-A644-D07678682F1B}" dt="2025-10-21T05:42:35.358" v="623" actId="20578"/>
          <ac:grpSpMkLst>
            <pc:docMk/>
            <pc:sldMk cId="2708742827" sldId="1697"/>
            <ac:grpSpMk id="14" creationId="{A3885A12-ADE2-2CB3-B4E9-D1DDDE74FF04}"/>
          </ac:grpSpMkLst>
        </pc:grpChg>
        <pc:grpChg chg="mod">
          <ac:chgData name="Amanda Banks" userId="b087a8d9-1487-4f53-b260-56dd6c44b6b6" providerId="ADAL" clId="{446B2E10-0201-4186-A644-D07678682F1B}" dt="2025-10-20T22:52:28.873" v="454" actId="962"/>
          <ac:grpSpMkLst>
            <pc:docMk/>
            <pc:sldMk cId="2708742827" sldId="1697"/>
            <ac:grpSpMk id="15" creationId="{FD56462D-8746-4A41-B1C5-270EB4646DC1}"/>
          </ac:grpSpMkLst>
        </pc:grpChg>
        <pc:picChg chg="mod">
          <ac:chgData name="Amanda Banks" userId="b087a8d9-1487-4f53-b260-56dd6c44b6b6" providerId="ADAL" clId="{446B2E10-0201-4186-A644-D07678682F1B}" dt="2025-10-21T05:39:57.454" v="607" actId="962"/>
          <ac:picMkLst>
            <pc:docMk/>
            <pc:sldMk cId="2708742827" sldId="1697"/>
            <ac:picMk id="18" creationId="{895BDC39-C012-9F07-0CAE-2D3A473EC2EF}"/>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46B2E10-0201-4186-A644-D07678682F1B}" dt="2025-10-21T05:45:07.959" v="640" actId="20577"/>
              <pc2:cmMkLst xmlns:pc2="http://schemas.microsoft.com/office/powerpoint/2019/9/main/command">
                <pc:docMk/>
                <pc:sldMk cId="2708742827" sldId="1697"/>
                <pc2:cmMk id="{E8128000-27AE-4F2E-A18A-39BD393BFA38}"/>
              </pc2:cmMkLst>
            </pc226:cmChg>
            <pc226:cmChg xmlns:pc226="http://schemas.microsoft.com/office/powerpoint/2022/06/main/command" chg="mod">
              <pc226:chgData name="Amanda Banks" userId="b087a8d9-1487-4f53-b260-56dd6c44b6b6" providerId="ADAL" clId="{446B2E10-0201-4186-A644-D07678682F1B}" dt="2025-10-21T05:45:07.959" v="640" actId="20577"/>
              <pc2:cmMkLst xmlns:pc2="http://schemas.microsoft.com/office/powerpoint/2019/9/main/command">
                <pc:docMk/>
                <pc:sldMk cId="2708742827" sldId="1697"/>
                <pc2:cmMk id="{4149D134-4D31-42F0-B276-DC3118008472}"/>
              </pc2:cmMkLst>
            </pc226:cmChg>
            <pc226:cmChg xmlns:pc226="http://schemas.microsoft.com/office/powerpoint/2022/06/main/command" chg="mod">
              <pc226:chgData name="Amanda Banks" userId="b087a8d9-1487-4f53-b260-56dd6c44b6b6" providerId="ADAL" clId="{446B2E10-0201-4186-A644-D07678682F1B}" dt="2025-10-21T05:45:07.959" v="640" actId="20577"/>
              <pc2:cmMkLst xmlns:pc2="http://schemas.microsoft.com/office/powerpoint/2019/9/main/command">
                <pc:docMk/>
                <pc:sldMk cId="2708742827" sldId="1697"/>
                <pc2:cmMk id="{BF5EE959-4D91-4068-9EB2-E844AA3B3B6A}"/>
              </pc2:cmMkLst>
            </pc226:cmChg>
            <pc226:cmChg xmlns:pc226="http://schemas.microsoft.com/office/powerpoint/2022/06/main/command" chg="mod">
              <pc226:chgData name="Amanda Banks" userId="b087a8d9-1487-4f53-b260-56dd6c44b6b6" providerId="ADAL" clId="{446B2E10-0201-4186-A644-D07678682F1B}" dt="2025-10-21T05:45:07.959" v="640" actId="20577"/>
              <pc2:cmMkLst xmlns:pc2="http://schemas.microsoft.com/office/powerpoint/2019/9/main/command">
                <pc:docMk/>
                <pc:sldMk cId="2708742827" sldId="1697"/>
                <pc2:cmMk id="{C8C9A77A-2BF0-4023-9D8C-0760B020F350}"/>
              </pc2:cmMkLst>
            </pc226:cmChg>
          </p:ext>
        </pc:extLst>
      </pc:sldChg>
      <pc:sldChg chg="modSp mod modCm">
        <pc:chgData name="Amanda Banks" userId="b087a8d9-1487-4f53-b260-56dd6c44b6b6" providerId="ADAL" clId="{446B2E10-0201-4186-A644-D07678682F1B}" dt="2025-10-21T05:49:42.585" v="748" actId="20577"/>
        <pc:sldMkLst>
          <pc:docMk/>
          <pc:sldMk cId="887736668" sldId="1698"/>
        </pc:sldMkLst>
        <pc:spChg chg="mod">
          <ac:chgData name="Amanda Banks" userId="b087a8d9-1487-4f53-b260-56dd6c44b6b6" providerId="ADAL" clId="{446B2E10-0201-4186-A644-D07678682F1B}" dt="2025-10-21T05:49:42.585" v="748" actId="20577"/>
          <ac:spMkLst>
            <pc:docMk/>
            <pc:sldMk cId="887736668" sldId="1698"/>
            <ac:spMk id="2" creationId="{BBF600C7-8EE1-880C-E519-DFD5453DEA07}"/>
          </ac:spMkLst>
        </pc:spChg>
        <pc:grpChg chg="mod">
          <ac:chgData name="Amanda Banks" userId="b087a8d9-1487-4f53-b260-56dd6c44b6b6" providerId="ADAL" clId="{446B2E10-0201-4186-A644-D07678682F1B}" dt="2025-10-21T05:08:45.550" v="476" actId="962"/>
          <ac:grpSpMkLst>
            <pc:docMk/>
            <pc:sldMk cId="887736668" sldId="1698"/>
            <ac:grpSpMk id="15" creationId="{FD56462D-8746-4A41-B1C5-270EB4646DC1}"/>
          </ac:grpSpMkLst>
        </pc:gr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46B2E10-0201-4186-A644-D07678682F1B}" dt="2025-10-21T05:49:42.585" v="748" actId="20577"/>
              <pc2:cmMkLst xmlns:pc2="http://schemas.microsoft.com/office/powerpoint/2019/9/main/command">
                <pc:docMk/>
                <pc:sldMk cId="887736668" sldId="1698"/>
                <pc2:cmMk id="{9C048747-E157-4B91-8CD0-A767AEA5C728}"/>
              </pc2:cmMkLst>
            </pc226:cmChg>
          </p:ext>
        </pc:extLst>
      </pc:sldChg>
    </pc:docChg>
  </pc:docChgLst>
  <pc:docChgLst>
    <pc:chgData name="Amanda Banks" userId="b087a8d9-1487-4f53-b260-56dd6c44b6b6" providerId="ADAL" clId="{65F3F4FE-7993-497D-BC11-34E9B2172408}"/>
    <pc:docChg chg="undo custSel modSld">
      <pc:chgData name="Amanda Banks" userId="b087a8d9-1487-4f53-b260-56dd6c44b6b6" providerId="ADAL" clId="{65F3F4FE-7993-497D-BC11-34E9B2172408}" dt="2025-04-20T11:48:11.349" v="2940" actId="13926"/>
      <pc:docMkLst>
        <pc:docMk/>
      </pc:docMkLst>
      <pc:sldChg chg="modSp mod modCm">
        <pc:chgData name="Amanda Banks" userId="b087a8d9-1487-4f53-b260-56dd6c44b6b6" providerId="ADAL" clId="{65F3F4FE-7993-497D-BC11-34E9B2172408}" dt="2025-04-20T10:28:23.961" v="370" actId="13926"/>
        <pc:sldMkLst>
          <pc:docMk/>
          <pc:sldMk cId="982665786" sldId="1443"/>
        </pc:sldMkLst>
      </pc:sldChg>
      <pc:sldChg chg="modSp mod">
        <pc:chgData name="Amanda Banks" userId="b087a8d9-1487-4f53-b260-56dd6c44b6b6" providerId="ADAL" clId="{65F3F4FE-7993-497D-BC11-34E9B2172408}" dt="2025-04-20T10:50:00.337" v="1059" actId="20577"/>
        <pc:sldMkLst>
          <pc:docMk/>
          <pc:sldMk cId="382452984" sldId="1494"/>
        </pc:sldMkLst>
      </pc:sldChg>
      <pc:sldChg chg="modSp mod">
        <pc:chgData name="Amanda Banks" userId="b087a8d9-1487-4f53-b260-56dd6c44b6b6" providerId="ADAL" clId="{65F3F4FE-7993-497D-BC11-34E9B2172408}" dt="2025-04-20T11:08:10.463" v="1092" actId="14100"/>
        <pc:sldMkLst>
          <pc:docMk/>
          <pc:sldMk cId="2370286688" sldId="1495"/>
        </pc:sldMkLst>
      </pc:sldChg>
      <pc:sldChg chg="modSp mod modCm">
        <pc:chgData name="Amanda Banks" userId="b087a8d9-1487-4f53-b260-56dd6c44b6b6" providerId="ADAL" clId="{65F3F4FE-7993-497D-BC11-34E9B2172408}" dt="2025-04-20T11:15:52.554" v="1135" actId="5793"/>
        <pc:sldMkLst>
          <pc:docMk/>
          <pc:sldMk cId="4007668541" sldId="1498"/>
        </pc:sldMkLst>
      </pc:sldChg>
      <pc:sldChg chg="modSp mod">
        <pc:chgData name="Amanda Banks" userId="b087a8d9-1487-4f53-b260-56dd6c44b6b6" providerId="ADAL" clId="{65F3F4FE-7993-497D-BC11-34E9B2172408}" dt="2025-04-20T11:03:44.697" v="1076" actId="13926"/>
        <pc:sldMkLst>
          <pc:docMk/>
          <pc:sldMk cId="1337566038" sldId="1506"/>
        </pc:sldMkLst>
      </pc:sldChg>
      <pc:sldChg chg="modSp mod">
        <pc:chgData name="Amanda Banks" userId="b087a8d9-1487-4f53-b260-56dd6c44b6b6" providerId="ADAL" clId="{65F3F4FE-7993-497D-BC11-34E9B2172408}" dt="2025-04-20T11:48:11.349" v="2940" actId="13926"/>
        <pc:sldMkLst>
          <pc:docMk/>
          <pc:sldMk cId="1838682011" sldId="1510"/>
        </pc:sldMkLst>
      </pc:sldChg>
      <pc:sldChg chg="modSp mod modCm">
        <pc:chgData name="Amanda Banks" userId="b087a8d9-1487-4f53-b260-56dd6c44b6b6" providerId="ADAL" clId="{65F3F4FE-7993-497D-BC11-34E9B2172408}" dt="2025-04-20T10:44:34.304" v="937" actId="13926"/>
        <pc:sldMkLst>
          <pc:docMk/>
          <pc:sldMk cId="3147489674" sldId="1511"/>
        </pc:sldMkLst>
      </pc:sldChg>
      <pc:sldChg chg="modSp mod">
        <pc:chgData name="Amanda Banks" userId="b087a8d9-1487-4f53-b260-56dd6c44b6b6" providerId="ADAL" clId="{65F3F4FE-7993-497D-BC11-34E9B2172408}" dt="2025-04-20T11:47:37.858" v="2939" actId="20577"/>
        <pc:sldMkLst>
          <pc:docMk/>
          <pc:sldMk cId="2066144320" sldId="1512"/>
        </pc:sldMkLst>
      </pc:sldChg>
      <pc:sldChg chg="modSp mod">
        <pc:chgData name="Amanda Banks" userId="b087a8d9-1487-4f53-b260-56dd6c44b6b6" providerId="ADAL" clId="{65F3F4FE-7993-497D-BC11-34E9B2172408}" dt="2025-04-20T10:29:03.416" v="371" actId="13926"/>
        <pc:sldMkLst>
          <pc:docMk/>
          <pc:sldMk cId="1762652621" sldId="1566"/>
        </pc:sldMkLst>
      </pc:sldChg>
      <pc:sldChg chg="modSp mod modCm">
        <pc:chgData name="Amanda Banks" userId="b087a8d9-1487-4f53-b260-56dd6c44b6b6" providerId="ADAL" clId="{65F3F4FE-7993-497D-BC11-34E9B2172408}" dt="2025-04-20T10:07:09.450" v="225" actId="20577"/>
        <pc:sldMkLst>
          <pc:docMk/>
          <pc:sldMk cId="3753190162" sldId="1567"/>
        </pc:sldMkLst>
      </pc:sldChg>
      <pc:sldChg chg="addSp delSp modSp mod">
        <pc:chgData name="Amanda Banks" userId="b087a8d9-1487-4f53-b260-56dd6c44b6b6" providerId="ADAL" clId="{65F3F4FE-7993-497D-BC11-34E9B2172408}" dt="2025-04-20T10:26:36.354" v="369" actId="108"/>
        <pc:sldMkLst>
          <pc:docMk/>
          <pc:sldMk cId="1946538569" sldId="1570"/>
        </pc:sldMkLst>
      </pc:sldChg>
    </pc:docChg>
  </pc:docChgLst>
  <pc:docChgLst>
    <pc:chgData name="Amanda Banks" userId="b087a8d9-1487-4f53-b260-56dd6c44b6b6" providerId="ADAL" clId="{2C10DD08-DE65-47E6-949D-55FDD80A176A}"/>
    <pc:docChg chg="undo custSel addSld delSld modSld sldOrd modSection">
      <pc:chgData name="Amanda Banks" userId="b087a8d9-1487-4f53-b260-56dd6c44b6b6" providerId="ADAL" clId="{2C10DD08-DE65-47E6-949D-55FDD80A176A}" dt="2025-05-18T12:55:06.370" v="2383" actId="729"/>
      <pc:docMkLst>
        <pc:docMk/>
      </pc:docMkLst>
      <pc:sldChg chg="add del">
        <pc:chgData name="Amanda Banks" userId="b087a8d9-1487-4f53-b260-56dd6c44b6b6" providerId="ADAL" clId="{2C10DD08-DE65-47E6-949D-55FDD80A176A}" dt="2025-05-18T01:38:26.670" v="223" actId="47"/>
        <pc:sldMkLst>
          <pc:docMk/>
          <pc:sldMk cId="1696502493" sldId="1406"/>
        </pc:sldMkLst>
      </pc:sldChg>
      <pc:sldChg chg="modSp mod">
        <pc:chgData name="Amanda Banks" userId="b087a8d9-1487-4f53-b260-56dd6c44b6b6" providerId="ADAL" clId="{2C10DD08-DE65-47E6-949D-55FDD80A176A}" dt="2025-05-18T01:26:01.446" v="143" actId="20577"/>
        <pc:sldMkLst>
          <pc:docMk/>
          <pc:sldMk cId="3005702222" sldId="1427"/>
        </pc:sldMkLst>
      </pc:sldChg>
      <pc:sldChg chg="addSp delSp modSp mod">
        <pc:chgData name="Amanda Banks" userId="b087a8d9-1487-4f53-b260-56dd6c44b6b6" providerId="ADAL" clId="{2C10DD08-DE65-47E6-949D-55FDD80A176A}" dt="2025-05-18T04:33:29.060" v="1473" actId="164"/>
        <pc:sldMkLst>
          <pc:docMk/>
          <pc:sldMk cId="3475728882" sldId="1446"/>
        </pc:sldMkLst>
      </pc:sldChg>
      <pc:sldChg chg="delSp modSp mod ord">
        <pc:chgData name="Amanda Banks" userId="b087a8d9-1487-4f53-b260-56dd6c44b6b6" providerId="ADAL" clId="{2C10DD08-DE65-47E6-949D-55FDD80A176A}" dt="2025-05-18T04:27:11.405" v="1421" actId="20577"/>
        <pc:sldMkLst>
          <pc:docMk/>
          <pc:sldMk cId="101131691" sldId="1462"/>
        </pc:sldMkLst>
      </pc:sldChg>
      <pc:sldChg chg="delSp modSp mod">
        <pc:chgData name="Amanda Banks" userId="b087a8d9-1487-4f53-b260-56dd6c44b6b6" providerId="ADAL" clId="{2C10DD08-DE65-47E6-949D-55FDD80A176A}" dt="2025-05-18T02:14:22.044" v="884" actId="14100"/>
        <pc:sldMkLst>
          <pc:docMk/>
          <pc:sldMk cId="2864877852" sldId="1469"/>
        </pc:sldMkLst>
      </pc:sldChg>
      <pc:sldChg chg="modSp mod">
        <pc:chgData name="Amanda Banks" userId="b087a8d9-1487-4f53-b260-56dd6c44b6b6" providerId="ADAL" clId="{2C10DD08-DE65-47E6-949D-55FDD80A176A}" dt="2025-05-18T01:25:33.757" v="140" actId="1076"/>
        <pc:sldMkLst>
          <pc:docMk/>
          <pc:sldMk cId="338306119" sldId="1484"/>
        </pc:sldMkLst>
      </pc:sldChg>
      <pc:sldChg chg="delSp modSp mod modCm">
        <pc:chgData name="Amanda Banks" userId="b087a8d9-1487-4f53-b260-56dd6c44b6b6" providerId="ADAL" clId="{2C10DD08-DE65-47E6-949D-55FDD80A176A}" dt="2025-05-18T02:02:06.554" v="579" actId="14100"/>
        <pc:sldMkLst>
          <pc:docMk/>
          <pc:sldMk cId="2370286688" sldId="1495"/>
        </pc:sldMkLst>
      </pc:sldChg>
      <pc:sldChg chg="delSp modSp mod modCm">
        <pc:chgData name="Amanda Banks" userId="b087a8d9-1487-4f53-b260-56dd6c44b6b6" providerId="ADAL" clId="{2C10DD08-DE65-47E6-949D-55FDD80A176A}" dt="2025-05-18T02:02:24.338" v="583" actId="14100"/>
        <pc:sldMkLst>
          <pc:docMk/>
          <pc:sldMk cId="2066144320" sldId="1512"/>
        </pc:sldMkLst>
      </pc:sldChg>
      <pc:sldChg chg="delSp modSp mod">
        <pc:chgData name="Amanda Banks" userId="b087a8d9-1487-4f53-b260-56dd6c44b6b6" providerId="ADAL" clId="{2C10DD08-DE65-47E6-949D-55FDD80A176A}" dt="2025-05-18T04:00:42.337" v="1329" actId="14100"/>
        <pc:sldMkLst>
          <pc:docMk/>
          <pc:sldMk cId="3131727611" sldId="1520"/>
        </pc:sldMkLst>
      </pc:sldChg>
      <pc:sldChg chg="delSp modSp mod">
        <pc:chgData name="Amanda Banks" userId="b087a8d9-1487-4f53-b260-56dd6c44b6b6" providerId="ADAL" clId="{2C10DD08-DE65-47E6-949D-55FDD80A176A}" dt="2025-05-18T03:57:22.632" v="1258" actId="14100"/>
        <pc:sldMkLst>
          <pc:docMk/>
          <pc:sldMk cId="2390054484" sldId="1525"/>
        </pc:sldMkLst>
      </pc:sldChg>
      <pc:sldChg chg="addSp delSp modSp mod">
        <pc:chgData name="Amanda Banks" userId="b087a8d9-1487-4f53-b260-56dd6c44b6b6" providerId="ADAL" clId="{2C10DD08-DE65-47E6-949D-55FDD80A176A}" dt="2025-05-18T04:28:04.485" v="1437" actId="1036"/>
        <pc:sldMkLst>
          <pc:docMk/>
          <pc:sldMk cId="2281942078" sldId="1578"/>
        </pc:sldMkLst>
      </pc:sldChg>
      <pc:sldChg chg="modSp mod">
        <pc:chgData name="Amanda Banks" userId="b087a8d9-1487-4f53-b260-56dd6c44b6b6" providerId="ADAL" clId="{2C10DD08-DE65-47E6-949D-55FDD80A176A}" dt="2025-05-18T02:03:06.515" v="587" actId="14100"/>
        <pc:sldMkLst>
          <pc:docMk/>
          <pc:sldMk cId="916201484" sldId="1580"/>
        </pc:sldMkLst>
      </pc:sldChg>
      <pc:sldChg chg="modSp mod">
        <pc:chgData name="Amanda Banks" userId="b087a8d9-1487-4f53-b260-56dd6c44b6b6" providerId="ADAL" clId="{2C10DD08-DE65-47E6-949D-55FDD80A176A}" dt="2025-05-18T02:03:24.937" v="590" actId="14100"/>
        <pc:sldMkLst>
          <pc:docMk/>
          <pc:sldMk cId="1995108859" sldId="1581"/>
        </pc:sldMkLst>
      </pc:sldChg>
      <pc:sldChg chg="delSp modSp mod">
        <pc:chgData name="Amanda Banks" userId="b087a8d9-1487-4f53-b260-56dd6c44b6b6" providerId="ADAL" clId="{2C10DD08-DE65-47E6-949D-55FDD80A176A}" dt="2025-05-18T02:14:59.258" v="906" actId="1038"/>
        <pc:sldMkLst>
          <pc:docMk/>
          <pc:sldMk cId="2735530973" sldId="1585"/>
        </pc:sldMkLst>
      </pc:sldChg>
      <pc:sldChg chg="delSp modSp mod">
        <pc:chgData name="Amanda Banks" userId="b087a8d9-1487-4f53-b260-56dd6c44b6b6" providerId="ADAL" clId="{2C10DD08-DE65-47E6-949D-55FDD80A176A}" dt="2025-05-18T02:16:01.099" v="935" actId="478"/>
        <pc:sldMkLst>
          <pc:docMk/>
          <pc:sldMk cId="1731044554" sldId="1586"/>
        </pc:sldMkLst>
      </pc:sldChg>
      <pc:sldChg chg="delSp modSp mod modCm">
        <pc:chgData name="Amanda Banks" userId="b087a8d9-1487-4f53-b260-56dd6c44b6b6" providerId="ADAL" clId="{2C10DD08-DE65-47E6-949D-55FDD80A176A}" dt="2025-05-18T02:18:09.973" v="964" actId="14100"/>
        <pc:sldMkLst>
          <pc:docMk/>
          <pc:sldMk cId="3934489052" sldId="1587"/>
        </pc:sldMkLst>
      </pc:sldChg>
      <pc:sldChg chg="modSp mod">
        <pc:chgData name="Amanda Banks" userId="b087a8d9-1487-4f53-b260-56dd6c44b6b6" providerId="ADAL" clId="{2C10DD08-DE65-47E6-949D-55FDD80A176A}" dt="2025-05-18T01:59:09.154" v="556" actId="14100"/>
        <pc:sldMkLst>
          <pc:docMk/>
          <pc:sldMk cId="463340277" sldId="1591"/>
        </pc:sldMkLst>
      </pc:sldChg>
      <pc:sldChg chg="delSp modSp mod">
        <pc:chgData name="Amanda Banks" userId="b087a8d9-1487-4f53-b260-56dd6c44b6b6" providerId="ADAL" clId="{2C10DD08-DE65-47E6-949D-55FDD80A176A}" dt="2025-05-18T01:58:08.224" v="550" actId="14100"/>
        <pc:sldMkLst>
          <pc:docMk/>
          <pc:sldMk cId="1672705936" sldId="1592"/>
        </pc:sldMkLst>
      </pc:sldChg>
      <pc:sldChg chg="modSp mod">
        <pc:chgData name="Amanda Banks" userId="b087a8d9-1487-4f53-b260-56dd6c44b6b6" providerId="ADAL" clId="{2C10DD08-DE65-47E6-949D-55FDD80A176A}" dt="2025-05-18T01:58:49.841" v="554" actId="14100"/>
        <pc:sldMkLst>
          <pc:docMk/>
          <pc:sldMk cId="4188714210" sldId="1593"/>
        </pc:sldMkLst>
      </pc:sldChg>
      <pc:sldChg chg="addSp modSp mod">
        <pc:chgData name="Amanda Banks" userId="b087a8d9-1487-4f53-b260-56dd6c44b6b6" providerId="ADAL" clId="{2C10DD08-DE65-47E6-949D-55FDD80A176A}" dt="2025-05-18T04:47:01.324" v="2244" actId="167"/>
        <pc:sldMkLst>
          <pc:docMk/>
          <pc:sldMk cId="4036370107" sldId="1596"/>
        </pc:sldMkLst>
      </pc:sldChg>
      <pc:sldChg chg="addSp modSp mod">
        <pc:chgData name="Amanda Banks" userId="b087a8d9-1487-4f53-b260-56dd6c44b6b6" providerId="ADAL" clId="{2C10DD08-DE65-47E6-949D-55FDD80A176A}" dt="2025-05-18T04:51:57.071" v="2300" actId="20577"/>
        <pc:sldMkLst>
          <pc:docMk/>
          <pc:sldMk cId="377940769" sldId="1597"/>
        </pc:sldMkLst>
      </pc:sldChg>
      <pc:sldChg chg="modSp mod">
        <pc:chgData name="Amanda Banks" userId="b087a8d9-1487-4f53-b260-56dd6c44b6b6" providerId="ADAL" clId="{2C10DD08-DE65-47E6-949D-55FDD80A176A}" dt="2025-05-18T02:01:45.473" v="574" actId="14100"/>
        <pc:sldMkLst>
          <pc:docMk/>
          <pc:sldMk cId="2186771529" sldId="1599"/>
        </pc:sldMkLst>
      </pc:sldChg>
      <pc:sldChg chg="delSp modSp mod">
        <pc:chgData name="Amanda Banks" userId="b087a8d9-1487-4f53-b260-56dd6c44b6b6" providerId="ADAL" clId="{2C10DD08-DE65-47E6-949D-55FDD80A176A}" dt="2025-05-18T02:02:42.091" v="586" actId="14100"/>
        <pc:sldMkLst>
          <pc:docMk/>
          <pc:sldMk cId="2162576142" sldId="1606"/>
        </pc:sldMkLst>
      </pc:sldChg>
      <pc:sldChg chg="delSp modSp mod">
        <pc:chgData name="Amanda Banks" userId="b087a8d9-1487-4f53-b260-56dd6c44b6b6" providerId="ADAL" clId="{2C10DD08-DE65-47E6-949D-55FDD80A176A}" dt="2025-05-18T04:27:07.152" v="1419" actId="20577"/>
        <pc:sldMkLst>
          <pc:docMk/>
          <pc:sldMk cId="651828796" sldId="1607"/>
        </pc:sldMkLst>
      </pc:sldChg>
      <pc:sldChg chg="delSp modSp mod">
        <pc:chgData name="Amanda Banks" userId="b087a8d9-1487-4f53-b260-56dd6c44b6b6" providerId="ADAL" clId="{2C10DD08-DE65-47E6-949D-55FDD80A176A}" dt="2025-05-18T03:59:27.773" v="1286" actId="14100"/>
        <pc:sldMkLst>
          <pc:docMk/>
          <pc:sldMk cId="2809563887" sldId="1608"/>
        </pc:sldMkLst>
      </pc:sldChg>
      <pc:sldChg chg="modSp mod">
        <pc:chgData name="Amanda Banks" userId="b087a8d9-1487-4f53-b260-56dd6c44b6b6" providerId="ADAL" clId="{2C10DD08-DE65-47E6-949D-55FDD80A176A}" dt="2025-05-18T04:44:12.780" v="2219" actId="20577"/>
        <pc:sldMkLst>
          <pc:docMk/>
          <pc:sldMk cId="3317266957" sldId="1610"/>
        </pc:sldMkLst>
      </pc:sldChg>
      <pc:sldChg chg="modSp mod modShow">
        <pc:chgData name="Amanda Banks" userId="b087a8d9-1487-4f53-b260-56dd6c44b6b6" providerId="ADAL" clId="{2C10DD08-DE65-47E6-949D-55FDD80A176A}" dt="2025-05-18T12:55:06.370" v="2383" actId="729"/>
        <pc:sldMkLst>
          <pc:docMk/>
          <pc:sldMk cId="4016685720" sldId="1612"/>
        </pc:sldMkLst>
      </pc:sldChg>
      <pc:sldChg chg="delSp modSp mod">
        <pc:chgData name="Amanda Banks" userId="b087a8d9-1487-4f53-b260-56dd6c44b6b6" providerId="ADAL" clId="{2C10DD08-DE65-47E6-949D-55FDD80A176A}" dt="2025-05-18T02:04:57.848" v="660" actId="1038"/>
        <pc:sldMkLst>
          <pc:docMk/>
          <pc:sldMk cId="2400606183" sldId="1613"/>
        </pc:sldMkLst>
      </pc:sldChg>
      <pc:sldChg chg="delSp modSp mod">
        <pc:chgData name="Amanda Banks" userId="b087a8d9-1487-4f53-b260-56dd6c44b6b6" providerId="ADAL" clId="{2C10DD08-DE65-47E6-949D-55FDD80A176A}" dt="2025-05-18T04:44:04.260" v="2212" actId="20577"/>
        <pc:sldMkLst>
          <pc:docMk/>
          <pc:sldMk cId="80957414" sldId="1614"/>
        </pc:sldMkLst>
      </pc:sldChg>
      <pc:sldChg chg="addSp delSp modSp mod">
        <pc:chgData name="Amanda Banks" userId="b087a8d9-1487-4f53-b260-56dd6c44b6b6" providerId="ADAL" clId="{2C10DD08-DE65-47E6-949D-55FDD80A176A}" dt="2025-05-18T04:43:30.208" v="2205" actId="20577"/>
        <pc:sldMkLst>
          <pc:docMk/>
          <pc:sldMk cId="48963986" sldId="1615"/>
        </pc:sldMkLst>
      </pc:sldChg>
      <pc:sldChg chg="delSp modSp mod">
        <pc:chgData name="Amanda Banks" userId="b087a8d9-1487-4f53-b260-56dd6c44b6b6" providerId="ADAL" clId="{2C10DD08-DE65-47E6-949D-55FDD80A176A}" dt="2025-05-18T03:43:14.777" v="983" actId="14100"/>
        <pc:sldMkLst>
          <pc:docMk/>
          <pc:sldMk cId="3103022478" sldId="1616"/>
        </pc:sldMkLst>
      </pc:sldChg>
      <pc:sldChg chg="delSp modSp mod">
        <pc:chgData name="Amanda Banks" userId="b087a8d9-1487-4f53-b260-56dd6c44b6b6" providerId="ADAL" clId="{2C10DD08-DE65-47E6-949D-55FDD80A176A}" dt="2025-05-18T03:53:17.425" v="1164" actId="478"/>
        <pc:sldMkLst>
          <pc:docMk/>
          <pc:sldMk cId="1682669482" sldId="1617"/>
        </pc:sldMkLst>
      </pc:sldChg>
      <pc:sldChg chg="addSp delSp modSp mod">
        <pc:chgData name="Amanda Banks" userId="b087a8d9-1487-4f53-b260-56dd6c44b6b6" providerId="ADAL" clId="{2C10DD08-DE65-47E6-949D-55FDD80A176A}" dt="2025-05-18T03:49:45.180" v="1134" actId="14100"/>
        <pc:sldMkLst>
          <pc:docMk/>
          <pc:sldMk cId="1402460079" sldId="1618"/>
        </pc:sldMkLst>
      </pc:sldChg>
      <pc:sldChg chg="delSp modSp mod">
        <pc:chgData name="Amanda Banks" userId="b087a8d9-1487-4f53-b260-56dd6c44b6b6" providerId="ADAL" clId="{2C10DD08-DE65-47E6-949D-55FDD80A176A}" dt="2025-05-18T03:53:03.238" v="1161" actId="478"/>
        <pc:sldMkLst>
          <pc:docMk/>
          <pc:sldMk cId="3696069831" sldId="1619"/>
        </pc:sldMkLst>
      </pc:sldChg>
      <pc:sldChg chg="del">
        <pc:chgData name="Amanda Banks" userId="b087a8d9-1487-4f53-b260-56dd6c44b6b6" providerId="ADAL" clId="{2C10DD08-DE65-47E6-949D-55FDD80A176A}" dt="2025-05-18T12:36:54.658" v="2382" actId="47"/>
        <pc:sldMkLst>
          <pc:docMk/>
          <pc:sldMk cId="3437458172" sldId="1620"/>
        </pc:sldMkLst>
      </pc:sldChg>
      <pc:sldChg chg="modSp add mod setBg">
        <pc:chgData name="Amanda Banks" userId="b087a8d9-1487-4f53-b260-56dd6c44b6b6" providerId="ADAL" clId="{2C10DD08-DE65-47E6-949D-55FDD80A176A}" dt="2025-05-18T12:36:48.213" v="2381"/>
        <pc:sldMkLst>
          <pc:docMk/>
          <pc:sldMk cId="3301145763" sldId="1622"/>
        </pc:sldMkLst>
      </pc:sldChg>
    </pc:docChg>
  </pc:docChgLst>
  <pc:docChgLst>
    <pc:chgData name="Mitchell Hughes" userId="07e0a656-72cc-43dc-9101-73b1c8a126d1" providerId="ADAL" clId="{2FF08FB2-B27C-4D0D-9DD0-FFBBAEFEC4C4}"/>
    <pc:docChg chg="modSld">
      <pc:chgData name="Mitchell Hughes" userId="07e0a656-72cc-43dc-9101-73b1c8a126d1" providerId="ADAL" clId="{2FF08FB2-B27C-4D0D-9DD0-FFBBAEFEC4C4}" dt="2025-09-01T23:27:39.155" v="51" actId="20577"/>
      <pc:docMkLst>
        <pc:docMk/>
      </pc:docMkLst>
    </pc:docChg>
  </pc:docChgLst>
  <pc:docChgLst>
    <pc:chgData name="Mitchell Hughes" userId="07e0a656-72cc-43dc-9101-73b1c8a126d1" providerId="ADAL" clId="{C2A300A4-9CAE-43A0-8D0E-33ADD5BD5BEF}"/>
    <pc:docChg chg="undo custSel modSld">
      <pc:chgData name="Mitchell Hughes" userId="07e0a656-72cc-43dc-9101-73b1c8a126d1" providerId="ADAL" clId="{C2A300A4-9CAE-43A0-8D0E-33ADD5BD5BEF}" dt="2025-08-25T00:45:00.046" v="7" actId="14100"/>
      <pc:docMkLst>
        <pc:docMk/>
      </pc:docMkLst>
      <pc:sldChg chg="addSp modSp mod">
        <pc:chgData name="Mitchell Hughes" userId="07e0a656-72cc-43dc-9101-73b1c8a126d1" providerId="ADAL" clId="{C2A300A4-9CAE-43A0-8D0E-33ADD5BD5BEF}" dt="2025-08-25T00:45:00.046" v="7" actId="14100"/>
        <pc:sldMkLst>
          <pc:docMk/>
          <pc:sldMk cId="3388826622" sldId="1684"/>
        </pc:sldMkLst>
      </pc:sldChg>
    </pc:docChg>
  </pc:docChgLst>
  <pc:docChgLst>
    <pc:chgData name="Amanda Banks" userId="b087a8d9-1487-4f53-b260-56dd6c44b6b6" providerId="ADAL" clId="{031BAC0E-36EB-4F2C-8395-094D6AA7A666}"/>
    <pc:docChg chg="custSel modSld">
      <pc:chgData name="Amanda Banks" userId="b087a8d9-1487-4f53-b260-56dd6c44b6b6" providerId="ADAL" clId="{031BAC0E-36EB-4F2C-8395-094D6AA7A666}" dt="2025-08-07T04:49:23.677" v="964" actId="20577"/>
      <pc:docMkLst>
        <pc:docMk/>
      </pc:docMkLst>
    </pc:docChg>
  </pc:docChgLst>
  <pc:docChgLst>
    <pc:chgData name="Mitchell Hughes" userId="07e0a656-72cc-43dc-9101-73b1c8a126d1" providerId="ADAL" clId="{AADAFC20-8896-4919-A24B-9FB22D903EE8}"/>
    <pc:docChg chg="undo custSel modSld">
      <pc:chgData name="Mitchell Hughes" userId="07e0a656-72cc-43dc-9101-73b1c8a126d1" providerId="ADAL" clId="{AADAFC20-8896-4919-A24B-9FB22D903EE8}" dt="2025-09-26T04:51:36.047" v="952" actId="207"/>
      <pc:docMkLst>
        <pc:docMk/>
      </pc:docMkLst>
      <pc:sldChg chg="modSp mod">
        <pc:chgData name="Mitchell Hughes" userId="07e0a656-72cc-43dc-9101-73b1c8a126d1" providerId="ADAL" clId="{AADAFC20-8896-4919-A24B-9FB22D903EE8}" dt="2025-09-26T03:38:49.089" v="0" actId="20577"/>
        <pc:sldMkLst>
          <pc:docMk/>
          <pc:sldMk cId="1696502493" sldId="1406"/>
        </pc:sldMkLst>
      </pc:sldChg>
      <pc:sldChg chg="modSp mod">
        <pc:chgData name="Mitchell Hughes" userId="07e0a656-72cc-43dc-9101-73b1c8a126d1" providerId="ADAL" clId="{AADAFC20-8896-4919-A24B-9FB22D903EE8}" dt="2025-09-26T04:40:59.124" v="879" actId="20577"/>
        <pc:sldMkLst>
          <pc:docMk/>
          <pc:sldMk cId="3012887460" sldId="1407"/>
        </pc:sldMkLst>
      </pc:sldChg>
      <pc:sldChg chg="modSp mod">
        <pc:chgData name="Mitchell Hughes" userId="07e0a656-72cc-43dc-9101-73b1c8a126d1" providerId="ADAL" clId="{AADAFC20-8896-4919-A24B-9FB22D903EE8}" dt="2025-09-26T04:41:14.625" v="882" actId="20577"/>
        <pc:sldMkLst>
          <pc:docMk/>
          <pc:sldMk cId="608719847" sldId="1408"/>
        </pc:sldMkLst>
      </pc:sldChg>
      <pc:sldChg chg="modSp mod">
        <pc:chgData name="Mitchell Hughes" userId="07e0a656-72cc-43dc-9101-73b1c8a126d1" providerId="ADAL" clId="{AADAFC20-8896-4919-A24B-9FB22D903EE8}" dt="2025-09-26T04:03:30.964" v="543" actId="1076"/>
        <pc:sldMkLst>
          <pc:docMk/>
          <pc:sldMk cId="3129992911" sldId="1409"/>
        </pc:sldMkLst>
      </pc:sldChg>
      <pc:sldChg chg="modSp mod">
        <pc:chgData name="Mitchell Hughes" userId="07e0a656-72cc-43dc-9101-73b1c8a126d1" providerId="ADAL" clId="{AADAFC20-8896-4919-A24B-9FB22D903EE8}" dt="2025-09-26T04:41:51.328" v="896" actId="20577"/>
        <pc:sldMkLst>
          <pc:docMk/>
          <pc:sldMk cId="4101081178" sldId="1411"/>
        </pc:sldMkLst>
      </pc:sldChg>
      <pc:sldChg chg="addSp modSp mod">
        <pc:chgData name="Mitchell Hughes" userId="07e0a656-72cc-43dc-9101-73b1c8a126d1" providerId="ADAL" clId="{AADAFC20-8896-4919-A24B-9FB22D903EE8}" dt="2025-09-26T04:41:56.822" v="897"/>
        <pc:sldMkLst>
          <pc:docMk/>
          <pc:sldMk cId="1262372052" sldId="1415"/>
        </pc:sldMkLst>
      </pc:sldChg>
      <pc:sldChg chg="modSp mod">
        <pc:chgData name="Mitchell Hughes" userId="07e0a656-72cc-43dc-9101-73b1c8a126d1" providerId="ADAL" clId="{AADAFC20-8896-4919-A24B-9FB22D903EE8}" dt="2025-09-26T04:42:12.009" v="906" actId="20577"/>
        <pc:sldMkLst>
          <pc:docMk/>
          <pc:sldMk cId="4161457265" sldId="1418"/>
        </pc:sldMkLst>
      </pc:sldChg>
      <pc:sldChg chg="modSp mod">
        <pc:chgData name="Mitchell Hughes" userId="07e0a656-72cc-43dc-9101-73b1c8a126d1" providerId="ADAL" clId="{AADAFC20-8896-4919-A24B-9FB22D903EE8}" dt="2025-09-26T04:42:19.902" v="908" actId="20577"/>
        <pc:sldMkLst>
          <pc:docMk/>
          <pc:sldMk cId="2529323247" sldId="1421"/>
        </pc:sldMkLst>
      </pc:sldChg>
      <pc:sldChg chg="modSp mod">
        <pc:chgData name="Mitchell Hughes" userId="07e0a656-72cc-43dc-9101-73b1c8a126d1" providerId="ADAL" clId="{AADAFC20-8896-4919-A24B-9FB22D903EE8}" dt="2025-09-26T04:42:44.684" v="913"/>
        <pc:sldMkLst>
          <pc:docMk/>
          <pc:sldMk cId="1770517579" sldId="1424"/>
        </pc:sldMkLst>
      </pc:sldChg>
      <pc:sldChg chg="modSp mod">
        <pc:chgData name="Mitchell Hughes" userId="07e0a656-72cc-43dc-9101-73b1c8a126d1" providerId="ADAL" clId="{AADAFC20-8896-4919-A24B-9FB22D903EE8}" dt="2025-09-26T04:43:01.941" v="916" actId="1076"/>
        <pc:sldMkLst>
          <pc:docMk/>
          <pc:sldMk cId="3005702222" sldId="1427"/>
        </pc:sldMkLst>
      </pc:sldChg>
      <pc:sldChg chg="modSp mod">
        <pc:chgData name="Mitchell Hughes" userId="07e0a656-72cc-43dc-9101-73b1c8a126d1" providerId="ADAL" clId="{AADAFC20-8896-4919-A24B-9FB22D903EE8}" dt="2025-09-26T04:42:31.158" v="912" actId="20577"/>
        <pc:sldMkLst>
          <pc:docMk/>
          <pc:sldMk cId="1068960767" sldId="1442"/>
        </pc:sldMkLst>
      </pc:sldChg>
      <pc:sldChg chg="modSp mod">
        <pc:chgData name="Mitchell Hughes" userId="07e0a656-72cc-43dc-9101-73b1c8a126d1" providerId="ADAL" clId="{AADAFC20-8896-4919-A24B-9FB22D903EE8}" dt="2025-09-26T04:43:07.469" v="917"/>
        <pc:sldMkLst>
          <pc:docMk/>
          <pc:sldMk cId="338306119" sldId="1484"/>
        </pc:sldMkLst>
      </pc:sldChg>
      <pc:sldChg chg="modSp mod">
        <pc:chgData name="Mitchell Hughes" userId="07e0a656-72cc-43dc-9101-73b1c8a126d1" providerId="ADAL" clId="{AADAFC20-8896-4919-A24B-9FB22D903EE8}" dt="2025-09-26T04:43:15.152" v="918"/>
        <pc:sldMkLst>
          <pc:docMk/>
          <pc:sldMk cId="1744545208" sldId="1487"/>
        </pc:sldMkLst>
      </pc:sldChg>
      <pc:sldChg chg="modSp mod">
        <pc:chgData name="Mitchell Hughes" userId="07e0a656-72cc-43dc-9101-73b1c8a126d1" providerId="ADAL" clId="{AADAFC20-8896-4919-A24B-9FB22D903EE8}" dt="2025-09-26T04:43:24.293" v="920" actId="20577"/>
        <pc:sldMkLst>
          <pc:docMk/>
          <pc:sldMk cId="2193754665" sldId="1490"/>
        </pc:sldMkLst>
      </pc:sldChg>
      <pc:sldChg chg="modSp mod">
        <pc:chgData name="Mitchell Hughes" userId="07e0a656-72cc-43dc-9101-73b1c8a126d1" providerId="ADAL" clId="{AADAFC20-8896-4919-A24B-9FB22D903EE8}" dt="2025-09-26T04:46:05.595" v="926" actId="207"/>
        <pc:sldMkLst>
          <pc:docMk/>
          <pc:sldMk cId="2326657625" sldId="1590"/>
        </pc:sldMkLst>
      </pc:sldChg>
      <pc:sldChg chg="modSp mod">
        <pc:chgData name="Mitchell Hughes" userId="07e0a656-72cc-43dc-9101-73b1c8a126d1" providerId="ADAL" clId="{AADAFC20-8896-4919-A24B-9FB22D903EE8}" dt="2025-09-26T04:49:06.012" v="937" actId="20577"/>
        <pc:sldMkLst>
          <pc:docMk/>
          <pc:sldMk cId="1672705936" sldId="1592"/>
        </pc:sldMkLst>
      </pc:sldChg>
      <pc:sldChg chg="modSp mod">
        <pc:chgData name="Mitchell Hughes" userId="07e0a656-72cc-43dc-9101-73b1c8a126d1" providerId="ADAL" clId="{AADAFC20-8896-4919-A24B-9FB22D903EE8}" dt="2025-09-26T04:48:33.421" v="935" actId="207"/>
        <pc:sldMkLst>
          <pc:docMk/>
          <pc:sldMk cId="4188714210" sldId="1593"/>
        </pc:sldMkLst>
      </pc:sldChg>
      <pc:sldChg chg="modSp mod">
        <pc:chgData name="Mitchell Hughes" userId="07e0a656-72cc-43dc-9101-73b1c8a126d1" providerId="ADAL" clId="{AADAFC20-8896-4919-A24B-9FB22D903EE8}" dt="2025-09-26T04:50:03.585" v="940" actId="207"/>
        <pc:sldMkLst>
          <pc:docMk/>
          <pc:sldMk cId="3317266957" sldId="1610"/>
        </pc:sldMkLst>
      </pc:sldChg>
      <pc:sldChg chg="modSp mod">
        <pc:chgData name="Mitchell Hughes" userId="07e0a656-72cc-43dc-9101-73b1c8a126d1" providerId="ADAL" clId="{AADAFC20-8896-4919-A24B-9FB22D903EE8}" dt="2025-09-26T04:50:20.302" v="943" actId="207"/>
        <pc:sldMkLst>
          <pc:docMk/>
          <pc:sldMk cId="2067630647" sldId="1625"/>
        </pc:sldMkLst>
      </pc:sldChg>
      <pc:sldChg chg="modSp mod">
        <pc:chgData name="Mitchell Hughes" userId="07e0a656-72cc-43dc-9101-73b1c8a126d1" providerId="ADAL" clId="{AADAFC20-8896-4919-A24B-9FB22D903EE8}" dt="2025-09-26T04:47:27.875" v="929" actId="207"/>
        <pc:sldMkLst>
          <pc:docMk/>
          <pc:sldMk cId="1535456245" sldId="1627"/>
        </pc:sldMkLst>
      </pc:sldChg>
      <pc:sldChg chg="modSp mod">
        <pc:chgData name="Mitchell Hughes" userId="07e0a656-72cc-43dc-9101-73b1c8a126d1" providerId="ADAL" clId="{AADAFC20-8896-4919-A24B-9FB22D903EE8}" dt="2025-09-26T04:51:17.637" v="948" actId="120"/>
        <pc:sldMkLst>
          <pc:docMk/>
          <pc:sldMk cId="3538298205" sldId="1643"/>
        </pc:sldMkLst>
      </pc:sldChg>
      <pc:sldChg chg="modSp mod">
        <pc:chgData name="Mitchell Hughes" userId="07e0a656-72cc-43dc-9101-73b1c8a126d1" providerId="ADAL" clId="{AADAFC20-8896-4919-A24B-9FB22D903EE8}" dt="2025-09-26T04:51:36.047" v="952" actId="207"/>
        <pc:sldMkLst>
          <pc:docMk/>
          <pc:sldMk cId="659614897" sldId="1678"/>
        </pc:sldMkLst>
      </pc:sldChg>
    </pc:docChg>
  </pc:docChgLst>
  <pc:docChgLst>
    <pc:chgData name="Mitchell Hughes" userId="07e0a656-72cc-43dc-9101-73b1c8a126d1" providerId="ADAL" clId="{6A961CCB-7C43-4EA8-8C7C-C2E4FB3FC0E9}"/>
    <pc:docChg chg="undo custSel modSld">
      <pc:chgData name="Mitchell Hughes" userId="07e0a656-72cc-43dc-9101-73b1c8a126d1" providerId="ADAL" clId="{6A961CCB-7C43-4EA8-8C7C-C2E4FB3FC0E9}" dt="2025-08-28T02:31:49.886" v="332" actId="113"/>
      <pc:docMkLst>
        <pc:docMk/>
      </pc:docMkLst>
      <pc:sldChg chg="modNotesTx">
        <pc:chgData name="Mitchell Hughes" userId="07e0a656-72cc-43dc-9101-73b1c8a126d1" providerId="ADAL" clId="{6A961CCB-7C43-4EA8-8C7C-C2E4FB3FC0E9}" dt="2025-08-28T01:06:22.093" v="286" actId="20577"/>
        <pc:sldMkLst>
          <pc:docMk/>
          <pc:sldMk cId="2529323247" sldId="1421"/>
        </pc:sldMkLst>
      </pc:sldChg>
      <pc:sldChg chg="modNotesTx">
        <pc:chgData name="Mitchell Hughes" userId="07e0a656-72cc-43dc-9101-73b1c8a126d1" providerId="ADAL" clId="{6A961CCB-7C43-4EA8-8C7C-C2E4FB3FC0E9}" dt="2025-08-28T01:06:48.029" v="320" actId="20577"/>
        <pc:sldMkLst>
          <pc:docMk/>
          <pc:sldMk cId="1068960767" sldId="1442"/>
        </pc:sldMkLst>
      </pc:sldChg>
      <pc:sldChg chg="modSp mod modCm">
        <pc:chgData name="Mitchell Hughes" userId="07e0a656-72cc-43dc-9101-73b1c8a126d1" providerId="ADAL" clId="{6A961CCB-7C43-4EA8-8C7C-C2E4FB3FC0E9}" dt="2025-08-28T02:31:33.381" v="331" actId="20577"/>
        <pc:sldMkLst>
          <pc:docMk/>
          <pc:sldMk cId="3475728882" sldId="1446"/>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6A961CCB-7C43-4EA8-8C7C-C2E4FB3FC0E9}" dt="2025-08-28T02:31:33.381" v="331" actId="20577"/>
              <pc2:cmMkLst xmlns:pc2="http://schemas.microsoft.com/office/powerpoint/2019/9/main/command">
                <pc:docMk/>
                <pc:sldMk cId="3475728882" sldId="1446"/>
                <pc2:cmMk id="{50F0DC8A-F962-4AEF-A210-D8BD44F3870D}"/>
              </pc2:cmMkLst>
            </pc226:cmChg>
            <pc226:cmChg xmlns:pc226="http://schemas.microsoft.com/office/powerpoint/2022/06/main/command" chg="mod">
              <pc226:chgData name="Mitchell Hughes" userId="07e0a656-72cc-43dc-9101-73b1c8a126d1" providerId="ADAL" clId="{6A961CCB-7C43-4EA8-8C7C-C2E4FB3FC0E9}" dt="2025-08-28T02:31:33.381" v="331" actId="20577"/>
              <pc2:cmMkLst xmlns:pc2="http://schemas.microsoft.com/office/powerpoint/2019/9/main/command">
                <pc:docMk/>
                <pc:sldMk cId="3475728882" sldId="1446"/>
                <pc2:cmMk id="{5B551C94-4E2D-49C7-B33A-16ADA07AA3C9}"/>
              </pc2:cmMkLst>
            </pc226:cmChg>
          </p:ext>
        </pc:extLst>
      </pc:sldChg>
      <pc:sldChg chg="modSp mod modNotesTx">
        <pc:chgData name="Mitchell Hughes" userId="07e0a656-72cc-43dc-9101-73b1c8a126d1" providerId="ADAL" clId="{6A961CCB-7C43-4EA8-8C7C-C2E4FB3FC0E9}" dt="2025-08-28T01:01:06.441" v="235"/>
        <pc:sldMkLst>
          <pc:docMk/>
          <pc:sldMk cId="101131691" sldId="1462"/>
        </pc:sldMkLst>
      </pc:sldChg>
      <pc:sldChg chg="modSp mod">
        <pc:chgData name="Mitchell Hughes" userId="07e0a656-72cc-43dc-9101-73b1c8a126d1" providerId="ADAL" clId="{6A961CCB-7C43-4EA8-8C7C-C2E4FB3FC0E9}" dt="2025-08-28T00:49:55.286" v="6" actId="20577"/>
        <pc:sldMkLst>
          <pc:docMk/>
          <pc:sldMk cId="2864877852" sldId="1469"/>
        </pc:sldMkLst>
      </pc:sldChg>
      <pc:sldChg chg="modSp mod">
        <pc:chgData name="Mitchell Hughes" userId="07e0a656-72cc-43dc-9101-73b1c8a126d1" providerId="ADAL" clId="{6A961CCB-7C43-4EA8-8C7C-C2E4FB3FC0E9}" dt="2025-08-28T01:03:46.736" v="258" actId="20577"/>
        <pc:sldMkLst>
          <pc:docMk/>
          <pc:sldMk cId="3131727611" sldId="1520"/>
        </pc:sldMkLst>
      </pc:sldChg>
      <pc:sldChg chg="modSp mod modNotesTx">
        <pc:chgData name="Mitchell Hughes" userId="07e0a656-72cc-43dc-9101-73b1c8a126d1" providerId="ADAL" clId="{6A961CCB-7C43-4EA8-8C7C-C2E4FB3FC0E9}" dt="2025-08-28T01:02:57.928" v="239" actId="20577"/>
        <pc:sldMkLst>
          <pc:docMk/>
          <pc:sldMk cId="2281942078" sldId="1578"/>
        </pc:sldMkLst>
      </pc:sldChg>
      <pc:sldChg chg="modSp mod modCm">
        <pc:chgData name="Mitchell Hughes" userId="07e0a656-72cc-43dc-9101-73b1c8a126d1" providerId="ADAL" clId="{6A961CCB-7C43-4EA8-8C7C-C2E4FB3FC0E9}" dt="2025-08-28T00:50:28.464" v="12" actId="20577"/>
        <pc:sldMkLst>
          <pc:docMk/>
          <pc:sldMk cId="2735530973" sldId="1585"/>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6A961CCB-7C43-4EA8-8C7C-C2E4FB3FC0E9}" dt="2025-08-28T00:50:28.464" v="12" actId="20577"/>
              <pc2:cmMkLst xmlns:pc2="http://schemas.microsoft.com/office/powerpoint/2019/9/main/command">
                <pc:docMk/>
                <pc:sldMk cId="2735530973" sldId="1585"/>
                <pc2:cmMk id="{297EDD58-B1B7-470D-98C5-0E723312805D}"/>
              </pc2:cmMkLst>
            </pc226:cmChg>
            <pc226:cmChg xmlns:pc226="http://schemas.microsoft.com/office/powerpoint/2022/06/main/command" chg="mod">
              <pc226:chgData name="Mitchell Hughes" userId="07e0a656-72cc-43dc-9101-73b1c8a126d1" providerId="ADAL" clId="{6A961CCB-7C43-4EA8-8C7C-C2E4FB3FC0E9}" dt="2025-08-28T00:50:28.464" v="12" actId="20577"/>
              <pc2:cmMkLst xmlns:pc2="http://schemas.microsoft.com/office/powerpoint/2019/9/main/command">
                <pc:docMk/>
                <pc:sldMk cId="2735530973" sldId="1585"/>
                <pc2:cmMk id="{9024C6B2-6D67-4DCA-8203-4E759B20C8B3}"/>
              </pc2:cmMkLst>
            </pc226:cmChg>
          </p:ext>
        </pc:extLst>
      </pc:sldChg>
      <pc:sldChg chg="addSp delSp modSp mod">
        <pc:chgData name="Mitchell Hughes" userId="07e0a656-72cc-43dc-9101-73b1c8a126d1" providerId="ADAL" clId="{6A961CCB-7C43-4EA8-8C7C-C2E4FB3FC0E9}" dt="2025-08-28T01:00:12.251" v="231" actId="1076"/>
        <pc:sldMkLst>
          <pc:docMk/>
          <pc:sldMk cId="651828796" sldId="1607"/>
        </pc:sldMkLst>
      </pc:sldChg>
      <pc:sldChg chg="modSp mod">
        <pc:chgData name="Mitchell Hughes" userId="07e0a656-72cc-43dc-9101-73b1c8a126d1" providerId="ADAL" clId="{6A961CCB-7C43-4EA8-8C7C-C2E4FB3FC0E9}" dt="2025-08-28T02:31:49.886" v="332" actId="113"/>
        <pc:sldMkLst>
          <pc:docMk/>
          <pc:sldMk cId="2400606183" sldId="1613"/>
        </pc:sldMkLst>
      </pc:sldChg>
      <pc:sldChg chg="modSp mod">
        <pc:chgData name="Mitchell Hughes" userId="07e0a656-72cc-43dc-9101-73b1c8a126d1" providerId="ADAL" clId="{6A961CCB-7C43-4EA8-8C7C-C2E4FB3FC0E9}" dt="2025-08-28T01:07:16.131" v="327" actId="20577"/>
        <pc:sldMkLst>
          <pc:docMk/>
          <pc:sldMk cId="48963986" sldId="1615"/>
        </pc:sldMkLst>
      </pc:sldChg>
    </pc:docChg>
  </pc:docChgLst>
  <pc:docChgLst>
    <pc:chgData name="Mitchell Hughes" userId="07e0a656-72cc-43dc-9101-73b1c8a126d1" providerId="ADAL" clId="{20CF9D5D-FCD9-432E-AEA4-EE22558C1872}"/>
    <pc:docChg chg="custSel modSld">
      <pc:chgData name="Mitchell Hughes" userId="07e0a656-72cc-43dc-9101-73b1c8a126d1" providerId="ADAL" clId="{20CF9D5D-FCD9-432E-AEA4-EE22558C1872}" dt="2025-09-11T04:25:59.810" v="76" actId="1076"/>
      <pc:docMkLst>
        <pc:docMk/>
      </pc:docMkLst>
      <pc:sldChg chg="addSp delSp modSp mod">
        <pc:chgData name="Mitchell Hughes" userId="07e0a656-72cc-43dc-9101-73b1c8a126d1" providerId="ADAL" clId="{20CF9D5D-FCD9-432E-AEA4-EE22558C1872}" dt="2025-09-11T03:57:55.088" v="28" actId="1037"/>
        <pc:sldMkLst>
          <pc:docMk/>
          <pc:sldMk cId="2809563887" sldId="1608"/>
        </pc:sldMkLst>
      </pc:sldChg>
      <pc:sldChg chg="addSp delSp modSp mod">
        <pc:chgData name="Mitchell Hughes" userId="07e0a656-72cc-43dc-9101-73b1c8a126d1" providerId="ADAL" clId="{20CF9D5D-FCD9-432E-AEA4-EE22558C1872}" dt="2025-09-11T04:17:04.903" v="55" actId="732"/>
        <pc:sldMkLst>
          <pc:docMk/>
          <pc:sldMk cId="2400606183" sldId="1613"/>
        </pc:sldMkLst>
      </pc:sldChg>
      <pc:sldChg chg="addSp delSp modSp mod">
        <pc:chgData name="Mitchell Hughes" userId="07e0a656-72cc-43dc-9101-73b1c8a126d1" providerId="ADAL" clId="{20CF9D5D-FCD9-432E-AEA4-EE22558C1872}" dt="2025-09-11T04:06:33.325" v="50" actId="1036"/>
        <pc:sldMkLst>
          <pc:docMk/>
          <pc:sldMk cId="1682669482" sldId="1617"/>
        </pc:sldMkLst>
      </pc:sldChg>
      <pc:sldChg chg="addSp delSp modSp mod">
        <pc:chgData name="Mitchell Hughes" userId="07e0a656-72cc-43dc-9101-73b1c8a126d1" providerId="ADAL" clId="{20CF9D5D-FCD9-432E-AEA4-EE22558C1872}" dt="2025-09-11T04:02:57.420" v="42" actId="1076"/>
        <pc:sldMkLst>
          <pc:docMk/>
          <pc:sldMk cId="3696069831" sldId="1619"/>
        </pc:sldMkLst>
      </pc:sldChg>
      <pc:sldChg chg="modSp mod">
        <pc:chgData name="Mitchell Hughes" userId="07e0a656-72cc-43dc-9101-73b1c8a126d1" providerId="ADAL" clId="{20CF9D5D-FCD9-432E-AEA4-EE22558C1872}" dt="2025-09-11T04:25:59.810" v="76" actId="1076"/>
        <pc:sldMkLst>
          <pc:docMk/>
          <pc:sldMk cId="719259667" sldId="1636"/>
        </pc:sldMkLst>
      </pc:sldChg>
      <pc:sldChg chg="addSp delSp modSp mod">
        <pc:chgData name="Mitchell Hughes" userId="07e0a656-72cc-43dc-9101-73b1c8a126d1" providerId="ADAL" clId="{20CF9D5D-FCD9-432E-AEA4-EE22558C1872}" dt="2025-09-11T04:00:44.531" v="37" actId="208"/>
        <pc:sldMkLst>
          <pc:docMk/>
          <pc:sldMk cId="618407045" sldId="1646"/>
        </pc:sldMkLst>
      </pc:sldChg>
      <pc:sldChg chg="addSp delSp modSp mod">
        <pc:chgData name="Mitchell Hughes" userId="07e0a656-72cc-43dc-9101-73b1c8a126d1" providerId="ADAL" clId="{20CF9D5D-FCD9-432E-AEA4-EE22558C1872}" dt="2025-09-11T04:23:39.078" v="66" actId="1076"/>
        <pc:sldMkLst>
          <pc:docMk/>
          <pc:sldMk cId="4023242648" sldId="1650"/>
        </pc:sldMkLst>
      </pc:sldChg>
      <pc:sldChg chg="addSp delSp modSp mod">
        <pc:chgData name="Mitchell Hughes" userId="07e0a656-72cc-43dc-9101-73b1c8a126d1" providerId="ADAL" clId="{20CF9D5D-FCD9-432E-AEA4-EE22558C1872}" dt="2025-09-11T04:20:57.425" v="62" actId="1076"/>
        <pc:sldMkLst>
          <pc:docMk/>
          <pc:sldMk cId="2070142107" sldId="1657"/>
        </pc:sldMkLst>
      </pc:sldChg>
      <pc:sldChg chg="addSp delSp modSp mod">
        <pc:chgData name="Mitchell Hughes" userId="07e0a656-72cc-43dc-9101-73b1c8a126d1" providerId="ADAL" clId="{20CF9D5D-FCD9-432E-AEA4-EE22558C1872}" dt="2025-09-11T04:24:42.314" v="75" actId="1076"/>
        <pc:sldMkLst>
          <pc:docMk/>
          <pc:sldMk cId="1301774422" sldId="1663"/>
        </pc:sldMkLst>
      </pc:sldChg>
    </pc:docChg>
  </pc:docChgLst>
  <pc:docChgLst>
    <pc:chgData name="Mitchell Hughes" userId="07e0a656-72cc-43dc-9101-73b1c8a126d1" providerId="ADAL" clId="{478A86B3-7802-425D-9774-EFB154040435}"/>
    <pc:docChg chg="undo custSel addSld delSld modSld sldOrd addSection modSection">
      <pc:chgData name="Mitchell Hughes" userId="07e0a656-72cc-43dc-9101-73b1c8a126d1" providerId="ADAL" clId="{478A86B3-7802-425D-9774-EFB154040435}" dt="2025-04-17T02:47:53.356" v="223" actId="478"/>
      <pc:docMkLst>
        <pc:docMk/>
      </pc:docMkLst>
      <pc:sldChg chg="addSp delSp modSp mod modTransition delAnim modAnim">
        <pc:chgData name="Mitchell Hughes" userId="07e0a656-72cc-43dc-9101-73b1c8a126d1" providerId="ADAL" clId="{478A86B3-7802-425D-9774-EFB154040435}" dt="2025-04-17T02:47:53.356" v="223" actId="478"/>
        <pc:sldMkLst>
          <pc:docMk/>
          <pc:sldMk cId="4043742830" sldId="1366"/>
        </pc:sldMkLst>
      </pc:sldChg>
      <pc:sldChg chg="ord">
        <pc:chgData name="Mitchell Hughes" userId="07e0a656-72cc-43dc-9101-73b1c8a126d1" providerId="ADAL" clId="{478A86B3-7802-425D-9774-EFB154040435}" dt="2025-04-17T02:29:23.991" v="211"/>
        <pc:sldMkLst>
          <pc:docMk/>
          <pc:sldMk cId="2774389285" sldId="1492"/>
        </pc:sldMkLst>
      </pc:sldChg>
      <pc:sldChg chg="ord">
        <pc:chgData name="Mitchell Hughes" userId="07e0a656-72cc-43dc-9101-73b1c8a126d1" providerId="ADAL" clId="{478A86B3-7802-425D-9774-EFB154040435}" dt="2025-04-17T02:29:23.991" v="211"/>
        <pc:sldMkLst>
          <pc:docMk/>
          <pc:sldMk cId="382452984" sldId="1494"/>
        </pc:sldMkLst>
      </pc:sldChg>
      <pc:sldChg chg="ord">
        <pc:chgData name="Mitchell Hughes" userId="07e0a656-72cc-43dc-9101-73b1c8a126d1" providerId="ADAL" clId="{478A86B3-7802-425D-9774-EFB154040435}" dt="2025-04-17T02:29:23.991" v="211"/>
        <pc:sldMkLst>
          <pc:docMk/>
          <pc:sldMk cId="2441896267" sldId="1497"/>
        </pc:sldMkLst>
      </pc:sldChg>
      <pc:sldChg chg="ord">
        <pc:chgData name="Mitchell Hughes" userId="07e0a656-72cc-43dc-9101-73b1c8a126d1" providerId="ADAL" clId="{478A86B3-7802-425D-9774-EFB154040435}" dt="2025-04-17T02:29:23.991" v="211"/>
        <pc:sldMkLst>
          <pc:docMk/>
          <pc:sldMk cId="153261586" sldId="1500"/>
        </pc:sldMkLst>
      </pc:sldChg>
      <pc:sldChg chg="ord">
        <pc:chgData name="Mitchell Hughes" userId="07e0a656-72cc-43dc-9101-73b1c8a126d1" providerId="ADAL" clId="{478A86B3-7802-425D-9774-EFB154040435}" dt="2025-04-17T02:29:23.991" v="211"/>
        <pc:sldMkLst>
          <pc:docMk/>
          <pc:sldMk cId="3997652270" sldId="1501"/>
        </pc:sldMkLst>
      </pc:sldChg>
      <pc:sldChg chg="ord">
        <pc:chgData name="Mitchell Hughes" userId="07e0a656-72cc-43dc-9101-73b1c8a126d1" providerId="ADAL" clId="{478A86B3-7802-425D-9774-EFB154040435}" dt="2025-04-17T02:29:23.991" v="211"/>
        <pc:sldMkLst>
          <pc:docMk/>
          <pc:sldMk cId="1838682011" sldId="1510"/>
        </pc:sldMkLst>
      </pc:sldChg>
    </pc:docChg>
  </pc:docChgLst>
  <pc:docChgLst>
    <pc:chgData name="Mitchell Hughes" userId="07e0a656-72cc-43dc-9101-73b1c8a126d1" providerId="ADAL" clId="{6A71A4B9-2E0B-4FC7-90B9-3CC05C27BE93}"/>
    <pc:docChg chg="undo custSel modSld">
      <pc:chgData name="Mitchell Hughes" userId="07e0a656-72cc-43dc-9101-73b1c8a126d1" providerId="ADAL" clId="{6A71A4B9-2E0B-4FC7-90B9-3CC05C27BE93}" dt="2025-05-22T05:11:12.976" v="578" actId="14100"/>
      <pc:docMkLst>
        <pc:docMk/>
      </pc:docMkLst>
      <pc:sldChg chg="addSp modSp mod">
        <pc:chgData name="Mitchell Hughes" userId="07e0a656-72cc-43dc-9101-73b1c8a126d1" providerId="ADAL" clId="{6A71A4B9-2E0B-4FC7-90B9-3CC05C27BE93}" dt="2025-05-22T04:59:50.405" v="237" actId="1076"/>
        <pc:sldMkLst>
          <pc:docMk/>
          <pc:sldMk cId="1770517579" sldId="1424"/>
        </pc:sldMkLst>
      </pc:sldChg>
      <pc:sldChg chg="addSp modSp mod">
        <pc:chgData name="Mitchell Hughes" userId="07e0a656-72cc-43dc-9101-73b1c8a126d1" providerId="ADAL" clId="{6A71A4B9-2E0B-4FC7-90B9-3CC05C27BE93}" dt="2025-05-22T05:04:05.620" v="390" actId="1076"/>
        <pc:sldMkLst>
          <pc:docMk/>
          <pc:sldMk cId="3005702222" sldId="1427"/>
        </pc:sldMkLst>
      </pc:sldChg>
      <pc:sldChg chg="addSp modSp mod">
        <pc:chgData name="Mitchell Hughes" userId="07e0a656-72cc-43dc-9101-73b1c8a126d1" providerId="ADAL" clId="{6A71A4B9-2E0B-4FC7-90B9-3CC05C27BE93}" dt="2025-05-22T04:57:12.639" v="147" actId="1076"/>
        <pc:sldMkLst>
          <pc:docMk/>
          <pc:sldMk cId="1068960767" sldId="1442"/>
        </pc:sldMkLst>
      </pc:sldChg>
      <pc:sldChg chg="addSp modSp mod">
        <pc:chgData name="Mitchell Hughes" userId="07e0a656-72cc-43dc-9101-73b1c8a126d1" providerId="ADAL" clId="{6A71A4B9-2E0B-4FC7-90B9-3CC05C27BE93}" dt="2025-05-22T05:06:32.580" v="489" actId="1076"/>
        <pc:sldMkLst>
          <pc:docMk/>
          <pc:sldMk cId="338306119" sldId="1484"/>
        </pc:sldMkLst>
      </pc:sldChg>
      <pc:sldChg chg="modSp mod">
        <pc:chgData name="Mitchell Hughes" userId="07e0a656-72cc-43dc-9101-73b1c8a126d1" providerId="ADAL" clId="{6A71A4B9-2E0B-4FC7-90B9-3CC05C27BE93}" dt="2025-05-22T05:08:15.221" v="526" actId="20577"/>
        <pc:sldMkLst>
          <pc:docMk/>
          <pc:sldMk cId="1744545208" sldId="1487"/>
        </pc:sldMkLst>
      </pc:sldChg>
      <pc:sldChg chg="modSp mod">
        <pc:chgData name="Mitchell Hughes" userId="07e0a656-72cc-43dc-9101-73b1c8a126d1" providerId="ADAL" clId="{6A71A4B9-2E0B-4FC7-90B9-3CC05C27BE93}" dt="2025-05-22T05:11:12.976" v="578" actId="14100"/>
        <pc:sldMkLst>
          <pc:docMk/>
          <pc:sldMk cId="2193754665" sldId="1490"/>
        </pc:sldMkLst>
      </pc:sldChg>
    </pc:docChg>
  </pc:docChgLst>
  <pc:docChgLst>
    <pc:chgData name="Mitchell Hughes" userId="07e0a656-72cc-43dc-9101-73b1c8a126d1" providerId="ADAL" clId="{59FF63F3-F33F-46AD-8AD6-D518F18E6806}"/>
    <pc:docChg chg="undo custSel addSld delSld modSld modSection">
      <pc:chgData name="Mitchell Hughes" userId="07e0a656-72cc-43dc-9101-73b1c8a126d1" providerId="ADAL" clId="{59FF63F3-F33F-46AD-8AD6-D518F18E6806}" dt="2025-08-22T06:06:55.089" v="2633" actId="13926"/>
      <pc:docMkLst>
        <pc:docMk/>
      </pc:docMkLst>
      <pc:sldChg chg="add setBg">
        <pc:chgData name="Mitchell Hughes" userId="07e0a656-72cc-43dc-9101-73b1c8a126d1" providerId="ADAL" clId="{59FF63F3-F33F-46AD-8AD6-D518F18E6806}" dt="2025-08-22T01:58:11.557" v="965"/>
        <pc:sldMkLst>
          <pc:docMk/>
          <pc:sldMk cId="3212353670" sldId="1640"/>
        </pc:sldMkLst>
      </pc:sldChg>
      <pc:sldChg chg="add del">
        <pc:chgData name="Mitchell Hughes" userId="07e0a656-72cc-43dc-9101-73b1c8a126d1" providerId="ADAL" clId="{59FF63F3-F33F-46AD-8AD6-D518F18E6806}" dt="2025-08-22T04:55:27.534" v="2156" actId="47"/>
        <pc:sldMkLst>
          <pc:docMk/>
          <pc:sldMk cId="1289862567" sldId="1679"/>
        </pc:sldMkLst>
      </pc:sldChg>
      <pc:sldChg chg="modSp mod">
        <pc:chgData name="Mitchell Hughes" userId="07e0a656-72cc-43dc-9101-73b1c8a126d1" providerId="ADAL" clId="{59FF63F3-F33F-46AD-8AD6-D518F18E6806}" dt="2025-08-22T04:55:37.093" v="2158" actId="1076"/>
        <pc:sldMkLst>
          <pc:docMk/>
          <pc:sldMk cId="3388826622" sldId="1684"/>
        </pc:sldMkLst>
      </pc:sldChg>
      <pc:sldChg chg="modSp mod">
        <pc:chgData name="Mitchell Hughes" userId="07e0a656-72cc-43dc-9101-73b1c8a126d1" providerId="ADAL" clId="{59FF63F3-F33F-46AD-8AD6-D518F18E6806}" dt="2025-08-22T05:15:52.361" v="2224"/>
        <pc:sldMkLst>
          <pc:docMk/>
          <pc:sldMk cId="1304813276" sldId="1685"/>
        </pc:sldMkLst>
      </pc:sldChg>
      <pc:sldChg chg="addSp delSp modSp mod">
        <pc:chgData name="Mitchell Hughes" userId="07e0a656-72cc-43dc-9101-73b1c8a126d1" providerId="ADAL" clId="{59FF63F3-F33F-46AD-8AD6-D518F18E6806}" dt="2025-08-22T05:23:32.075" v="2289" actId="20577"/>
        <pc:sldMkLst>
          <pc:docMk/>
          <pc:sldMk cId="3065211263" sldId="1686"/>
        </pc:sldMkLst>
      </pc:sldChg>
      <pc:sldChg chg="modSp mod">
        <pc:chgData name="Mitchell Hughes" userId="07e0a656-72cc-43dc-9101-73b1c8a126d1" providerId="ADAL" clId="{59FF63F3-F33F-46AD-8AD6-D518F18E6806}" dt="2025-08-22T05:02:59.899" v="2223" actId="1076"/>
        <pc:sldMkLst>
          <pc:docMk/>
          <pc:sldMk cId="500586079" sldId="1687"/>
        </pc:sldMkLst>
      </pc:sldChg>
      <pc:sldChg chg="delSp modSp add mod modCm">
        <pc:chgData name="Mitchell Hughes" userId="07e0a656-72cc-43dc-9101-73b1c8a126d1" providerId="ADAL" clId="{59FF63F3-F33F-46AD-8AD6-D518F18E6806}" dt="2025-08-22T06:05:07.015" v="2622" actId="13926"/>
        <pc:sldMkLst>
          <pc:docMk/>
          <pc:sldMk cId="1790605174" sldId="1688"/>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59FF63F3-F33F-46AD-8AD6-D518F18E6806}" dt="2025-08-22T02:29:39.991" v="1997" actId="20577"/>
              <pc2:cmMkLst xmlns:pc2="http://schemas.microsoft.com/office/powerpoint/2019/9/main/command">
                <pc:docMk/>
                <pc:sldMk cId="1790605174" sldId="1688"/>
                <pc2:cmMk id="{F3EF8288-F397-4893-AD8E-5EECE0D35A8B}"/>
              </pc2:cmMkLst>
            </pc226:cmChg>
          </p:ext>
        </pc:extLst>
      </pc:sldChg>
      <pc:sldChg chg="add del setBg">
        <pc:chgData name="Mitchell Hughes" userId="07e0a656-72cc-43dc-9101-73b1c8a126d1" providerId="ADAL" clId="{59FF63F3-F33F-46AD-8AD6-D518F18E6806}" dt="2025-08-22T00:16:07.716" v="1"/>
        <pc:sldMkLst>
          <pc:docMk/>
          <pc:sldMk cId="3873627176" sldId="1688"/>
        </pc:sldMkLst>
      </pc:sldChg>
    </pc:docChg>
  </pc:docChgLst>
  <pc:docChgLst>
    <pc:chgData name="Mitchell Hughes" userId="07e0a656-72cc-43dc-9101-73b1c8a126d1" providerId="ADAL" clId="{48C47503-2DED-4F50-8D60-A01CA15F8E87}"/>
    <pc:docChg chg="undo custSel modSld">
      <pc:chgData name="Mitchell Hughes" userId="07e0a656-72cc-43dc-9101-73b1c8a126d1" providerId="ADAL" clId="{48C47503-2DED-4F50-8D60-A01CA15F8E87}" dt="2025-06-27T06:01:52.446" v="448" actId="14100"/>
      <pc:docMkLst>
        <pc:docMk/>
      </pc:docMkLst>
      <pc:sldChg chg="modSp mod">
        <pc:chgData name="Mitchell Hughes" userId="07e0a656-72cc-43dc-9101-73b1c8a126d1" providerId="ADAL" clId="{48C47503-2DED-4F50-8D60-A01CA15F8E87}" dt="2025-06-27T05:29:34.195" v="9"/>
        <pc:sldMkLst>
          <pc:docMk/>
          <pc:sldMk cId="2915676744" sldId="1648"/>
        </pc:sldMkLst>
      </pc:sldChg>
      <pc:sldChg chg="modSp mod">
        <pc:chgData name="Mitchell Hughes" userId="07e0a656-72cc-43dc-9101-73b1c8a126d1" providerId="ADAL" clId="{48C47503-2DED-4F50-8D60-A01CA15F8E87}" dt="2025-06-27T05:38:44.949" v="176" actId="1076"/>
        <pc:sldMkLst>
          <pc:docMk/>
          <pc:sldMk cId="3729699708" sldId="1649"/>
        </pc:sldMkLst>
      </pc:sldChg>
      <pc:sldChg chg="modSp mod">
        <pc:chgData name="Mitchell Hughes" userId="07e0a656-72cc-43dc-9101-73b1c8a126d1" providerId="ADAL" clId="{48C47503-2DED-4F50-8D60-A01CA15F8E87}" dt="2025-06-27T05:19:24.540" v="4" actId="20577"/>
        <pc:sldMkLst>
          <pc:docMk/>
          <pc:sldMk cId="2311258390" sldId="1651"/>
        </pc:sldMkLst>
      </pc:sldChg>
      <pc:sldChg chg="modSp mod">
        <pc:chgData name="Mitchell Hughes" userId="07e0a656-72cc-43dc-9101-73b1c8a126d1" providerId="ADAL" clId="{48C47503-2DED-4F50-8D60-A01CA15F8E87}" dt="2025-06-27T05:43:38.795" v="262" actId="1076"/>
        <pc:sldMkLst>
          <pc:docMk/>
          <pc:sldMk cId="3177197742" sldId="1656"/>
        </pc:sldMkLst>
      </pc:sldChg>
      <pc:sldChg chg="modSp mod">
        <pc:chgData name="Mitchell Hughes" userId="07e0a656-72cc-43dc-9101-73b1c8a126d1" providerId="ADAL" clId="{48C47503-2DED-4F50-8D60-A01CA15F8E87}" dt="2025-06-27T05:52:22.484" v="433"/>
        <pc:sldMkLst>
          <pc:docMk/>
          <pc:sldMk cId="2902562020" sldId="1659"/>
        </pc:sldMkLst>
      </pc:sldChg>
      <pc:sldChg chg="modSp mod">
        <pc:chgData name="Mitchell Hughes" userId="07e0a656-72cc-43dc-9101-73b1c8a126d1" providerId="ADAL" clId="{48C47503-2DED-4F50-8D60-A01CA15F8E87}" dt="2025-06-27T05:51:47.575" v="429" actId="20577"/>
        <pc:sldMkLst>
          <pc:docMk/>
          <pc:sldMk cId="4166726331" sldId="1660"/>
        </pc:sldMkLst>
      </pc:sldChg>
      <pc:sldChg chg="modSp mod">
        <pc:chgData name="Mitchell Hughes" userId="07e0a656-72cc-43dc-9101-73b1c8a126d1" providerId="ADAL" clId="{48C47503-2DED-4F50-8D60-A01CA15F8E87}" dt="2025-06-27T05:48:49.585" v="399"/>
        <pc:sldMkLst>
          <pc:docMk/>
          <pc:sldMk cId="3661868171" sldId="1661"/>
        </pc:sldMkLst>
      </pc:sldChg>
      <pc:sldChg chg="modSp mod">
        <pc:chgData name="Mitchell Hughes" userId="07e0a656-72cc-43dc-9101-73b1c8a126d1" providerId="ADAL" clId="{48C47503-2DED-4F50-8D60-A01CA15F8E87}" dt="2025-06-27T05:51:14.851" v="428" actId="207"/>
        <pc:sldMkLst>
          <pc:docMk/>
          <pc:sldMk cId="3297655997" sldId="1662"/>
        </pc:sldMkLst>
      </pc:sldChg>
    </pc:docChg>
  </pc:docChgLst>
  <pc:docChgLst>
    <pc:chgData name="Amanda Banks" userId="b087a8d9-1487-4f53-b260-56dd6c44b6b6" providerId="ADAL" clId="{18EEF883-424A-4AE9-8C32-88109BE6CCCF}"/>
    <pc:docChg chg="undo custSel modSld">
      <pc:chgData name="Amanda Banks" userId="b087a8d9-1487-4f53-b260-56dd6c44b6b6" providerId="ADAL" clId="{18EEF883-424A-4AE9-8C32-88109BE6CCCF}" dt="2025-11-03T10:52:36.901" v="1639" actId="478"/>
      <pc:docMkLst>
        <pc:docMk/>
      </pc:docMkLst>
      <pc:sldChg chg="modSp mod modCm">
        <pc:chgData name="Amanda Banks" userId="b087a8d9-1487-4f53-b260-56dd6c44b6b6" providerId="ADAL" clId="{18EEF883-424A-4AE9-8C32-88109BE6CCCF}" dt="2025-11-03T09:48:28.639" v="653" actId="14100"/>
        <pc:sldMkLst>
          <pc:docMk/>
          <pc:sldMk cId="3005702222" sldId="1427"/>
        </pc:sldMkLst>
        <pc:spChg chg="mod">
          <ac:chgData name="Amanda Banks" userId="b087a8d9-1487-4f53-b260-56dd6c44b6b6" providerId="ADAL" clId="{18EEF883-424A-4AE9-8C32-88109BE6CCCF}" dt="2025-11-03T09:48:28.639" v="653" actId="14100"/>
          <ac:spMkLst>
            <pc:docMk/>
            <pc:sldMk cId="3005702222" sldId="1427"/>
            <ac:spMk id="11" creationId="{7A28415F-2FE9-10DE-9277-8E7BB62BD9B9}"/>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EEF883-424A-4AE9-8C32-88109BE6CCCF}" dt="2025-11-03T09:48:25.323" v="652" actId="20577"/>
              <pc2:cmMkLst xmlns:pc2="http://schemas.microsoft.com/office/powerpoint/2019/9/main/command">
                <pc:docMk/>
                <pc:sldMk cId="3005702222" sldId="1427"/>
                <pc2:cmMk id="{59963B4C-A5F1-4FF9-80C7-5D9ED67A6B83}"/>
              </pc2:cmMkLst>
            </pc226:cmChg>
          </p:ext>
        </pc:extLst>
      </pc:sldChg>
      <pc:sldChg chg="modSp mod modNotesTx">
        <pc:chgData name="Amanda Banks" userId="b087a8d9-1487-4f53-b260-56dd6c44b6b6" providerId="ADAL" clId="{18EEF883-424A-4AE9-8C32-88109BE6CCCF}" dt="2025-11-03T10:46:45.237" v="1583" actId="20577"/>
        <pc:sldMkLst>
          <pc:docMk/>
          <pc:sldMk cId="3475728882" sldId="1446"/>
        </pc:sldMkLst>
        <pc:picChg chg="mod">
          <ac:chgData name="Amanda Banks" userId="b087a8d9-1487-4f53-b260-56dd6c44b6b6" providerId="ADAL" clId="{18EEF883-424A-4AE9-8C32-88109BE6CCCF}" dt="2025-11-03T06:32:53.610" v="305" actId="962"/>
          <ac:picMkLst>
            <pc:docMk/>
            <pc:sldMk cId="3475728882" sldId="1446"/>
            <ac:picMk id="17" creationId="{9ABEA60F-841E-E284-8580-4FD24FE75000}"/>
          </ac:picMkLst>
        </pc:picChg>
      </pc:sldChg>
      <pc:sldChg chg="modSp mod">
        <pc:chgData name="Amanda Banks" userId="b087a8d9-1487-4f53-b260-56dd6c44b6b6" providerId="ADAL" clId="{18EEF883-424A-4AE9-8C32-88109BE6CCCF}" dt="2025-11-03T09:31:24.756" v="490" actId="962"/>
        <pc:sldMkLst>
          <pc:docMk/>
          <pc:sldMk cId="101131691" sldId="1462"/>
        </pc:sldMkLst>
        <pc:picChg chg="mod">
          <ac:chgData name="Amanda Banks" userId="b087a8d9-1487-4f53-b260-56dd6c44b6b6" providerId="ADAL" clId="{18EEF883-424A-4AE9-8C32-88109BE6CCCF}" dt="2025-11-03T09:31:24.756" v="490" actId="962"/>
          <ac:picMkLst>
            <pc:docMk/>
            <pc:sldMk cId="101131691" sldId="1462"/>
            <ac:picMk id="4" creationId="{04B582AB-B318-1E10-A2B8-EC8E96881154}"/>
          </ac:picMkLst>
        </pc:picChg>
        <pc:picChg chg="mod">
          <ac:chgData name="Amanda Banks" userId="b087a8d9-1487-4f53-b260-56dd6c44b6b6" providerId="ADAL" clId="{18EEF883-424A-4AE9-8C32-88109BE6CCCF}" dt="2025-11-03T06:30:44.853" v="293" actId="962"/>
          <ac:picMkLst>
            <pc:docMk/>
            <pc:sldMk cId="101131691" sldId="1462"/>
            <ac:picMk id="12" creationId="{BBE0E3E3-3193-56E1-94CF-C9B400CC5164}"/>
          </ac:picMkLst>
        </pc:picChg>
      </pc:sldChg>
      <pc:sldChg chg="modSp mod modCm modNotesTx">
        <pc:chgData name="Amanda Banks" userId="b087a8d9-1487-4f53-b260-56dd6c44b6b6" providerId="ADAL" clId="{18EEF883-424A-4AE9-8C32-88109BE6CCCF}" dt="2025-11-03T06:51:35.080" v="440" actId="20577"/>
        <pc:sldMkLst>
          <pc:docMk/>
          <pc:sldMk cId="2864877852" sldId="1469"/>
        </pc:sldMkLst>
        <pc:spChg chg="mod">
          <ac:chgData name="Amanda Banks" userId="b087a8d9-1487-4f53-b260-56dd6c44b6b6" providerId="ADAL" clId="{18EEF883-424A-4AE9-8C32-88109BE6CCCF}" dt="2025-11-03T06:51:35.080" v="440" actId="20577"/>
          <ac:spMkLst>
            <pc:docMk/>
            <pc:sldMk cId="2864877852" sldId="1469"/>
            <ac:spMk id="11" creationId="{488E1622-A612-8BFC-801F-56783B3F0390}"/>
          </ac:spMkLst>
        </pc:spChg>
        <pc:spChg chg="mod">
          <ac:chgData name="Amanda Banks" userId="b087a8d9-1487-4f53-b260-56dd6c44b6b6" providerId="ADAL" clId="{18EEF883-424A-4AE9-8C32-88109BE6CCCF}" dt="2025-11-03T06:19:33.962" v="236" actId="313"/>
          <ac:spMkLst>
            <pc:docMk/>
            <pc:sldMk cId="2864877852" sldId="1469"/>
            <ac:spMk id="20" creationId="{0C95F350-99DD-C17A-7F85-EA4057AE205F}"/>
          </ac:spMkLst>
        </pc:spChg>
        <pc:grpChg chg="mod">
          <ac:chgData name="Amanda Banks" userId="b087a8d9-1487-4f53-b260-56dd6c44b6b6" providerId="ADAL" clId="{18EEF883-424A-4AE9-8C32-88109BE6CCCF}" dt="2025-11-03T06:38:08.928" v="379" actId="1076"/>
          <ac:grpSpMkLst>
            <pc:docMk/>
            <pc:sldMk cId="2864877852" sldId="1469"/>
            <ac:grpSpMk id="13" creationId="{C0A0F890-AB54-ADED-67E0-E08AEE0B29CF}"/>
          </ac:grpSpMkLst>
        </pc:grpChg>
        <pc:picChg chg="mod">
          <ac:chgData name="Amanda Banks" userId="b087a8d9-1487-4f53-b260-56dd6c44b6b6" providerId="ADAL" clId="{18EEF883-424A-4AE9-8C32-88109BE6CCCF}" dt="2025-11-03T06:28:36.962" v="277" actId="962"/>
          <ac:picMkLst>
            <pc:docMk/>
            <pc:sldMk cId="2864877852" sldId="1469"/>
            <ac:picMk id="22" creationId="{F58BD252-B6AC-1B08-196F-C9D676A295D0}"/>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EEF883-424A-4AE9-8C32-88109BE6CCCF}" dt="2025-11-03T06:51:35.080" v="440" actId="20577"/>
              <pc2:cmMkLst xmlns:pc2="http://schemas.microsoft.com/office/powerpoint/2019/9/main/command">
                <pc:docMk/>
                <pc:sldMk cId="2864877852" sldId="1469"/>
                <pc2:cmMk id="{967E7785-A79A-4ED3-AA1D-D2B76FD6CF9D}"/>
              </pc2:cmMkLst>
            </pc226:cmChg>
            <pc226:cmChg xmlns:pc226="http://schemas.microsoft.com/office/powerpoint/2022/06/main/command" chg="mod">
              <pc226:chgData name="Amanda Banks" userId="b087a8d9-1487-4f53-b260-56dd6c44b6b6" providerId="ADAL" clId="{18EEF883-424A-4AE9-8C32-88109BE6CCCF}" dt="2025-11-03T06:19:33.962" v="236" actId="313"/>
              <pc2:cmMkLst xmlns:pc2="http://schemas.microsoft.com/office/powerpoint/2019/9/main/command">
                <pc:docMk/>
                <pc:sldMk cId="2864877852" sldId="1469"/>
                <pc2:cmMk id="{FC9095F7-9FC1-4F17-8AA1-B67A1BD09102}"/>
              </pc2:cmMkLst>
            </pc226:cmChg>
            <pc226:cmChg xmlns:pc226="http://schemas.microsoft.com/office/powerpoint/2022/06/main/command" chg="mod">
              <pc226:chgData name="Amanda Banks" userId="b087a8d9-1487-4f53-b260-56dd6c44b6b6" providerId="ADAL" clId="{18EEF883-424A-4AE9-8C32-88109BE6CCCF}" dt="2025-11-03T06:51:35.080" v="440" actId="20577"/>
              <pc2:cmMkLst xmlns:pc2="http://schemas.microsoft.com/office/powerpoint/2019/9/main/command">
                <pc:docMk/>
                <pc:sldMk cId="2864877852" sldId="1469"/>
                <pc2:cmMk id="{A38308FC-8E21-4B46-91EB-AB5B6502B33D}"/>
              </pc2:cmMkLst>
            </pc226:cmChg>
          </p:ext>
        </pc:extLst>
      </pc:sldChg>
      <pc:sldChg chg="modSp mod modCm">
        <pc:chgData name="Amanda Banks" userId="b087a8d9-1487-4f53-b260-56dd6c44b6b6" providerId="ADAL" clId="{18EEF883-424A-4AE9-8C32-88109BE6CCCF}" dt="2025-11-03T09:48:39.367" v="656" actId="20577"/>
        <pc:sldMkLst>
          <pc:docMk/>
          <pc:sldMk cId="338306119" sldId="1484"/>
        </pc:sldMkLst>
        <pc:spChg chg="mod">
          <ac:chgData name="Amanda Banks" userId="b087a8d9-1487-4f53-b260-56dd6c44b6b6" providerId="ADAL" clId="{18EEF883-424A-4AE9-8C32-88109BE6CCCF}" dt="2025-11-03T09:48:39.367" v="656" actId="20577"/>
          <ac:spMkLst>
            <pc:docMk/>
            <pc:sldMk cId="338306119" sldId="1484"/>
            <ac:spMk id="11" creationId="{9DAC6C00-8DD4-D7A9-466B-FF3951A6D1D5}"/>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EEF883-424A-4AE9-8C32-88109BE6CCCF}" dt="2025-11-03T09:48:39.367" v="656" actId="20577"/>
              <pc2:cmMkLst xmlns:pc2="http://schemas.microsoft.com/office/powerpoint/2019/9/main/command">
                <pc:docMk/>
                <pc:sldMk cId="338306119" sldId="1484"/>
                <pc2:cmMk id="{22A975DC-2056-4296-9F1B-D0313BBCC904}"/>
              </pc2:cmMkLst>
            </pc226:cmChg>
          </p:ext>
        </pc:extLst>
      </pc:sldChg>
      <pc:sldChg chg="modSp mod">
        <pc:chgData name="Amanda Banks" userId="b087a8d9-1487-4f53-b260-56dd6c44b6b6" providerId="ADAL" clId="{18EEF883-424A-4AE9-8C32-88109BE6CCCF}" dt="2025-11-03T09:50:57.877" v="662" actId="962"/>
        <pc:sldMkLst>
          <pc:docMk/>
          <pc:sldMk cId="2193754665" sldId="1490"/>
        </pc:sldMkLst>
        <pc:spChg chg="mod">
          <ac:chgData name="Amanda Banks" userId="b087a8d9-1487-4f53-b260-56dd6c44b6b6" providerId="ADAL" clId="{18EEF883-424A-4AE9-8C32-88109BE6CCCF}" dt="2025-11-03T09:50:57.877" v="662" actId="962"/>
          <ac:spMkLst>
            <pc:docMk/>
            <pc:sldMk cId="2193754665" sldId="1490"/>
            <ac:spMk id="15" creationId="{8CC84DD7-F4BC-4F90-31EB-B9DAC5C37885}"/>
          </ac:spMkLst>
        </pc:spChg>
      </pc:sldChg>
      <pc:sldChg chg="modNotesTx">
        <pc:chgData name="Amanda Banks" userId="b087a8d9-1487-4f53-b260-56dd6c44b6b6" providerId="ADAL" clId="{18EEF883-424A-4AE9-8C32-88109BE6CCCF}" dt="2025-10-29T21:25:29.355" v="0" actId="20577"/>
        <pc:sldMkLst>
          <pc:docMk/>
          <pc:sldMk cId="3549195324" sldId="1493"/>
        </pc:sldMkLst>
      </pc:sldChg>
      <pc:sldChg chg="modSp mod">
        <pc:chgData name="Amanda Banks" userId="b087a8d9-1487-4f53-b260-56dd6c44b6b6" providerId="ADAL" clId="{18EEF883-424A-4AE9-8C32-88109BE6CCCF}" dt="2025-11-03T09:31:14.537" v="488" actId="962"/>
        <pc:sldMkLst>
          <pc:docMk/>
          <pc:sldMk cId="3131727611" sldId="1520"/>
        </pc:sldMkLst>
        <pc:picChg chg="mod">
          <ac:chgData name="Amanda Banks" userId="b087a8d9-1487-4f53-b260-56dd6c44b6b6" providerId="ADAL" clId="{18EEF883-424A-4AE9-8C32-88109BE6CCCF}" dt="2025-11-03T09:31:14.537" v="488" actId="962"/>
          <ac:picMkLst>
            <pc:docMk/>
            <pc:sldMk cId="3131727611" sldId="1520"/>
            <ac:picMk id="6" creationId="{25B2EE0C-42D0-D197-2430-597249F75CF4}"/>
          </ac:picMkLst>
        </pc:picChg>
        <pc:picChg chg="mod">
          <ac:chgData name="Amanda Banks" userId="b087a8d9-1487-4f53-b260-56dd6c44b6b6" providerId="ADAL" clId="{18EEF883-424A-4AE9-8C32-88109BE6CCCF}" dt="2025-11-03T06:30:19.937" v="289" actId="962"/>
          <ac:picMkLst>
            <pc:docMk/>
            <pc:sldMk cId="3131727611" sldId="1520"/>
            <ac:picMk id="14" creationId="{E8875AF3-AA6A-3C82-04E2-22253C744FEA}"/>
          </ac:picMkLst>
        </pc:picChg>
      </pc:sldChg>
      <pc:sldChg chg="modSp mod modCm modNotesTx">
        <pc:chgData name="Amanda Banks" userId="b087a8d9-1487-4f53-b260-56dd6c44b6b6" providerId="ADAL" clId="{18EEF883-424A-4AE9-8C32-88109BE6CCCF}" dt="2025-11-03T09:59:18.662" v="897" actId="20577"/>
        <pc:sldMkLst>
          <pc:docMk/>
          <pc:sldMk cId="2390054484" sldId="1525"/>
        </pc:sldMkLst>
        <pc:spChg chg="mod">
          <ac:chgData name="Amanda Banks" userId="b087a8d9-1487-4f53-b260-56dd6c44b6b6" providerId="ADAL" clId="{18EEF883-424A-4AE9-8C32-88109BE6CCCF}" dt="2025-11-03T09:45:17.638" v="603" actId="20577"/>
          <ac:spMkLst>
            <pc:docMk/>
            <pc:sldMk cId="2390054484" sldId="1525"/>
            <ac:spMk id="14" creationId="{E7D1CFC8-9A04-9FCF-233B-27A046BC8B7A}"/>
          </ac:spMkLst>
        </pc:spChg>
        <pc:spChg chg="mod">
          <ac:chgData name="Amanda Banks" userId="b087a8d9-1487-4f53-b260-56dd6c44b6b6" providerId="ADAL" clId="{18EEF883-424A-4AE9-8C32-88109BE6CCCF}" dt="2025-11-03T09:59:18.662" v="897" actId="20577"/>
          <ac:spMkLst>
            <pc:docMk/>
            <pc:sldMk cId="2390054484" sldId="1525"/>
            <ac:spMk id="20" creationId="{7C681F8E-708E-816C-FDB9-87F7E496D06D}"/>
          </ac:spMkLst>
        </pc:spChg>
        <pc:picChg chg="mod">
          <ac:chgData name="Amanda Banks" userId="b087a8d9-1487-4f53-b260-56dd6c44b6b6" providerId="ADAL" clId="{18EEF883-424A-4AE9-8C32-88109BE6CCCF}" dt="2025-11-03T09:44:50.470" v="593" actId="1076"/>
          <ac:picMkLst>
            <pc:docMk/>
            <pc:sldMk cId="2390054484" sldId="1525"/>
            <ac:picMk id="8" creationId="{63EEE5AD-9B5B-2319-6C75-F2DB2D2B8452}"/>
          </ac:picMkLst>
        </pc:picChg>
        <pc:picChg chg="mod">
          <ac:chgData name="Amanda Banks" userId="b087a8d9-1487-4f53-b260-56dd6c44b6b6" providerId="ADAL" clId="{18EEF883-424A-4AE9-8C32-88109BE6CCCF}" dt="2025-11-03T06:29:49.141" v="285" actId="962"/>
          <ac:picMkLst>
            <pc:docMk/>
            <pc:sldMk cId="2390054484" sldId="1525"/>
            <ac:picMk id="17" creationId="{1A839B19-92E3-AAFF-8FC7-B2769E39CD0F}"/>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EEF883-424A-4AE9-8C32-88109BE6CCCF}" dt="2025-11-03T09:59:18.662" v="897" actId="20577"/>
              <pc2:cmMkLst xmlns:pc2="http://schemas.microsoft.com/office/powerpoint/2019/9/main/command">
                <pc:docMk/>
                <pc:sldMk cId="2390054484" sldId="1525"/>
                <pc2:cmMk id="{03920442-7373-464B-8E6B-659636505874}"/>
              </pc2:cmMkLst>
            </pc226:cmChg>
            <pc226:cmChg xmlns:pc226="http://schemas.microsoft.com/office/powerpoint/2022/06/main/command" chg="mod">
              <pc226:chgData name="Amanda Banks" userId="b087a8d9-1487-4f53-b260-56dd6c44b6b6" providerId="ADAL" clId="{18EEF883-424A-4AE9-8C32-88109BE6CCCF}" dt="2025-11-03T09:59:18.662" v="897" actId="20577"/>
              <pc2:cmMkLst xmlns:pc2="http://schemas.microsoft.com/office/powerpoint/2019/9/main/command">
                <pc:docMk/>
                <pc:sldMk cId="2390054484" sldId="1525"/>
                <pc2:cmMk id="{301EC152-B643-4D05-83C9-BEAD1365D912}"/>
              </pc2:cmMkLst>
            </pc226:cmChg>
            <pc226:cmChg xmlns:pc226="http://schemas.microsoft.com/office/powerpoint/2022/06/main/command" chg="mod">
              <pc226:chgData name="Amanda Banks" userId="b087a8d9-1487-4f53-b260-56dd6c44b6b6" providerId="ADAL" clId="{18EEF883-424A-4AE9-8C32-88109BE6CCCF}" dt="2025-11-03T09:59:18.662" v="897" actId="20577"/>
              <pc2:cmMkLst xmlns:pc2="http://schemas.microsoft.com/office/powerpoint/2019/9/main/command">
                <pc:docMk/>
                <pc:sldMk cId="2390054484" sldId="1525"/>
                <pc2:cmMk id="{5A3E87A6-E2FC-473B-91F6-7ECF4D077882}"/>
              </pc2:cmMkLst>
            </pc226:cmChg>
            <pc226:cmChg xmlns:pc226="http://schemas.microsoft.com/office/powerpoint/2022/06/main/command" chg="mod">
              <pc226:chgData name="Amanda Banks" userId="b087a8d9-1487-4f53-b260-56dd6c44b6b6" providerId="ADAL" clId="{18EEF883-424A-4AE9-8C32-88109BE6CCCF}" dt="2025-11-03T09:59:18.662" v="897" actId="20577"/>
              <pc2:cmMkLst xmlns:pc2="http://schemas.microsoft.com/office/powerpoint/2019/9/main/command">
                <pc:docMk/>
                <pc:sldMk cId="2390054484" sldId="1525"/>
                <pc2:cmMk id="{493DB0EB-31E3-49CC-BE57-33AE1DFE7BA1}"/>
              </pc2:cmMkLst>
            </pc226:cmChg>
          </p:ext>
        </pc:extLst>
      </pc:sldChg>
      <pc:sldChg chg="modSp mod">
        <pc:chgData name="Amanda Banks" userId="b087a8d9-1487-4f53-b260-56dd6c44b6b6" providerId="ADAL" clId="{18EEF883-424A-4AE9-8C32-88109BE6CCCF}" dt="2025-11-03T09:33:24.067" v="502" actId="962"/>
        <pc:sldMkLst>
          <pc:docMk/>
          <pc:sldMk cId="2281942078" sldId="1578"/>
        </pc:sldMkLst>
        <pc:picChg chg="mod">
          <ac:chgData name="Amanda Banks" userId="b087a8d9-1487-4f53-b260-56dd6c44b6b6" providerId="ADAL" clId="{18EEF883-424A-4AE9-8C32-88109BE6CCCF}" dt="2025-11-03T09:33:24.067" v="502" actId="962"/>
          <ac:picMkLst>
            <pc:docMk/>
            <pc:sldMk cId="2281942078" sldId="1578"/>
            <ac:picMk id="6" creationId="{2700CAF1-C170-BEC7-BAE4-D513CA6ACF0F}"/>
          </ac:picMkLst>
        </pc:picChg>
        <pc:picChg chg="mod">
          <ac:chgData name="Amanda Banks" userId="b087a8d9-1487-4f53-b260-56dd6c44b6b6" providerId="ADAL" clId="{18EEF883-424A-4AE9-8C32-88109BE6CCCF}" dt="2025-11-03T06:32:12.675" v="297" actId="962"/>
          <ac:picMkLst>
            <pc:docMk/>
            <pc:sldMk cId="2281942078" sldId="1578"/>
            <ac:picMk id="15" creationId="{EF913C25-8398-9EB8-A68B-954B85EE3721}"/>
          </ac:picMkLst>
        </pc:picChg>
      </pc:sldChg>
      <pc:sldChg chg="modSp mod modCm modNotesTx">
        <pc:chgData name="Amanda Banks" userId="b087a8d9-1487-4f53-b260-56dd6c44b6b6" providerId="ADAL" clId="{18EEF883-424A-4AE9-8C32-88109BE6CCCF}" dt="2025-11-03T06:52:52.320" v="467" actId="20577"/>
        <pc:sldMkLst>
          <pc:docMk/>
          <pc:sldMk cId="2735530973" sldId="1585"/>
        </pc:sldMkLst>
        <pc:spChg chg="mod">
          <ac:chgData name="Amanda Banks" userId="b087a8d9-1487-4f53-b260-56dd6c44b6b6" providerId="ADAL" clId="{18EEF883-424A-4AE9-8C32-88109BE6CCCF}" dt="2025-11-03T06:52:48.586" v="466" actId="20577"/>
          <ac:spMkLst>
            <pc:docMk/>
            <pc:sldMk cId="2735530973" sldId="1585"/>
            <ac:spMk id="11" creationId="{4003FE9F-22C9-8659-6B7B-CE646876ECCE}"/>
          </ac:spMkLst>
        </pc:spChg>
        <pc:picChg chg="mod">
          <ac:chgData name="Amanda Banks" userId="b087a8d9-1487-4f53-b260-56dd6c44b6b6" providerId="ADAL" clId="{18EEF883-424A-4AE9-8C32-88109BE6CCCF}" dt="2025-11-03T06:38:52.843" v="382" actId="962"/>
          <ac:picMkLst>
            <pc:docMk/>
            <pc:sldMk cId="2735530973" sldId="1585"/>
            <ac:picMk id="12" creationId="{9C65E374-2FB2-0B8F-37EF-ECCA2B7F082C}"/>
          </ac:picMkLst>
        </pc:picChg>
        <pc:picChg chg="mod">
          <ac:chgData name="Amanda Banks" userId="b087a8d9-1487-4f53-b260-56dd6c44b6b6" providerId="ADAL" clId="{18EEF883-424A-4AE9-8C32-88109BE6CCCF}" dt="2025-11-03T06:28:54.793" v="279" actId="962"/>
          <ac:picMkLst>
            <pc:docMk/>
            <pc:sldMk cId="2735530973" sldId="1585"/>
            <ac:picMk id="18" creationId="{2BC31838-331D-DA34-18A9-8643AE0BCA8A}"/>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EEF883-424A-4AE9-8C32-88109BE6CCCF}" dt="2025-11-03T06:52:48.586" v="466" actId="20577"/>
              <pc2:cmMkLst xmlns:pc2="http://schemas.microsoft.com/office/powerpoint/2019/9/main/command">
                <pc:docMk/>
                <pc:sldMk cId="2735530973" sldId="1585"/>
                <pc2:cmMk id="{0D6A63AB-E109-4ECC-93A8-C0DEA6CE6AF1}"/>
              </pc2:cmMkLst>
            </pc226:cmChg>
            <pc226:cmChg xmlns:pc226="http://schemas.microsoft.com/office/powerpoint/2022/06/main/command" chg="mod">
              <pc226:chgData name="Amanda Banks" userId="b087a8d9-1487-4f53-b260-56dd6c44b6b6" providerId="ADAL" clId="{18EEF883-424A-4AE9-8C32-88109BE6CCCF}" dt="2025-11-03T06:52:48.586" v="466" actId="20577"/>
              <pc2:cmMkLst xmlns:pc2="http://schemas.microsoft.com/office/powerpoint/2019/9/main/command">
                <pc:docMk/>
                <pc:sldMk cId="2735530973" sldId="1585"/>
                <pc2:cmMk id="{3DC1D9B8-CA8B-4C93-A6CC-55817A4A54D0}"/>
              </pc2:cmMkLst>
            </pc226:cmChg>
          </p:ext>
        </pc:extLst>
      </pc:sldChg>
      <pc:sldChg chg="modSp mod modCm modNotesTx">
        <pc:chgData name="Amanda Banks" userId="b087a8d9-1487-4f53-b260-56dd6c44b6b6" providerId="ADAL" clId="{18EEF883-424A-4AE9-8C32-88109BE6CCCF}" dt="2025-11-03T09:47:26.281" v="625" actId="20577"/>
        <pc:sldMkLst>
          <pc:docMk/>
          <pc:sldMk cId="1731044554" sldId="1586"/>
        </pc:sldMkLst>
        <pc:spChg chg="mod">
          <ac:chgData name="Amanda Banks" userId="b087a8d9-1487-4f53-b260-56dd6c44b6b6" providerId="ADAL" clId="{18EEF883-424A-4AE9-8C32-88109BE6CCCF}" dt="2025-11-03T09:47:26.281" v="625" actId="20577"/>
          <ac:spMkLst>
            <pc:docMk/>
            <pc:sldMk cId="1731044554" sldId="1586"/>
            <ac:spMk id="20" creationId="{71E55376-08FE-BCC4-C4B3-9E8820797217}"/>
          </ac:spMkLst>
        </pc:spChg>
        <pc:grpChg chg="mod">
          <ac:chgData name="Amanda Banks" userId="b087a8d9-1487-4f53-b260-56dd6c44b6b6" providerId="ADAL" clId="{18EEF883-424A-4AE9-8C32-88109BE6CCCF}" dt="2025-11-03T06:24:53.688" v="247" actId="962"/>
          <ac:grpSpMkLst>
            <pc:docMk/>
            <pc:sldMk cId="1731044554" sldId="1586"/>
            <ac:grpSpMk id="11" creationId="{BF207543-EC81-3F6E-2BA9-98C2AB9C6FEC}"/>
          </ac:grpSpMkLst>
        </pc:grpChg>
        <pc:picChg chg="mod">
          <ac:chgData name="Amanda Banks" userId="b087a8d9-1487-4f53-b260-56dd6c44b6b6" providerId="ADAL" clId="{18EEF883-424A-4AE9-8C32-88109BE6CCCF}" dt="2025-11-03T06:29:10.494" v="281" actId="962"/>
          <ac:picMkLst>
            <pc:docMk/>
            <pc:sldMk cId="1731044554" sldId="1586"/>
            <ac:picMk id="21" creationId="{7774D408-4CBC-39FA-0E18-E1DA7232CA8E}"/>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EEF883-424A-4AE9-8C32-88109BE6CCCF}" dt="2025-11-03T09:47:26.281" v="625" actId="20577"/>
              <pc2:cmMkLst xmlns:pc2="http://schemas.microsoft.com/office/powerpoint/2019/9/main/command">
                <pc:docMk/>
                <pc:sldMk cId="1731044554" sldId="1586"/>
                <pc2:cmMk id="{F4D88155-45B2-4E46-902B-5A9B4622786D}"/>
              </pc2:cmMkLst>
            </pc226:cmChg>
          </p:ext>
        </pc:extLst>
      </pc:sldChg>
      <pc:sldChg chg="addSp modSp mod modCm modNotesTx">
        <pc:chgData name="Amanda Banks" userId="b087a8d9-1487-4f53-b260-56dd6c44b6b6" providerId="ADAL" clId="{18EEF883-424A-4AE9-8C32-88109BE6CCCF}" dt="2025-11-03T09:47:34.039" v="632" actId="20577"/>
        <pc:sldMkLst>
          <pc:docMk/>
          <pc:sldMk cId="3934489052" sldId="1587"/>
        </pc:sldMkLst>
        <pc:spChg chg="mod">
          <ac:chgData name="Amanda Banks" userId="b087a8d9-1487-4f53-b260-56dd6c44b6b6" providerId="ADAL" clId="{18EEF883-424A-4AE9-8C32-88109BE6CCCF}" dt="2025-11-03T06:18:14.167" v="234" actId="20577"/>
          <ac:spMkLst>
            <pc:docMk/>
            <pc:sldMk cId="3934489052" sldId="1587"/>
            <ac:spMk id="5" creationId="{D231FFB5-3439-F728-BD85-66AC96FB248E}"/>
          </ac:spMkLst>
        </pc:spChg>
        <pc:spChg chg="mod">
          <ac:chgData name="Amanda Banks" userId="b087a8d9-1487-4f53-b260-56dd6c44b6b6" providerId="ADAL" clId="{18EEF883-424A-4AE9-8C32-88109BE6CCCF}" dt="2025-11-03T09:47:34.039" v="632" actId="20577"/>
          <ac:spMkLst>
            <pc:docMk/>
            <pc:sldMk cId="3934489052" sldId="1587"/>
            <ac:spMk id="8" creationId="{2DB8C34F-ED8D-2298-F77C-54EA7C230928}"/>
          </ac:spMkLst>
        </pc:spChg>
        <pc:spChg chg="mod">
          <ac:chgData name="Amanda Banks" userId="b087a8d9-1487-4f53-b260-56dd6c44b6b6" providerId="ADAL" clId="{18EEF883-424A-4AE9-8C32-88109BE6CCCF}" dt="2025-11-03T06:41:09.851" v="392" actId="1076"/>
          <ac:spMkLst>
            <pc:docMk/>
            <pc:sldMk cId="3934489052" sldId="1587"/>
            <ac:spMk id="10" creationId="{6B6B8003-75AE-C497-6670-F294910B6F26}"/>
          </ac:spMkLst>
        </pc:spChg>
        <pc:spChg chg="add mod">
          <ac:chgData name="Amanda Banks" userId="b087a8d9-1487-4f53-b260-56dd6c44b6b6" providerId="ADAL" clId="{18EEF883-424A-4AE9-8C32-88109BE6CCCF}" dt="2025-11-03T06:41:31.359" v="400" actId="20577"/>
          <ac:spMkLst>
            <pc:docMk/>
            <pc:sldMk cId="3934489052" sldId="1587"/>
            <ac:spMk id="15" creationId="{A61BBFF7-340F-A271-34D8-EAAD3D5C0755}"/>
          </ac:spMkLst>
        </pc:spChg>
        <pc:spChg chg="mod">
          <ac:chgData name="Amanda Banks" userId="b087a8d9-1487-4f53-b260-56dd6c44b6b6" providerId="ADAL" clId="{18EEF883-424A-4AE9-8C32-88109BE6CCCF}" dt="2025-11-03T06:16:17.601" v="223" actId="20577"/>
          <ac:spMkLst>
            <pc:docMk/>
            <pc:sldMk cId="3934489052" sldId="1587"/>
            <ac:spMk id="16" creationId="{7B19794E-56EA-67B4-BBDD-9FE86044E0AF}"/>
          </ac:spMkLst>
        </pc:spChg>
        <pc:grpChg chg="mod">
          <ac:chgData name="Amanda Banks" userId="b087a8d9-1487-4f53-b260-56dd6c44b6b6" providerId="ADAL" clId="{18EEF883-424A-4AE9-8C32-88109BE6CCCF}" dt="2025-11-03T06:41:07.007" v="391" actId="1076"/>
          <ac:grpSpMkLst>
            <pc:docMk/>
            <pc:sldMk cId="3934489052" sldId="1587"/>
            <ac:grpSpMk id="4" creationId="{BB521CFB-DBDB-498E-C479-14181218F2E4}"/>
          </ac:grpSpMkLst>
        </pc:grpChg>
        <pc:picChg chg="mod">
          <ac:chgData name="Amanda Banks" userId="b087a8d9-1487-4f53-b260-56dd6c44b6b6" providerId="ADAL" clId="{18EEF883-424A-4AE9-8C32-88109BE6CCCF}" dt="2025-11-03T06:44:02.266" v="420" actId="962"/>
          <ac:picMkLst>
            <pc:docMk/>
            <pc:sldMk cId="3934489052" sldId="1587"/>
            <ac:picMk id="11" creationId="{A61B7D63-E209-7EAF-96EB-0312F20DBF44}"/>
          </ac:picMkLst>
        </pc:picChg>
        <pc:picChg chg="mod">
          <ac:chgData name="Amanda Banks" userId="b087a8d9-1487-4f53-b260-56dd6c44b6b6" providerId="ADAL" clId="{18EEF883-424A-4AE9-8C32-88109BE6CCCF}" dt="2025-11-03T06:29:25.111" v="283" actId="962"/>
          <ac:picMkLst>
            <pc:docMk/>
            <pc:sldMk cId="3934489052" sldId="1587"/>
            <ac:picMk id="13" creationId="{12799652-0CAD-05C0-CFE2-F05ACD243717}"/>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EEF883-424A-4AE9-8C32-88109BE6CCCF}" dt="2025-11-03T09:47:34.039" v="632" actId="20577"/>
              <pc2:cmMkLst xmlns:pc2="http://schemas.microsoft.com/office/powerpoint/2019/9/main/command">
                <pc:docMk/>
                <pc:sldMk cId="3934489052" sldId="1587"/>
                <pc2:cmMk id="{A825DF56-5C1A-4956-8DBC-DCF6FF7489DC}"/>
              </pc2:cmMkLst>
            </pc226:cmChg>
            <pc226:cmChg xmlns:pc226="http://schemas.microsoft.com/office/powerpoint/2022/06/main/command" chg="mod">
              <pc226:chgData name="Amanda Banks" userId="b087a8d9-1487-4f53-b260-56dd6c44b6b6" providerId="ADAL" clId="{18EEF883-424A-4AE9-8C32-88109BE6CCCF}" dt="2025-11-03T06:18:14.167" v="234" actId="20577"/>
              <pc2:cmMkLst xmlns:pc2="http://schemas.microsoft.com/office/powerpoint/2019/9/main/command">
                <pc:docMk/>
                <pc:sldMk cId="3934489052" sldId="1587"/>
                <pc2:cmMk id="{91827AD8-B9F5-4ACE-92EF-045EB21292EF}"/>
              </pc2:cmMkLst>
            </pc226:cmChg>
          </p:ext>
        </pc:extLst>
      </pc:sldChg>
      <pc:sldChg chg="modSp mod modCm">
        <pc:chgData name="Amanda Banks" userId="b087a8d9-1487-4f53-b260-56dd6c44b6b6" providerId="ADAL" clId="{18EEF883-424A-4AE9-8C32-88109BE6CCCF}" dt="2025-11-03T06:28:20.595" v="275" actId="962"/>
        <pc:sldMkLst>
          <pc:docMk/>
          <pc:sldMk cId="1672705936" sldId="1592"/>
        </pc:sldMkLst>
        <pc:graphicFrameChg chg="modGraphic">
          <ac:chgData name="Amanda Banks" userId="b087a8d9-1487-4f53-b260-56dd6c44b6b6" providerId="ADAL" clId="{18EEF883-424A-4AE9-8C32-88109BE6CCCF}" dt="2025-11-03T06:26:02.585" v="261" actId="20577"/>
          <ac:graphicFrameMkLst>
            <pc:docMk/>
            <pc:sldMk cId="1672705936" sldId="1592"/>
            <ac:graphicFrameMk id="4" creationId="{15AB6E62-8D2F-C870-AA96-F51F4619EBCA}"/>
          </ac:graphicFrameMkLst>
        </pc:graphicFrameChg>
        <pc:picChg chg="mod">
          <ac:chgData name="Amanda Banks" userId="b087a8d9-1487-4f53-b260-56dd6c44b6b6" providerId="ADAL" clId="{18EEF883-424A-4AE9-8C32-88109BE6CCCF}" dt="2025-11-03T06:28:20.595" v="275" actId="962"/>
          <ac:picMkLst>
            <pc:docMk/>
            <pc:sldMk cId="1672705936" sldId="1592"/>
            <ac:picMk id="11" creationId="{47D6AF95-A3BA-4280-C404-4304C2B0C026}"/>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EEF883-424A-4AE9-8C32-88109BE6CCCF}" dt="2025-11-03T06:26:02.585" v="261" actId="20577"/>
              <pc2:cmMkLst xmlns:pc2="http://schemas.microsoft.com/office/powerpoint/2019/9/main/command">
                <pc:docMk/>
                <pc:sldMk cId="1672705936" sldId="1592"/>
                <pc2:cmMk id="{50E3B0F5-8409-42EA-8631-142586D215FE}"/>
              </pc2:cmMkLst>
            </pc226:cmChg>
          </p:ext>
        </pc:extLst>
      </pc:sldChg>
      <pc:sldChg chg="modSp mod">
        <pc:chgData name="Amanda Banks" userId="b087a8d9-1487-4f53-b260-56dd6c44b6b6" providerId="ADAL" clId="{18EEF883-424A-4AE9-8C32-88109BE6CCCF}" dt="2025-11-03T06:31:32.348" v="295" actId="962"/>
        <pc:sldMkLst>
          <pc:docMk/>
          <pc:sldMk cId="4188714210" sldId="1593"/>
        </pc:sldMkLst>
        <pc:picChg chg="mod">
          <ac:chgData name="Amanda Banks" userId="b087a8d9-1487-4f53-b260-56dd6c44b6b6" providerId="ADAL" clId="{18EEF883-424A-4AE9-8C32-88109BE6CCCF}" dt="2025-11-03T06:31:32.348" v="295" actId="962"/>
          <ac:picMkLst>
            <pc:docMk/>
            <pc:sldMk cId="4188714210" sldId="1593"/>
            <ac:picMk id="11" creationId="{18B62105-00AF-3C1E-023F-E62344EF4F5E}"/>
          </ac:picMkLst>
        </pc:picChg>
      </pc:sldChg>
      <pc:sldChg chg="modSp mod">
        <pc:chgData name="Amanda Banks" userId="b087a8d9-1487-4f53-b260-56dd6c44b6b6" providerId="ADAL" clId="{18EEF883-424A-4AE9-8C32-88109BE6CCCF}" dt="2025-11-03T09:52:55.479" v="678" actId="962"/>
        <pc:sldMkLst>
          <pc:docMk/>
          <pc:sldMk cId="4218436663" sldId="1601"/>
        </pc:sldMkLst>
        <pc:grpChg chg="mod">
          <ac:chgData name="Amanda Banks" userId="b087a8d9-1487-4f53-b260-56dd6c44b6b6" providerId="ADAL" clId="{18EEF883-424A-4AE9-8C32-88109BE6CCCF}" dt="2025-11-03T09:52:41.629" v="676" actId="962"/>
          <ac:grpSpMkLst>
            <pc:docMk/>
            <pc:sldMk cId="4218436663" sldId="1601"/>
            <ac:grpSpMk id="16" creationId="{6E3B9DD7-EC49-42C5-3983-B6E94A7EB758}"/>
          </ac:grpSpMkLst>
        </pc:grpChg>
        <pc:grpChg chg="mod">
          <ac:chgData name="Amanda Banks" userId="b087a8d9-1487-4f53-b260-56dd6c44b6b6" providerId="ADAL" clId="{18EEF883-424A-4AE9-8C32-88109BE6CCCF}" dt="2025-11-03T09:52:55.479" v="678" actId="962"/>
          <ac:grpSpMkLst>
            <pc:docMk/>
            <pc:sldMk cId="4218436663" sldId="1601"/>
            <ac:grpSpMk id="27" creationId="{6964A8F2-A91F-BB7C-0CDC-8EEF8564DB81}"/>
          </ac:grpSpMkLst>
        </pc:grpChg>
        <pc:picChg chg="mod">
          <ac:chgData name="Amanda Banks" userId="b087a8d9-1487-4f53-b260-56dd6c44b6b6" providerId="ADAL" clId="{18EEF883-424A-4AE9-8C32-88109BE6CCCF}" dt="2025-11-03T09:52:11.079" v="672" actId="962"/>
          <ac:picMkLst>
            <pc:docMk/>
            <pc:sldMk cId="4218436663" sldId="1601"/>
            <ac:picMk id="6" creationId="{180173D0-BE89-5802-D6C0-94931DDA102A}"/>
          </ac:picMkLst>
        </pc:picChg>
        <pc:picChg chg="mod">
          <ac:chgData name="Amanda Banks" userId="b087a8d9-1487-4f53-b260-56dd6c44b6b6" providerId="ADAL" clId="{18EEF883-424A-4AE9-8C32-88109BE6CCCF}" dt="2025-11-03T09:52:27.733" v="674" actId="962"/>
          <ac:picMkLst>
            <pc:docMk/>
            <pc:sldMk cId="4218436663" sldId="1601"/>
            <ac:picMk id="7" creationId="{77D832EE-3F66-ABCE-F3BC-F3447BD7EA10}"/>
          </ac:picMkLst>
        </pc:picChg>
        <pc:picChg chg="mod">
          <ac:chgData name="Amanda Banks" userId="b087a8d9-1487-4f53-b260-56dd6c44b6b6" providerId="ADAL" clId="{18EEF883-424A-4AE9-8C32-88109BE6CCCF}" dt="2025-11-03T09:50:41.710" v="660" actId="962"/>
          <ac:picMkLst>
            <pc:docMk/>
            <pc:sldMk cId="4218436663" sldId="1601"/>
            <ac:picMk id="18" creationId="{B7B3A10F-4F1C-E883-C670-21EAFD073639}"/>
          </ac:picMkLst>
        </pc:picChg>
        <pc:picChg chg="mod">
          <ac:chgData name="Amanda Banks" userId="b087a8d9-1487-4f53-b260-56dd6c44b6b6" providerId="ADAL" clId="{18EEF883-424A-4AE9-8C32-88109BE6CCCF}" dt="2025-11-03T09:51:42.578" v="670" actId="962"/>
          <ac:picMkLst>
            <pc:docMk/>
            <pc:sldMk cId="4218436663" sldId="1601"/>
            <ac:picMk id="19" creationId="{E6254CCF-9D51-B817-06DE-814294D037F0}"/>
          </ac:picMkLst>
        </pc:picChg>
        <pc:picChg chg="mod">
          <ac:chgData name="Amanda Banks" userId="b087a8d9-1487-4f53-b260-56dd6c44b6b6" providerId="ADAL" clId="{18EEF883-424A-4AE9-8C32-88109BE6CCCF}" dt="2025-11-03T09:50:17.317" v="658" actId="962"/>
          <ac:picMkLst>
            <pc:docMk/>
            <pc:sldMk cId="4218436663" sldId="1601"/>
            <ac:picMk id="20" creationId="{095F4C13-6329-BF01-DC9C-C3BAB7557FFE}"/>
          </ac:picMkLst>
        </pc:picChg>
      </pc:sldChg>
      <pc:sldChg chg="modSp mod">
        <pc:chgData name="Amanda Banks" userId="b087a8d9-1487-4f53-b260-56dd6c44b6b6" providerId="ADAL" clId="{18EEF883-424A-4AE9-8C32-88109BE6CCCF}" dt="2025-11-03T06:27:30.556" v="273" actId="962"/>
        <pc:sldMkLst>
          <pc:docMk/>
          <pc:sldMk cId="1158032978" sldId="1605"/>
        </pc:sldMkLst>
        <pc:grpChg chg="mod">
          <ac:chgData name="Amanda Banks" userId="b087a8d9-1487-4f53-b260-56dd6c44b6b6" providerId="ADAL" clId="{18EEF883-424A-4AE9-8C32-88109BE6CCCF}" dt="2025-10-30T00:16:45.745" v="55" actId="1076"/>
          <ac:grpSpMkLst>
            <pc:docMk/>
            <pc:sldMk cId="1158032978" sldId="1605"/>
            <ac:grpSpMk id="8" creationId="{5DEA7AB7-B999-4E07-FD64-AA3E5E7E6D5A}"/>
          </ac:grpSpMkLst>
        </pc:grpChg>
        <pc:picChg chg="mod">
          <ac:chgData name="Amanda Banks" userId="b087a8d9-1487-4f53-b260-56dd6c44b6b6" providerId="ADAL" clId="{18EEF883-424A-4AE9-8C32-88109BE6CCCF}" dt="2025-10-30T00:19:13.968" v="59" actId="962"/>
          <ac:picMkLst>
            <pc:docMk/>
            <pc:sldMk cId="1158032978" sldId="1605"/>
            <ac:picMk id="10" creationId="{278FDD1D-36B7-0E2B-74EF-75285A83109F}"/>
          </ac:picMkLst>
        </pc:picChg>
        <pc:picChg chg="mod">
          <ac:chgData name="Amanda Banks" userId="b087a8d9-1487-4f53-b260-56dd6c44b6b6" providerId="ADAL" clId="{18EEF883-424A-4AE9-8C32-88109BE6CCCF}" dt="2025-10-30T00:20:07.581" v="61" actId="962"/>
          <ac:picMkLst>
            <pc:docMk/>
            <pc:sldMk cId="1158032978" sldId="1605"/>
            <ac:picMk id="11" creationId="{3D3D8EE8-075F-06EF-00CC-EB793421FE2E}"/>
          </ac:picMkLst>
        </pc:picChg>
        <pc:picChg chg="mod">
          <ac:chgData name="Amanda Banks" userId="b087a8d9-1487-4f53-b260-56dd6c44b6b6" providerId="ADAL" clId="{18EEF883-424A-4AE9-8C32-88109BE6CCCF}" dt="2025-10-30T00:20:07.581" v="61" actId="962"/>
          <ac:picMkLst>
            <pc:docMk/>
            <pc:sldMk cId="1158032978" sldId="1605"/>
            <ac:picMk id="12" creationId="{3FC5B2B3-36A3-F85D-D77C-F69E208AE64E}"/>
          </ac:picMkLst>
        </pc:picChg>
        <pc:picChg chg="mod">
          <ac:chgData name="Amanda Banks" userId="b087a8d9-1487-4f53-b260-56dd6c44b6b6" providerId="ADAL" clId="{18EEF883-424A-4AE9-8C32-88109BE6CCCF}" dt="2025-11-03T06:27:30.556" v="273" actId="962"/>
          <ac:picMkLst>
            <pc:docMk/>
            <pc:sldMk cId="1158032978" sldId="1605"/>
            <ac:picMk id="24" creationId="{77D34B62-CEF9-AAE8-2106-91131BB6B3AC}"/>
          </ac:picMkLst>
        </pc:picChg>
      </pc:sldChg>
      <pc:sldChg chg="addSp delSp modSp mod">
        <pc:chgData name="Amanda Banks" userId="b087a8d9-1487-4f53-b260-56dd6c44b6b6" providerId="ADAL" clId="{18EEF883-424A-4AE9-8C32-88109BE6CCCF}" dt="2025-11-03T10:34:32.428" v="1401" actId="113"/>
        <pc:sldMkLst>
          <pc:docMk/>
          <pc:sldMk cId="651828796" sldId="1607"/>
        </pc:sldMkLst>
        <pc:spChg chg="mod">
          <ac:chgData name="Amanda Banks" userId="b087a8d9-1487-4f53-b260-56dd6c44b6b6" providerId="ADAL" clId="{18EEF883-424A-4AE9-8C32-88109BE6CCCF}" dt="2025-11-03T10:32:44.354" v="1390" actId="20577"/>
          <ac:spMkLst>
            <pc:docMk/>
            <pc:sldMk cId="651828796" sldId="1607"/>
            <ac:spMk id="4" creationId="{A10D1772-D6D5-C972-307D-E25DDA90513F}"/>
          </ac:spMkLst>
        </pc:spChg>
        <pc:spChg chg="mod">
          <ac:chgData name="Amanda Banks" userId="b087a8d9-1487-4f53-b260-56dd6c44b6b6" providerId="ADAL" clId="{18EEF883-424A-4AE9-8C32-88109BE6CCCF}" dt="2025-11-03T10:33:56.863" v="1394"/>
          <ac:spMkLst>
            <pc:docMk/>
            <pc:sldMk cId="651828796" sldId="1607"/>
            <ac:spMk id="14" creationId="{5D7E5A34-7DBF-10F6-F91C-E1664347E801}"/>
          </ac:spMkLst>
        </pc:spChg>
        <pc:spChg chg="mod">
          <ac:chgData name="Amanda Banks" userId="b087a8d9-1487-4f53-b260-56dd6c44b6b6" providerId="ADAL" clId="{18EEF883-424A-4AE9-8C32-88109BE6CCCF}" dt="2025-11-03T10:34:32.428" v="1401" actId="113"/>
          <ac:spMkLst>
            <pc:docMk/>
            <pc:sldMk cId="651828796" sldId="1607"/>
            <ac:spMk id="16" creationId="{6D170B26-2774-95F6-A8EC-A8DE0A60ED27}"/>
          </ac:spMkLst>
        </pc:spChg>
        <pc:spChg chg="mod">
          <ac:chgData name="Amanda Banks" userId="b087a8d9-1487-4f53-b260-56dd6c44b6b6" providerId="ADAL" clId="{18EEF883-424A-4AE9-8C32-88109BE6CCCF}" dt="2025-11-03T10:34:22.355" v="1399" actId="1076"/>
          <ac:spMkLst>
            <pc:docMk/>
            <pc:sldMk cId="651828796" sldId="1607"/>
            <ac:spMk id="17" creationId="{FA660DB2-E8A9-FED9-BF5C-232BC350EAEC}"/>
          </ac:spMkLst>
        </pc:spChg>
        <pc:spChg chg="mod">
          <ac:chgData name="Amanda Banks" userId="b087a8d9-1487-4f53-b260-56dd6c44b6b6" providerId="ADAL" clId="{18EEF883-424A-4AE9-8C32-88109BE6CCCF}" dt="2025-11-03T10:33:56.863" v="1394"/>
          <ac:spMkLst>
            <pc:docMk/>
            <pc:sldMk cId="651828796" sldId="1607"/>
            <ac:spMk id="19" creationId="{46164E8A-A8FE-6FFB-1848-6E548F092D54}"/>
          </ac:spMkLst>
        </pc:spChg>
        <pc:grpChg chg="add mod">
          <ac:chgData name="Amanda Banks" userId="b087a8d9-1487-4f53-b260-56dd6c44b6b6" providerId="ADAL" clId="{18EEF883-424A-4AE9-8C32-88109BE6CCCF}" dt="2025-11-03T10:33:59.378" v="1395" actId="1076"/>
          <ac:grpSpMkLst>
            <pc:docMk/>
            <pc:sldMk cId="651828796" sldId="1607"/>
            <ac:grpSpMk id="10" creationId="{F4837712-FC17-0757-BED5-87F9F1625C12}"/>
          </ac:grpSpMkLst>
        </pc:grpChg>
        <pc:picChg chg="mod">
          <ac:chgData name="Amanda Banks" userId="b087a8d9-1487-4f53-b260-56dd6c44b6b6" providerId="ADAL" clId="{18EEF883-424A-4AE9-8C32-88109BE6CCCF}" dt="2025-11-03T10:34:25.630" v="1400" actId="14100"/>
          <ac:picMkLst>
            <pc:docMk/>
            <pc:sldMk cId="651828796" sldId="1607"/>
            <ac:picMk id="15" creationId="{155CCC25-DF56-3A90-DA75-379676F34318}"/>
          </ac:picMkLst>
        </pc:picChg>
        <pc:picChg chg="mod">
          <ac:chgData name="Amanda Banks" userId="b087a8d9-1487-4f53-b260-56dd6c44b6b6" providerId="ADAL" clId="{18EEF883-424A-4AE9-8C32-88109BE6CCCF}" dt="2025-11-03T06:30:33.019" v="291" actId="962"/>
          <ac:picMkLst>
            <pc:docMk/>
            <pc:sldMk cId="651828796" sldId="1607"/>
            <ac:picMk id="21" creationId="{FFDF3FB2-424D-17DF-44F3-3640EA69B395}"/>
          </ac:picMkLst>
        </pc:picChg>
      </pc:sldChg>
      <pc:sldChg chg="addSp delSp modSp mod">
        <pc:chgData name="Amanda Banks" userId="b087a8d9-1487-4f53-b260-56dd6c44b6b6" providerId="ADAL" clId="{18EEF883-424A-4AE9-8C32-88109BE6CCCF}" dt="2025-11-03T10:34:52.258" v="1403" actId="1076"/>
        <pc:sldMkLst>
          <pc:docMk/>
          <pc:sldMk cId="2809563887" sldId="1608"/>
        </pc:sldMkLst>
        <pc:spChg chg="add mod">
          <ac:chgData name="Amanda Banks" userId="b087a8d9-1487-4f53-b260-56dd6c44b6b6" providerId="ADAL" clId="{18EEF883-424A-4AE9-8C32-88109BE6CCCF}" dt="2025-11-03T10:31:49.048" v="1380" actId="948"/>
          <ac:spMkLst>
            <pc:docMk/>
            <pc:sldMk cId="2809563887" sldId="1608"/>
            <ac:spMk id="4" creationId="{B5EFC831-3E10-C889-519F-6A3A6C3873C2}"/>
          </ac:spMkLst>
        </pc:spChg>
        <pc:spChg chg="mod">
          <ac:chgData name="Amanda Banks" userId="b087a8d9-1487-4f53-b260-56dd6c44b6b6" providerId="ADAL" clId="{18EEF883-424A-4AE9-8C32-88109BE6CCCF}" dt="2025-11-03T10:34:52.258" v="1403" actId="1076"/>
          <ac:spMkLst>
            <pc:docMk/>
            <pc:sldMk cId="2809563887" sldId="1608"/>
            <ac:spMk id="5" creationId="{A81BE6F2-7FB4-241A-1A41-B5B5DB8F5D95}"/>
          </ac:spMkLst>
        </pc:spChg>
        <pc:spChg chg="mod">
          <ac:chgData name="Amanda Banks" userId="b087a8d9-1487-4f53-b260-56dd6c44b6b6" providerId="ADAL" clId="{18EEF883-424A-4AE9-8C32-88109BE6CCCF}" dt="2025-11-03T10:00:20.922" v="913" actId="20577"/>
          <ac:spMkLst>
            <pc:docMk/>
            <pc:sldMk cId="2809563887" sldId="1608"/>
            <ac:spMk id="10" creationId="{12FC42F9-EAA5-5424-FE66-9A4512CD15BB}"/>
          </ac:spMkLst>
        </pc:spChg>
        <pc:spChg chg="mod">
          <ac:chgData name="Amanda Banks" userId="b087a8d9-1487-4f53-b260-56dd6c44b6b6" providerId="ADAL" clId="{18EEF883-424A-4AE9-8C32-88109BE6CCCF}" dt="2025-11-03T10:34:41.860" v="1402" actId="113"/>
          <ac:spMkLst>
            <pc:docMk/>
            <pc:sldMk cId="2809563887" sldId="1608"/>
            <ac:spMk id="12" creationId="{E93972F4-7F99-6352-AD8B-8ED6FB996CB0}"/>
          </ac:spMkLst>
        </pc:spChg>
        <pc:spChg chg="add mod">
          <ac:chgData name="Amanda Banks" userId="b087a8d9-1487-4f53-b260-56dd6c44b6b6" providerId="ADAL" clId="{18EEF883-424A-4AE9-8C32-88109BE6CCCF}" dt="2025-11-03T10:31:25.207" v="1377" actId="164"/>
          <ac:spMkLst>
            <pc:docMk/>
            <pc:sldMk cId="2809563887" sldId="1608"/>
            <ac:spMk id="18" creationId="{65F14569-B5BE-EAD1-4ED5-4E138511A73B}"/>
          </ac:spMkLst>
        </pc:spChg>
        <pc:grpChg chg="add mod">
          <ac:chgData name="Amanda Banks" userId="b087a8d9-1487-4f53-b260-56dd6c44b6b6" providerId="ADAL" clId="{18EEF883-424A-4AE9-8C32-88109BE6CCCF}" dt="2025-11-03T10:31:31.269" v="1378" actId="1076"/>
          <ac:grpSpMkLst>
            <pc:docMk/>
            <pc:sldMk cId="2809563887" sldId="1608"/>
            <ac:grpSpMk id="23" creationId="{F09BA6C5-E60D-9E71-8F06-54524CCD7CB1}"/>
          </ac:grpSpMkLst>
        </pc:grpChg>
        <pc:picChg chg="mod">
          <ac:chgData name="Amanda Banks" userId="b087a8d9-1487-4f53-b260-56dd6c44b6b6" providerId="ADAL" clId="{18EEF883-424A-4AE9-8C32-88109BE6CCCF}" dt="2025-11-03T06:30:07.349" v="287" actId="962"/>
          <ac:picMkLst>
            <pc:docMk/>
            <pc:sldMk cId="2809563887" sldId="1608"/>
            <ac:picMk id="20" creationId="{6EFDB107-C725-0DCD-534B-E5A757CE6370}"/>
          </ac:picMkLst>
        </pc:picChg>
        <pc:picChg chg="mod">
          <ac:chgData name="Amanda Banks" userId="b087a8d9-1487-4f53-b260-56dd6c44b6b6" providerId="ADAL" clId="{18EEF883-424A-4AE9-8C32-88109BE6CCCF}" dt="2025-11-03T10:14:15.095" v="1238" actId="14100"/>
          <ac:picMkLst>
            <pc:docMk/>
            <pc:sldMk cId="2809563887" sldId="1608"/>
            <ac:picMk id="21" creationId="{262C2ACF-A1CD-5D05-B537-55B677A26BD7}"/>
          </ac:picMkLst>
        </pc:picChg>
        <pc:cxnChg chg="add mod">
          <ac:chgData name="Amanda Banks" userId="b087a8d9-1487-4f53-b260-56dd6c44b6b6" providerId="ADAL" clId="{18EEF883-424A-4AE9-8C32-88109BE6CCCF}" dt="2025-11-03T10:31:25.207" v="1377" actId="164"/>
          <ac:cxnSpMkLst>
            <pc:docMk/>
            <pc:sldMk cId="2809563887" sldId="1608"/>
            <ac:cxnSpMk id="17" creationId="{85132270-A0EC-2AF1-9DA8-A6F946764CF3}"/>
          </ac:cxnSpMkLst>
        </pc:cxnChg>
      </pc:sldChg>
      <pc:sldChg chg="modSp mod">
        <pc:chgData name="Amanda Banks" userId="b087a8d9-1487-4f53-b260-56dd6c44b6b6" providerId="ADAL" clId="{18EEF883-424A-4AE9-8C32-88109BE6CCCF}" dt="2025-11-03T06:32:26.180" v="299" actId="962"/>
        <pc:sldMkLst>
          <pc:docMk/>
          <pc:sldMk cId="976410157" sldId="1609"/>
        </pc:sldMkLst>
        <pc:picChg chg="mod">
          <ac:chgData name="Amanda Banks" userId="b087a8d9-1487-4f53-b260-56dd6c44b6b6" providerId="ADAL" clId="{18EEF883-424A-4AE9-8C32-88109BE6CCCF}" dt="2025-11-03T06:32:26.180" v="299" actId="962"/>
          <ac:picMkLst>
            <pc:docMk/>
            <pc:sldMk cId="976410157" sldId="1609"/>
            <ac:picMk id="15" creationId="{8500E82D-C0DD-EFFB-3D62-16BB7F14774F}"/>
          </ac:picMkLst>
        </pc:picChg>
      </pc:sldChg>
      <pc:sldChg chg="modSp mod">
        <pc:chgData name="Amanda Banks" userId="b087a8d9-1487-4f53-b260-56dd6c44b6b6" providerId="ADAL" clId="{18EEF883-424A-4AE9-8C32-88109BE6CCCF}" dt="2025-11-03T06:32:45.591" v="303" actId="962"/>
        <pc:sldMkLst>
          <pc:docMk/>
          <pc:sldMk cId="3317266957" sldId="1610"/>
        </pc:sldMkLst>
        <pc:picChg chg="mod">
          <ac:chgData name="Amanda Banks" userId="b087a8d9-1487-4f53-b260-56dd6c44b6b6" providerId="ADAL" clId="{18EEF883-424A-4AE9-8C32-88109BE6CCCF}" dt="2025-11-03T06:32:45.591" v="303" actId="962"/>
          <ac:picMkLst>
            <pc:docMk/>
            <pc:sldMk cId="3317266957" sldId="1610"/>
            <ac:picMk id="11" creationId="{5AF756B2-9362-0434-992C-5512F962BA12}"/>
          </ac:picMkLst>
        </pc:picChg>
      </pc:sldChg>
      <pc:sldChg chg="addSp delSp modSp mod">
        <pc:chgData name="Amanda Banks" userId="b087a8d9-1487-4f53-b260-56dd6c44b6b6" providerId="ADAL" clId="{18EEF883-424A-4AE9-8C32-88109BE6CCCF}" dt="2025-11-03T10:52:36.901" v="1639" actId="478"/>
        <pc:sldMkLst>
          <pc:docMk/>
          <pc:sldMk cId="2400606183" sldId="1613"/>
        </pc:sldMkLst>
        <pc:spChg chg="mod">
          <ac:chgData name="Amanda Banks" userId="b087a8d9-1487-4f53-b260-56dd6c44b6b6" providerId="ADAL" clId="{18EEF883-424A-4AE9-8C32-88109BE6CCCF}" dt="2025-11-03T10:51:54.771" v="1631" actId="20577"/>
          <ac:spMkLst>
            <pc:docMk/>
            <pc:sldMk cId="2400606183" sldId="1613"/>
            <ac:spMk id="16" creationId="{739FD4E9-F381-40E7-2B08-EC117C486DE4}"/>
          </ac:spMkLst>
        </pc:spChg>
        <pc:spChg chg="mod">
          <ac:chgData name="Amanda Banks" userId="b087a8d9-1487-4f53-b260-56dd6c44b6b6" providerId="ADAL" clId="{18EEF883-424A-4AE9-8C32-88109BE6CCCF}" dt="2025-11-03T10:52:03.049" v="1634" actId="113"/>
          <ac:spMkLst>
            <pc:docMk/>
            <pc:sldMk cId="2400606183" sldId="1613"/>
            <ac:spMk id="17" creationId="{F01220D6-F83D-6089-B9E3-7C0A97325F0D}"/>
          </ac:spMkLst>
        </pc:spChg>
        <pc:picChg chg="mod">
          <ac:chgData name="Amanda Banks" userId="b087a8d9-1487-4f53-b260-56dd6c44b6b6" providerId="ADAL" clId="{18EEF883-424A-4AE9-8C32-88109BE6CCCF}" dt="2025-11-03T06:33:03.148" v="307" actId="962"/>
          <ac:picMkLst>
            <pc:docMk/>
            <pc:sldMk cId="2400606183" sldId="1613"/>
            <ac:picMk id="18" creationId="{D1DADE16-C2E5-85DA-7549-564B61730AF6}"/>
          </ac:picMkLst>
        </pc:picChg>
      </pc:sldChg>
      <pc:sldChg chg="modSp mod">
        <pc:chgData name="Amanda Banks" userId="b087a8d9-1487-4f53-b260-56dd6c44b6b6" providerId="ADAL" clId="{18EEF883-424A-4AE9-8C32-88109BE6CCCF}" dt="2025-11-03T06:33:18.417" v="311" actId="962"/>
        <pc:sldMkLst>
          <pc:docMk/>
          <pc:sldMk cId="80957414" sldId="1614"/>
        </pc:sldMkLst>
        <pc:picChg chg="mod">
          <ac:chgData name="Amanda Banks" userId="b087a8d9-1487-4f53-b260-56dd6c44b6b6" providerId="ADAL" clId="{18EEF883-424A-4AE9-8C32-88109BE6CCCF}" dt="2025-11-03T06:33:18.417" v="311" actId="962"/>
          <ac:picMkLst>
            <pc:docMk/>
            <pc:sldMk cId="80957414" sldId="1614"/>
            <ac:picMk id="18" creationId="{CDBCB26D-FFB8-A615-9DAA-13BC603F25FB}"/>
          </ac:picMkLst>
        </pc:picChg>
      </pc:sldChg>
      <pc:sldChg chg="addSp delSp modSp mod modCm modNotesTx">
        <pc:chgData name="Amanda Banks" userId="b087a8d9-1487-4f53-b260-56dd6c44b6b6" providerId="ADAL" clId="{18EEF883-424A-4AE9-8C32-88109BE6CCCF}" dt="2025-11-03T10:51:16.843" v="1617" actId="20577"/>
        <pc:sldMkLst>
          <pc:docMk/>
          <pc:sldMk cId="48963986" sldId="1615"/>
        </pc:sldMkLst>
        <pc:spChg chg="mod">
          <ac:chgData name="Amanda Banks" userId="b087a8d9-1487-4f53-b260-56dd6c44b6b6" providerId="ADAL" clId="{18EEF883-424A-4AE9-8C32-88109BE6CCCF}" dt="2025-11-03T10:51:16.843" v="1617" actId="20577"/>
          <ac:spMkLst>
            <pc:docMk/>
            <pc:sldMk cId="48963986" sldId="1615"/>
            <ac:spMk id="7" creationId="{1A0EA9D8-1371-2A42-2ED3-0A926CF7CCB2}"/>
          </ac:spMkLst>
        </pc:spChg>
        <pc:spChg chg="topLvl">
          <ac:chgData name="Amanda Banks" userId="b087a8d9-1487-4f53-b260-56dd6c44b6b6" providerId="ADAL" clId="{18EEF883-424A-4AE9-8C32-88109BE6CCCF}" dt="2025-11-03T10:47:31.813" v="1590" actId="478"/>
          <ac:spMkLst>
            <pc:docMk/>
            <pc:sldMk cId="48963986" sldId="1615"/>
            <ac:spMk id="10" creationId="{31F2E708-4513-AE15-C812-11BBD550419B}"/>
          </ac:spMkLst>
        </pc:spChg>
        <pc:spChg chg="add mod">
          <ac:chgData name="Amanda Banks" userId="b087a8d9-1487-4f53-b260-56dd6c44b6b6" providerId="ADAL" clId="{18EEF883-424A-4AE9-8C32-88109BE6CCCF}" dt="2025-11-03T10:50:12.098" v="1613" actId="20577"/>
          <ac:spMkLst>
            <pc:docMk/>
            <pc:sldMk cId="48963986" sldId="1615"/>
            <ac:spMk id="23" creationId="{A15D9D6D-DCB8-4118-80E3-4F0C94C1F4AD}"/>
          </ac:spMkLst>
        </pc:spChg>
        <pc:picChg chg="add mod">
          <ac:chgData name="Amanda Banks" userId="b087a8d9-1487-4f53-b260-56dd6c44b6b6" providerId="ADAL" clId="{18EEF883-424A-4AE9-8C32-88109BE6CCCF}" dt="2025-11-03T10:48:33.515" v="1608" actId="1076"/>
          <ac:picMkLst>
            <pc:docMk/>
            <pc:sldMk cId="48963986" sldId="1615"/>
            <ac:picMk id="15" creationId="{A2B70E3B-2FD9-2F94-9D5B-DEB441CEBBBD}"/>
          </ac:picMkLst>
        </pc:picChg>
        <pc:picChg chg="add mod">
          <ac:chgData name="Amanda Banks" userId="b087a8d9-1487-4f53-b260-56dd6c44b6b6" providerId="ADAL" clId="{18EEF883-424A-4AE9-8C32-88109BE6CCCF}" dt="2025-11-03T10:48:29.723" v="1607" actId="1076"/>
          <ac:picMkLst>
            <pc:docMk/>
            <pc:sldMk cId="48963986" sldId="1615"/>
            <ac:picMk id="16" creationId="{1B34ACF1-14AD-7B08-0523-7E39826EF484}"/>
          </ac:picMkLst>
        </pc:picChg>
        <pc:picChg chg="mod">
          <ac:chgData name="Amanda Banks" userId="b087a8d9-1487-4f53-b260-56dd6c44b6b6" providerId="ADAL" clId="{18EEF883-424A-4AE9-8C32-88109BE6CCCF}" dt="2025-11-03T06:33:11.180" v="309" actId="962"/>
          <ac:picMkLst>
            <pc:docMk/>
            <pc:sldMk cId="48963986" sldId="1615"/>
            <ac:picMk id="19" creationId="{9324AA0C-35B3-81C7-3887-8DD4CBA51F28}"/>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EEF883-424A-4AE9-8C32-88109BE6CCCF}" dt="2025-11-03T10:47:22.336" v="1585" actId="478"/>
              <pc2:cmMkLst xmlns:pc2="http://schemas.microsoft.com/office/powerpoint/2019/9/main/command">
                <pc:docMk/>
                <pc:sldMk cId="48963986" sldId="1615"/>
                <pc2:cmMk id="{1669E3B3-DF40-4447-B7BE-CF289BE6C7F4}"/>
              </pc2:cmMkLst>
            </pc226:cmChg>
            <pc226:cmChg xmlns:pc226="http://schemas.microsoft.com/office/powerpoint/2022/06/main/command" chg="mod">
              <pc226:chgData name="Amanda Banks" userId="b087a8d9-1487-4f53-b260-56dd6c44b6b6" providerId="ADAL" clId="{18EEF883-424A-4AE9-8C32-88109BE6CCCF}" dt="2025-11-03T10:47:22.336" v="1585" actId="478"/>
              <pc2:cmMkLst xmlns:pc2="http://schemas.microsoft.com/office/powerpoint/2019/9/main/command">
                <pc:docMk/>
                <pc:sldMk cId="48963986" sldId="1615"/>
                <pc2:cmMk id="{983534C1-9765-4B67-847F-0E548AAD30AF}"/>
              </pc2:cmMkLst>
            </pc226:cmChg>
          </p:ext>
        </pc:extLst>
      </pc:sldChg>
      <pc:sldChg chg="modSp mod">
        <pc:chgData name="Amanda Banks" userId="b087a8d9-1487-4f53-b260-56dd6c44b6b6" providerId="ADAL" clId="{18EEF883-424A-4AE9-8C32-88109BE6CCCF}" dt="2025-11-03T09:37:05.684" v="520" actId="962"/>
        <pc:sldMkLst>
          <pc:docMk/>
          <pc:sldMk cId="3103022478" sldId="1616"/>
        </pc:sldMkLst>
        <pc:picChg chg="mod">
          <ac:chgData name="Amanda Banks" userId="b087a8d9-1487-4f53-b260-56dd6c44b6b6" providerId="ADAL" clId="{18EEF883-424A-4AE9-8C32-88109BE6CCCF}" dt="2025-11-03T09:37:05.684" v="520" actId="962"/>
          <ac:picMkLst>
            <pc:docMk/>
            <pc:sldMk cId="3103022478" sldId="1616"/>
            <ac:picMk id="4" creationId="{2D5B64C9-0AB8-1DEC-3DE8-8C90DA51E780}"/>
          </ac:picMkLst>
        </pc:picChg>
        <pc:picChg chg="mod">
          <ac:chgData name="Amanda Banks" userId="b087a8d9-1487-4f53-b260-56dd6c44b6b6" providerId="ADAL" clId="{18EEF883-424A-4AE9-8C32-88109BE6CCCF}" dt="2025-11-03T06:33:26.128" v="313" actId="962"/>
          <ac:picMkLst>
            <pc:docMk/>
            <pc:sldMk cId="3103022478" sldId="1616"/>
            <ac:picMk id="11" creationId="{DC739311-BB37-76F7-2399-F40B28D3979C}"/>
          </ac:picMkLst>
        </pc:picChg>
      </pc:sldChg>
      <pc:sldChg chg="modSp mod">
        <pc:chgData name="Amanda Banks" userId="b087a8d9-1487-4f53-b260-56dd6c44b6b6" providerId="ADAL" clId="{18EEF883-424A-4AE9-8C32-88109BE6CCCF}" dt="2025-11-03T06:33:34.292" v="315" actId="962"/>
        <pc:sldMkLst>
          <pc:docMk/>
          <pc:sldMk cId="1682669482" sldId="1617"/>
        </pc:sldMkLst>
        <pc:picChg chg="mod">
          <ac:chgData name="Amanda Banks" userId="b087a8d9-1487-4f53-b260-56dd6c44b6b6" providerId="ADAL" clId="{18EEF883-424A-4AE9-8C32-88109BE6CCCF}" dt="2025-11-03T06:33:34.292" v="315" actId="962"/>
          <ac:picMkLst>
            <pc:docMk/>
            <pc:sldMk cId="1682669482" sldId="1617"/>
            <ac:picMk id="19" creationId="{AE36E62A-D9DC-16BB-DCA0-041905598F24}"/>
          </ac:picMkLst>
        </pc:picChg>
      </pc:sldChg>
      <pc:sldChg chg="modSp mod">
        <pc:chgData name="Amanda Banks" userId="b087a8d9-1487-4f53-b260-56dd6c44b6b6" providerId="ADAL" clId="{18EEF883-424A-4AE9-8C32-88109BE6CCCF}" dt="2025-11-03T09:37:52.693" v="526" actId="962"/>
        <pc:sldMkLst>
          <pc:docMk/>
          <pc:sldMk cId="1402460079" sldId="1618"/>
        </pc:sldMkLst>
        <pc:picChg chg="mod">
          <ac:chgData name="Amanda Banks" userId="b087a8d9-1487-4f53-b260-56dd6c44b6b6" providerId="ADAL" clId="{18EEF883-424A-4AE9-8C32-88109BE6CCCF}" dt="2025-11-03T06:33:42.580" v="317" actId="962"/>
          <ac:picMkLst>
            <pc:docMk/>
            <pc:sldMk cId="1402460079" sldId="1618"/>
            <ac:picMk id="17" creationId="{8175C16D-7579-FA90-E614-E942A104AB6C}"/>
          </ac:picMkLst>
        </pc:picChg>
      </pc:sldChg>
      <pc:sldChg chg="modSp mod">
        <pc:chgData name="Amanda Banks" userId="b087a8d9-1487-4f53-b260-56dd6c44b6b6" providerId="ADAL" clId="{18EEF883-424A-4AE9-8C32-88109BE6CCCF}" dt="2025-11-03T06:33:50.294" v="319" actId="962"/>
        <pc:sldMkLst>
          <pc:docMk/>
          <pc:sldMk cId="3696069831" sldId="1619"/>
        </pc:sldMkLst>
        <pc:picChg chg="mod">
          <ac:chgData name="Amanda Banks" userId="b087a8d9-1487-4f53-b260-56dd6c44b6b6" providerId="ADAL" clId="{18EEF883-424A-4AE9-8C32-88109BE6CCCF}" dt="2025-11-03T06:33:50.294" v="319" actId="962"/>
          <ac:picMkLst>
            <pc:docMk/>
            <pc:sldMk cId="3696069831" sldId="1619"/>
            <ac:picMk id="22" creationId="{1778EC71-EC53-B63D-8064-92BAACC38BEE}"/>
          </ac:picMkLst>
        </pc:picChg>
      </pc:sldChg>
      <pc:sldChg chg="modSp mod">
        <pc:chgData name="Amanda Banks" userId="b087a8d9-1487-4f53-b260-56dd6c44b6b6" providerId="ADAL" clId="{18EEF883-424A-4AE9-8C32-88109BE6CCCF}" dt="2025-11-03T06:33:57.625" v="321" actId="962"/>
        <pc:sldMkLst>
          <pc:docMk/>
          <pc:sldMk cId="2067630647" sldId="1625"/>
        </pc:sldMkLst>
        <pc:picChg chg="mod">
          <ac:chgData name="Amanda Banks" userId="b087a8d9-1487-4f53-b260-56dd6c44b6b6" providerId="ADAL" clId="{18EEF883-424A-4AE9-8C32-88109BE6CCCF}" dt="2025-11-03T06:33:57.625" v="321" actId="962"/>
          <ac:picMkLst>
            <pc:docMk/>
            <pc:sldMk cId="2067630647" sldId="1625"/>
            <ac:picMk id="11" creationId="{0B93A840-BF55-E857-7783-B966D108599C}"/>
          </ac:picMkLst>
        </pc:picChg>
      </pc:sldChg>
      <pc:sldChg chg="modNotesTx">
        <pc:chgData name="Amanda Banks" userId="b087a8d9-1487-4f53-b260-56dd6c44b6b6" providerId="ADAL" clId="{18EEF883-424A-4AE9-8C32-88109BE6CCCF}" dt="2025-10-29T21:27:14.975" v="2" actId="20577"/>
        <pc:sldMkLst>
          <pc:docMk/>
          <pc:sldMk cId="768099920" sldId="1628"/>
        </pc:sldMkLst>
      </pc:sldChg>
      <pc:sldChg chg="modSp mod modCm modNotesTx">
        <pc:chgData name="Amanda Banks" userId="b087a8d9-1487-4f53-b260-56dd6c44b6b6" providerId="ADAL" clId="{18EEF883-424A-4AE9-8C32-88109BE6CCCF}" dt="2025-11-03T06:23:03.605" v="245" actId="14100"/>
        <pc:sldMkLst>
          <pc:docMk/>
          <pc:sldMk cId="795678850" sldId="1630"/>
        </pc:sldMkLst>
        <pc:spChg chg="mod">
          <ac:chgData name="Amanda Banks" userId="b087a8d9-1487-4f53-b260-56dd6c44b6b6" providerId="ADAL" clId="{18EEF883-424A-4AE9-8C32-88109BE6CCCF}" dt="2025-11-03T06:22:53.315" v="244" actId="1076"/>
          <ac:spMkLst>
            <pc:docMk/>
            <pc:sldMk cId="795678850" sldId="1630"/>
            <ac:spMk id="12" creationId="{0A4824CA-F5CB-B042-FF88-22AC20B64130}"/>
          </ac:spMkLst>
        </pc:spChg>
        <pc:grpChg chg="mod">
          <ac:chgData name="Amanda Banks" userId="b087a8d9-1487-4f53-b260-56dd6c44b6b6" providerId="ADAL" clId="{18EEF883-424A-4AE9-8C32-88109BE6CCCF}" dt="2025-11-03T06:23:03.605" v="245" actId="14100"/>
          <ac:grpSpMkLst>
            <pc:docMk/>
            <pc:sldMk cId="795678850" sldId="1630"/>
            <ac:grpSpMk id="4" creationId="{19BB08F8-3732-96BF-7469-DC6982962734}"/>
          </ac:grpSpMkLst>
        </pc:gr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EEF883-424A-4AE9-8C32-88109BE6CCCF}" dt="2025-11-03T06:21:58.917" v="241" actId="20577"/>
              <pc2:cmMkLst xmlns:pc2="http://schemas.microsoft.com/office/powerpoint/2019/9/main/command">
                <pc:docMk/>
                <pc:sldMk cId="795678850" sldId="1630"/>
                <pc2:cmMk id="{47BAF0F1-AA1A-468E-810C-9F0B333B8728}"/>
              </pc2:cmMkLst>
            </pc226:cmChg>
          </p:ext>
        </pc:extLst>
      </pc:sldChg>
      <pc:sldChg chg="addSp modSp mod modCm modNotesTx">
        <pc:chgData name="Amanda Banks" userId="b087a8d9-1487-4f53-b260-56dd6c44b6b6" providerId="ADAL" clId="{18EEF883-424A-4AE9-8C32-88109BE6CCCF}" dt="2025-10-29T22:00:35.590" v="54" actId="20577"/>
        <pc:sldMkLst>
          <pc:docMk/>
          <pc:sldMk cId="1151049805" sldId="1631"/>
        </pc:sldMkLst>
        <pc:spChg chg="mod">
          <ac:chgData name="Amanda Banks" userId="b087a8d9-1487-4f53-b260-56dd6c44b6b6" providerId="ADAL" clId="{18EEF883-424A-4AE9-8C32-88109BE6CCCF}" dt="2025-10-29T21:40:05.895" v="17" actId="1076"/>
          <ac:spMkLst>
            <pc:docMk/>
            <pc:sldMk cId="1151049805" sldId="1631"/>
            <ac:spMk id="10" creationId="{26CD8947-2CC0-0364-F8F0-57B093D679E1}"/>
          </ac:spMkLst>
        </pc:spChg>
        <pc:spChg chg="mod">
          <ac:chgData name="Amanda Banks" userId="b087a8d9-1487-4f53-b260-56dd6c44b6b6" providerId="ADAL" clId="{18EEF883-424A-4AE9-8C32-88109BE6CCCF}" dt="2025-10-29T21:40:11.263" v="18" actId="1076"/>
          <ac:spMkLst>
            <pc:docMk/>
            <pc:sldMk cId="1151049805" sldId="1631"/>
            <ac:spMk id="11" creationId="{BFECD90D-D7E3-6C26-1987-20E51815DF5C}"/>
          </ac:spMkLst>
        </pc:spChg>
        <pc:spChg chg="mod">
          <ac:chgData name="Amanda Banks" userId="b087a8d9-1487-4f53-b260-56dd6c44b6b6" providerId="ADAL" clId="{18EEF883-424A-4AE9-8C32-88109BE6CCCF}" dt="2025-10-29T22:00:35.590" v="54" actId="20577"/>
          <ac:spMkLst>
            <pc:docMk/>
            <pc:sldMk cId="1151049805" sldId="1631"/>
            <ac:spMk id="20" creationId="{C33F6747-9C87-F9B0-15A3-F26B09676C84}"/>
          </ac:spMkLst>
        </pc:spChg>
        <pc:grpChg chg="add mod">
          <ac:chgData name="Amanda Banks" userId="b087a8d9-1487-4f53-b260-56dd6c44b6b6" providerId="ADAL" clId="{18EEF883-424A-4AE9-8C32-88109BE6CCCF}" dt="2025-10-29T21:40:01.511" v="16" actId="1076"/>
          <ac:grpSpMkLst>
            <pc:docMk/>
            <pc:sldMk cId="1151049805" sldId="1631"/>
            <ac:grpSpMk id="2" creationId="{6537AB9C-7DD1-004F-19F9-43D6D8374C46}"/>
          </ac:grpSpMkLst>
        </pc:grpChg>
        <pc:picChg chg="mod">
          <ac:chgData name="Amanda Banks" userId="b087a8d9-1487-4f53-b260-56dd6c44b6b6" providerId="ADAL" clId="{18EEF883-424A-4AE9-8C32-88109BE6CCCF}" dt="2025-10-29T21:39:48.452" v="14" actId="164"/>
          <ac:picMkLst>
            <pc:docMk/>
            <pc:sldMk cId="1151049805" sldId="1631"/>
            <ac:picMk id="8" creationId="{E4219F1E-FE51-AF11-A1CB-356B7C322780}"/>
          </ac:picMkLst>
        </pc:picChg>
        <pc:picChg chg="mod">
          <ac:chgData name="Amanda Banks" userId="b087a8d9-1487-4f53-b260-56dd6c44b6b6" providerId="ADAL" clId="{18EEF883-424A-4AE9-8C32-88109BE6CCCF}" dt="2025-10-29T21:40:16.224" v="19" actId="1076"/>
          <ac:picMkLst>
            <pc:docMk/>
            <pc:sldMk cId="1151049805" sldId="1631"/>
            <ac:picMk id="9" creationId="{409C9333-ED30-88C8-93A9-B0A675570251}"/>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EEF883-424A-4AE9-8C32-88109BE6CCCF}" dt="2025-10-29T22:00:35.590" v="54" actId="20577"/>
              <pc2:cmMkLst xmlns:pc2="http://schemas.microsoft.com/office/powerpoint/2019/9/main/command">
                <pc:docMk/>
                <pc:sldMk cId="1151049805" sldId="1631"/>
                <pc2:cmMk id="{E768870E-E6A8-4F0B-96B1-4419198A311E}"/>
              </pc2:cmMkLst>
            </pc226:cmChg>
            <pc226:cmChg xmlns:pc226="http://schemas.microsoft.com/office/powerpoint/2022/06/main/command" chg="mod">
              <pc226:chgData name="Amanda Banks" userId="b087a8d9-1487-4f53-b260-56dd6c44b6b6" providerId="ADAL" clId="{18EEF883-424A-4AE9-8C32-88109BE6CCCF}" dt="2025-10-29T22:00:35.590" v="54" actId="20577"/>
              <pc2:cmMkLst xmlns:pc2="http://schemas.microsoft.com/office/powerpoint/2019/9/main/command">
                <pc:docMk/>
                <pc:sldMk cId="1151049805" sldId="1631"/>
                <pc2:cmMk id="{5BD00659-6F4A-43CD-880E-36AB91FA3E92}"/>
              </pc2:cmMkLst>
            </pc226:cmChg>
          </p:ext>
        </pc:extLst>
      </pc:sldChg>
      <pc:sldChg chg="modSp mod">
        <pc:chgData name="Amanda Banks" userId="b087a8d9-1487-4f53-b260-56dd6c44b6b6" providerId="ADAL" clId="{18EEF883-424A-4AE9-8C32-88109BE6CCCF}" dt="2025-11-03T09:34:11.001" v="508" actId="962"/>
        <pc:sldMkLst>
          <pc:docMk/>
          <pc:sldMk cId="2271779299" sldId="1634"/>
        </pc:sldMkLst>
        <pc:picChg chg="mod">
          <ac:chgData name="Amanda Banks" userId="b087a8d9-1487-4f53-b260-56dd6c44b6b6" providerId="ADAL" clId="{18EEF883-424A-4AE9-8C32-88109BE6CCCF}" dt="2025-11-03T06:34:04.197" v="323" actId="962"/>
          <ac:picMkLst>
            <pc:docMk/>
            <pc:sldMk cId="2271779299" sldId="1634"/>
            <ac:picMk id="9" creationId="{0ADC1815-8CC8-CE76-5870-3EE1CBF0845D}"/>
          </ac:picMkLst>
        </pc:picChg>
        <pc:picChg chg="mod">
          <ac:chgData name="Amanda Banks" userId="b087a8d9-1487-4f53-b260-56dd6c44b6b6" providerId="ADAL" clId="{18EEF883-424A-4AE9-8C32-88109BE6CCCF}" dt="2025-11-03T09:34:11.001" v="508" actId="962"/>
          <ac:picMkLst>
            <pc:docMk/>
            <pc:sldMk cId="2271779299" sldId="1634"/>
            <ac:picMk id="15" creationId="{A22D8C4F-CB37-6A97-B1BB-577F2452C8C5}"/>
          </ac:picMkLst>
        </pc:picChg>
      </pc:sldChg>
      <pc:sldChg chg="modSp mod">
        <pc:chgData name="Amanda Banks" userId="b087a8d9-1487-4f53-b260-56dd6c44b6b6" providerId="ADAL" clId="{18EEF883-424A-4AE9-8C32-88109BE6CCCF}" dt="2025-11-03T09:33:48.983" v="506" actId="962"/>
        <pc:sldMkLst>
          <pc:docMk/>
          <pc:sldMk cId="680967532" sldId="1635"/>
        </pc:sldMkLst>
        <pc:picChg chg="mod">
          <ac:chgData name="Amanda Banks" userId="b087a8d9-1487-4f53-b260-56dd6c44b6b6" providerId="ADAL" clId="{18EEF883-424A-4AE9-8C32-88109BE6CCCF}" dt="2025-11-03T09:33:48.983" v="506" actId="962"/>
          <ac:picMkLst>
            <pc:docMk/>
            <pc:sldMk cId="680967532" sldId="1635"/>
            <ac:picMk id="2" creationId="{7780A634-6254-9F21-5137-FA1502D95BE7}"/>
          </ac:picMkLst>
        </pc:picChg>
        <pc:picChg chg="mod">
          <ac:chgData name="Amanda Banks" userId="b087a8d9-1487-4f53-b260-56dd6c44b6b6" providerId="ADAL" clId="{18EEF883-424A-4AE9-8C32-88109BE6CCCF}" dt="2025-11-03T06:34:11.966" v="325" actId="962"/>
          <ac:picMkLst>
            <pc:docMk/>
            <pc:sldMk cId="680967532" sldId="1635"/>
            <ac:picMk id="14" creationId="{09A08B74-84CE-4EF2-9A32-E522563A7C11}"/>
          </ac:picMkLst>
        </pc:picChg>
      </pc:sldChg>
      <pc:sldChg chg="modSp mod">
        <pc:chgData name="Amanda Banks" userId="b087a8d9-1487-4f53-b260-56dd6c44b6b6" providerId="ADAL" clId="{18EEF883-424A-4AE9-8C32-88109BE6CCCF}" dt="2025-11-03T06:34:20.085" v="327" actId="962"/>
        <pc:sldMkLst>
          <pc:docMk/>
          <pc:sldMk cId="719259667" sldId="1636"/>
        </pc:sldMkLst>
        <pc:picChg chg="mod">
          <ac:chgData name="Amanda Banks" userId="b087a8d9-1487-4f53-b260-56dd6c44b6b6" providerId="ADAL" clId="{18EEF883-424A-4AE9-8C32-88109BE6CCCF}" dt="2025-11-03T06:34:20.085" v="327" actId="962"/>
          <ac:picMkLst>
            <pc:docMk/>
            <pc:sldMk cId="719259667" sldId="1636"/>
            <ac:picMk id="20" creationId="{83581C9B-896D-C7AA-66B7-405EBAC62818}"/>
          </ac:picMkLst>
        </pc:picChg>
      </pc:sldChg>
      <pc:sldChg chg="modSp mod">
        <pc:chgData name="Amanda Banks" userId="b087a8d9-1487-4f53-b260-56dd6c44b6b6" providerId="ADAL" clId="{18EEF883-424A-4AE9-8C32-88109BE6CCCF}" dt="2025-11-03T09:40:53.720" v="568" actId="962"/>
        <pc:sldMkLst>
          <pc:docMk/>
          <pc:sldMk cId="1577836501" sldId="1642"/>
        </pc:sldMkLst>
        <pc:spChg chg="mod">
          <ac:chgData name="Amanda Banks" userId="b087a8d9-1487-4f53-b260-56dd6c44b6b6" providerId="ADAL" clId="{18EEF883-424A-4AE9-8C32-88109BE6CCCF}" dt="2025-11-03T09:39:50.376" v="556" actId="20577"/>
          <ac:spMkLst>
            <pc:docMk/>
            <pc:sldMk cId="1577836501" sldId="1642"/>
            <ac:spMk id="7" creationId="{FFF1E0BE-E8EB-4F63-9DF1-03DF77FFDF44}"/>
          </ac:spMkLst>
        </pc:spChg>
        <pc:spChg chg="mod">
          <ac:chgData name="Amanda Banks" userId="b087a8d9-1487-4f53-b260-56dd6c44b6b6" providerId="ADAL" clId="{18EEF883-424A-4AE9-8C32-88109BE6CCCF}" dt="2025-11-03T09:39:45.160" v="547" actId="20577"/>
          <ac:spMkLst>
            <pc:docMk/>
            <pc:sldMk cId="1577836501" sldId="1642"/>
            <ac:spMk id="18" creationId="{D5DFA556-C8BC-A46B-8F4F-B3E1D5422F34}"/>
          </ac:spMkLst>
        </pc:spChg>
        <pc:picChg chg="mod">
          <ac:chgData name="Amanda Banks" userId="b087a8d9-1487-4f53-b260-56dd6c44b6b6" providerId="ADAL" clId="{18EEF883-424A-4AE9-8C32-88109BE6CCCF}" dt="2025-11-03T09:40:15.423" v="564" actId="962"/>
          <ac:picMkLst>
            <pc:docMk/>
            <pc:sldMk cId="1577836501" sldId="1642"/>
            <ac:picMk id="3" creationId="{A525A6DD-EA2B-9B99-9848-1591A397E0E3}"/>
          </ac:picMkLst>
        </pc:picChg>
        <pc:picChg chg="mod">
          <ac:chgData name="Amanda Banks" userId="b087a8d9-1487-4f53-b260-56dd6c44b6b6" providerId="ADAL" clId="{18EEF883-424A-4AE9-8C32-88109BE6CCCF}" dt="2025-11-03T09:32:41.723" v="500" actId="962"/>
          <ac:picMkLst>
            <pc:docMk/>
            <pc:sldMk cId="1577836501" sldId="1642"/>
            <ac:picMk id="5" creationId="{2B17EDF8-0B02-5568-53D6-46CB225B8144}"/>
          </ac:picMkLst>
        </pc:picChg>
        <pc:picChg chg="mod">
          <ac:chgData name="Amanda Banks" userId="b087a8d9-1487-4f53-b260-56dd6c44b6b6" providerId="ADAL" clId="{18EEF883-424A-4AE9-8C32-88109BE6CCCF}" dt="2025-11-03T06:34:40.954" v="333" actId="962"/>
          <ac:picMkLst>
            <pc:docMk/>
            <pc:sldMk cId="1577836501" sldId="1642"/>
            <ac:picMk id="11" creationId="{AFD67C24-5D73-D6D6-4BB9-BAED7C0C0733}"/>
          </ac:picMkLst>
        </pc:picChg>
        <pc:picChg chg="mod">
          <ac:chgData name="Amanda Banks" userId="b087a8d9-1487-4f53-b260-56dd6c44b6b6" providerId="ADAL" clId="{18EEF883-424A-4AE9-8C32-88109BE6CCCF}" dt="2025-11-03T09:40:31.479" v="566" actId="962"/>
          <ac:picMkLst>
            <pc:docMk/>
            <pc:sldMk cId="1577836501" sldId="1642"/>
            <ac:picMk id="17" creationId="{222397D7-5DC9-C4BB-FDC0-770950A5AC53}"/>
          </ac:picMkLst>
        </pc:picChg>
        <pc:picChg chg="mod">
          <ac:chgData name="Amanda Banks" userId="b087a8d9-1487-4f53-b260-56dd6c44b6b6" providerId="ADAL" clId="{18EEF883-424A-4AE9-8C32-88109BE6CCCF}" dt="2025-11-03T09:40:53.720" v="568" actId="962"/>
          <ac:picMkLst>
            <pc:docMk/>
            <pc:sldMk cId="1577836501" sldId="1642"/>
            <ac:picMk id="22" creationId="{259245B1-FDFA-2822-57DF-9CA3AF327FD5}"/>
          </ac:picMkLst>
        </pc:picChg>
      </pc:sldChg>
      <pc:sldChg chg="modSp mod">
        <pc:chgData name="Amanda Banks" userId="b087a8d9-1487-4f53-b260-56dd6c44b6b6" providerId="ADAL" clId="{18EEF883-424A-4AE9-8C32-88109BE6CCCF}" dt="2025-11-03T06:34:57.894" v="337" actId="962"/>
        <pc:sldMkLst>
          <pc:docMk/>
          <pc:sldMk cId="3538298205" sldId="1643"/>
        </pc:sldMkLst>
        <pc:picChg chg="mod">
          <ac:chgData name="Amanda Banks" userId="b087a8d9-1487-4f53-b260-56dd6c44b6b6" providerId="ADAL" clId="{18EEF883-424A-4AE9-8C32-88109BE6CCCF}" dt="2025-11-03T06:34:57.894" v="337" actId="962"/>
          <ac:picMkLst>
            <pc:docMk/>
            <pc:sldMk cId="3538298205" sldId="1643"/>
            <ac:picMk id="11" creationId="{66617077-BFD9-F7E1-84B1-62A538688737}"/>
          </ac:picMkLst>
        </pc:picChg>
      </pc:sldChg>
      <pc:sldChg chg="modSp mod modCm">
        <pc:chgData name="Amanda Banks" userId="b087a8d9-1487-4f53-b260-56dd6c44b6b6" providerId="ADAL" clId="{18EEF883-424A-4AE9-8C32-88109BE6CCCF}" dt="2025-11-03T09:47:18.284" v="618" actId="20577"/>
        <pc:sldMkLst>
          <pc:docMk/>
          <pc:sldMk cId="1924887805" sldId="1644"/>
        </pc:sldMkLst>
        <pc:spChg chg="mod">
          <ac:chgData name="Amanda Banks" userId="b087a8d9-1487-4f53-b260-56dd6c44b6b6" providerId="ADAL" clId="{18EEF883-424A-4AE9-8C32-88109BE6CCCF}" dt="2025-11-03T09:47:18.284" v="618" actId="20577"/>
          <ac:spMkLst>
            <pc:docMk/>
            <pc:sldMk cId="1924887805" sldId="1644"/>
            <ac:spMk id="14" creationId="{818C1EC3-1E09-42D6-B7BD-B37384275CF4}"/>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EEF883-424A-4AE9-8C32-88109BE6CCCF}" dt="2025-11-03T09:47:18.284" v="618" actId="20577"/>
              <pc2:cmMkLst xmlns:pc2="http://schemas.microsoft.com/office/powerpoint/2019/9/main/command">
                <pc:docMk/>
                <pc:sldMk cId="1924887805" sldId="1644"/>
                <pc2:cmMk id="{782B75D1-51B2-4109-80CD-4CF28BEC3625}"/>
              </pc2:cmMkLst>
            </pc226:cmChg>
            <pc226:cmChg xmlns:pc226="http://schemas.microsoft.com/office/powerpoint/2022/06/main/command" chg="mod">
              <pc226:chgData name="Amanda Banks" userId="b087a8d9-1487-4f53-b260-56dd6c44b6b6" providerId="ADAL" clId="{18EEF883-424A-4AE9-8C32-88109BE6CCCF}" dt="2025-11-03T09:47:18.284" v="618" actId="20577"/>
              <pc2:cmMkLst xmlns:pc2="http://schemas.microsoft.com/office/powerpoint/2019/9/main/command">
                <pc:docMk/>
                <pc:sldMk cId="1924887805" sldId="1644"/>
                <pc2:cmMk id="{90F59CF0-51C7-4931-BB95-BD48424B949D}"/>
              </pc2:cmMkLst>
            </pc226:cmChg>
          </p:ext>
        </pc:extLst>
      </pc:sldChg>
      <pc:sldChg chg="modSp mod">
        <pc:chgData name="Amanda Banks" userId="b087a8d9-1487-4f53-b260-56dd6c44b6b6" providerId="ADAL" clId="{18EEF883-424A-4AE9-8C32-88109BE6CCCF}" dt="2025-11-03T09:42:39.208" v="586" actId="962"/>
        <pc:sldMkLst>
          <pc:docMk/>
          <pc:sldMk cId="4052035881" sldId="1645"/>
        </pc:sldMkLst>
        <pc:picChg chg="mod">
          <ac:chgData name="Amanda Banks" userId="b087a8d9-1487-4f53-b260-56dd6c44b6b6" providerId="ADAL" clId="{18EEF883-424A-4AE9-8C32-88109BE6CCCF}" dt="2025-11-03T06:35:04.993" v="339" actId="962"/>
          <ac:picMkLst>
            <pc:docMk/>
            <pc:sldMk cId="4052035881" sldId="1645"/>
            <ac:picMk id="18" creationId="{195A93F6-49B3-2F56-FBDE-FEB4B207BD8B}"/>
          </ac:picMkLst>
        </pc:picChg>
      </pc:sldChg>
      <pc:sldChg chg="modSp mod">
        <pc:chgData name="Amanda Banks" userId="b087a8d9-1487-4f53-b260-56dd6c44b6b6" providerId="ADAL" clId="{18EEF883-424A-4AE9-8C32-88109BE6CCCF}" dt="2025-11-03T06:35:11.928" v="341" actId="962"/>
        <pc:sldMkLst>
          <pc:docMk/>
          <pc:sldMk cId="618407045" sldId="1646"/>
        </pc:sldMkLst>
        <pc:picChg chg="mod">
          <ac:chgData name="Amanda Banks" userId="b087a8d9-1487-4f53-b260-56dd6c44b6b6" providerId="ADAL" clId="{18EEF883-424A-4AE9-8C32-88109BE6CCCF}" dt="2025-11-03T06:35:11.928" v="341" actId="962"/>
          <ac:picMkLst>
            <pc:docMk/>
            <pc:sldMk cId="618407045" sldId="1646"/>
            <ac:picMk id="19" creationId="{C26765A6-59AA-7E39-EE73-653B481324F6}"/>
          </ac:picMkLst>
        </pc:picChg>
      </pc:sldChg>
      <pc:sldChg chg="modSp mod">
        <pc:chgData name="Amanda Banks" userId="b087a8d9-1487-4f53-b260-56dd6c44b6b6" providerId="ADAL" clId="{18EEF883-424A-4AE9-8C32-88109BE6CCCF}" dt="2025-11-03T09:43:53.469" v="590" actId="962"/>
        <pc:sldMkLst>
          <pc:docMk/>
          <pc:sldMk cId="2724033318" sldId="1647"/>
        </pc:sldMkLst>
        <pc:picChg chg="mod">
          <ac:chgData name="Amanda Banks" userId="b087a8d9-1487-4f53-b260-56dd6c44b6b6" providerId="ADAL" clId="{18EEF883-424A-4AE9-8C32-88109BE6CCCF}" dt="2025-11-03T06:35:32.801" v="347" actId="962"/>
          <ac:picMkLst>
            <pc:docMk/>
            <pc:sldMk cId="2724033318" sldId="1647"/>
            <ac:picMk id="22" creationId="{C0B1FBA0-9451-CA75-1075-CDFA19B2E0ED}"/>
          </ac:picMkLst>
        </pc:picChg>
      </pc:sldChg>
      <pc:sldChg chg="modSp mod">
        <pc:chgData name="Amanda Banks" userId="b087a8d9-1487-4f53-b260-56dd6c44b6b6" providerId="ADAL" clId="{18EEF883-424A-4AE9-8C32-88109BE6CCCF}" dt="2025-11-03T06:35:40.365" v="349" actId="962"/>
        <pc:sldMkLst>
          <pc:docMk/>
          <pc:sldMk cId="2915676744" sldId="1648"/>
        </pc:sldMkLst>
        <pc:picChg chg="mod">
          <ac:chgData name="Amanda Banks" userId="b087a8d9-1487-4f53-b260-56dd6c44b6b6" providerId="ADAL" clId="{18EEF883-424A-4AE9-8C32-88109BE6CCCF}" dt="2025-11-03T06:35:40.365" v="349" actId="962"/>
          <ac:picMkLst>
            <pc:docMk/>
            <pc:sldMk cId="2915676744" sldId="1648"/>
            <ac:picMk id="20" creationId="{2CACA727-BD4B-C472-2C89-1A8FA1CB5A04}"/>
          </ac:picMkLst>
        </pc:picChg>
      </pc:sldChg>
      <pc:sldChg chg="modSp mod">
        <pc:chgData name="Amanda Banks" userId="b087a8d9-1487-4f53-b260-56dd6c44b6b6" providerId="ADAL" clId="{18EEF883-424A-4AE9-8C32-88109BE6CCCF}" dt="2025-11-03T06:35:53.834" v="353" actId="962"/>
        <pc:sldMkLst>
          <pc:docMk/>
          <pc:sldMk cId="4023242648" sldId="1650"/>
        </pc:sldMkLst>
        <pc:picChg chg="mod">
          <ac:chgData name="Amanda Banks" userId="b087a8d9-1487-4f53-b260-56dd6c44b6b6" providerId="ADAL" clId="{18EEF883-424A-4AE9-8C32-88109BE6CCCF}" dt="2025-11-03T06:35:53.834" v="353" actId="962"/>
          <ac:picMkLst>
            <pc:docMk/>
            <pc:sldMk cId="4023242648" sldId="1650"/>
            <ac:picMk id="24" creationId="{3B4F211B-9A51-CA5D-F406-037FD1557E30}"/>
          </ac:picMkLst>
        </pc:picChg>
      </pc:sldChg>
      <pc:sldChg chg="modSp mod">
        <pc:chgData name="Amanda Banks" userId="b087a8d9-1487-4f53-b260-56dd6c44b6b6" providerId="ADAL" clId="{18EEF883-424A-4AE9-8C32-88109BE6CCCF}" dt="2025-11-03T09:43:42.080" v="588" actId="962"/>
        <pc:sldMkLst>
          <pc:docMk/>
          <pc:sldMk cId="2311258390" sldId="1651"/>
        </pc:sldMkLst>
        <pc:picChg chg="mod">
          <ac:chgData name="Amanda Banks" userId="b087a8d9-1487-4f53-b260-56dd6c44b6b6" providerId="ADAL" clId="{18EEF883-424A-4AE9-8C32-88109BE6CCCF}" dt="2025-11-03T06:35:18.400" v="343" actId="962"/>
          <ac:picMkLst>
            <pc:docMk/>
            <pc:sldMk cId="2311258390" sldId="1651"/>
            <ac:picMk id="21" creationId="{7A156C9F-8CB1-E4FF-6408-60074CA4A3B2}"/>
          </ac:picMkLst>
        </pc:picChg>
      </pc:sldChg>
      <pc:sldChg chg="modSp mod">
        <pc:chgData name="Amanda Banks" userId="b087a8d9-1487-4f53-b260-56dd6c44b6b6" providerId="ADAL" clId="{18EEF883-424A-4AE9-8C32-88109BE6CCCF}" dt="2025-11-03T09:32:26.264" v="498" actId="962"/>
        <pc:sldMkLst>
          <pc:docMk/>
          <pc:sldMk cId="503174185" sldId="1655"/>
        </pc:sldMkLst>
        <pc:picChg chg="mod">
          <ac:chgData name="Amanda Banks" userId="b087a8d9-1487-4f53-b260-56dd6c44b6b6" providerId="ADAL" clId="{18EEF883-424A-4AE9-8C32-88109BE6CCCF}" dt="2025-11-03T06:36:10.623" v="359" actId="962"/>
          <ac:picMkLst>
            <pc:docMk/>
            <pc:sldMk cId="503174185" sldId="1655"/>
            <ac:picMk id="11" creationId="{FF1E2300-8C6A-60AC-9122-3BC013296AF4}"/>
          </ac:picMkLst>
        </pc:picChg>
        <pc:picChg chg="mod">
          <ac:chgData name="Amanda Banks" userId="b087a8d9-1487-4f53-b260-56dd6c44b6b6" providerId="ADAL" clId="{18EEF883-424A-4AE9-8C32-88109BE6CCCF}" dt="2025-11-03T09:32:26.264" v="498" actId="962"/>
          <ac:picMkLst>
            <pc:docMk/>
            <pc:sldMk cId="503174185" sldId="1655"/>
            <ac:picMk id="25" creationId="{64F8AFE8-D60C-A856-038B-3A7B6887D1CB}"/>
          </ac:picMkLst>
        </pc:picChg>
      </pc:sldChg>
      <pc:sldChg chg="modSp mod">
        <pc:chgData name="Amanda Banks" userId="b087a8d9-1487-4f53-b260-56dd6c44b6b6" providerId="ADAL" clId="{18EEF883-424A-4AE9-8C32-88109BE6CCCF}" dt="2025-11-03T06:36:17.257" v="361" actId="962"/>
        <pc:sldMkLst>
          <pc:docMk/>
          <pc:sldMk cId="3177197742" sldId="1656"/>
        </pc:sldMkLst>
        <pc:picChg chg="mod">
          <ac:chgData name="Amanda Banks" userId="b087a8d9-1487-4f53-b260-56dd6c44b6b6" providerId="ADAL" clId="{18EEF883-424A-4AE9-8C32-88109BE6CCCF}" dt="2025-11-03T06:36:17.257" v="361" actId="962"/>
          <ac:picMkLst>
            <pc:docMk/>
            <pc:sldMk cId="3177197742" sldId="1656"/>
            <ac:picMk id="19" creationId="{AEE5FB84-9150-DDA0-4CC5-258849BA85FB}"/>
          </ac:picMkLst>
        </pc:picChg>
      </pc:sldChg>
      <pc:sldChg chg="modSp mod">
        <pc:chgData name="Amanda Banks" userId="b087a8d9-1487-4f53-b260-56dd6c44b6b6" providerId="ADAL" clId="{18EEF883-424A-4AE9-8C32-88109BE6CCCF}" dt="2025-11-03T06:35:25.112" v="345" actId="962"/>
        <pc:sldMkLst>
          <pc:docMk/>
          <pc:sldMk cId="2070142107" sldId="1657"/>
        </pc:sldMkLst>
        <pc:picChg chg="mod">
          <ac:chgData name="Amanda Banks" userId="b087a8d9-1487-4f53-b260-56dd6c44b6b6" providerId="ADAL" clId="{18EEF883-424A-4AE9-8C32-88109BE6CCCF}" dt="2025-11-03T06:35:25.112" v="345" actId="962"/>
          <ac:picMkLst>
            <pc:docMk/>
            <pc:sldMk cId="2070142107" sldId="1657"/>
            <ac:picMk id="19" creationId="{A0220DD4-8DB9-1803-3AF0-820D2AF4C785}"/>
          </ac:picMkLst>
        </pc:picChg>
      </pc:sldChg>
      <pc:sldChg chg="modSp mod">
        <pc:chgData name="Amanda Banks" userId="b087a8d9-1487-4f53-b260-56dd6c44b6b6" providerId="ADAL" clId="{18EEF883-424A-4AE9-8C32-88109BE6CCCF}" dt="2025-11-03T09:32:04.485" v="492" actId="962"/>
        <pc:sldMkLst>
          <pc:docMk/>
          <pc:sldMk cId="299442539" sldId="1658"/>
        </pc:sldMkLst>
        <pc:picChg chg="mod">
          <ac:chgData name="Amanda Banks" userId="b087a8d9-1487-4f53-b260-56dd6c44b6b6" providerId="ADAL" clId="{18EEF883-424A-4AE9-8C32-88109BE6CCCF}" dt="2025-11-03T06:36:57.735" v="373" actId="962"/>
          <ac:picMkLst>
            <pc:docMk/>
            <pc:sldMk cId="299442539" sldId="1658"/>
            <ac:picMk id="11" creationId="{593A06C3-3FD7-3CBF-34DD-36E3E4CDDD73}"/>
          </ac:picMkLst>
        </pc:picChg>
        <pc:picChg chg="mod">
          <ac:chgData name="Amanda Banks" userId="b087a8d9-1487-4f53-b260-56dd6c44b6b6" providerId="ADAL" clId="{18EEF883-424A-4AE9-8C32-88109BE6CCCF}" dt="2025-11-03T09:32:04.485" v="492" actId="962"/>
          <ac:picMkLst>
            <pc:docMk/>
            <pc:sldMk cId="299442539" sldId="1658"/>
            <ac:picMk id="25" creationId="{ED1B35A3-6638-7D93-379B-2C7BB6FFB316}"/>
          </ac:picMkLst>
        </pc:picChg>
      </pc:sldChg>
      <pc:sldChg chg="modSp mod">
        <pc:chgData name="Amanda Banks" userId="b087a8d9-1487-4f53-b260-56dd6c44b6b6" providerId="ADAL" clId="{18EEF883-424A-4AE9-8C32-88109BE6CCCF}" dt="2025-11-03T06:37:04.075" v="375" actId="962"/>
        <pc:sldMkLst>
          <pc:docMk/>
          <pc:sldMk cId="2902562020" sldId="1659"/>
        </pc:sldMkLst>
        <pc:picChg chg="mod">
          <ac:chgData name="Amanda Banks" userId="b087a8d9-1487-4f53-b260-56dd6c44b6b6" providerId="ADAL" clId="{18EEF883-424A-4AE9-8C32-88109BE6CCCF}" dt="2025-11-03T06:37:04.075" v="375" actId="962"/>
          <ac:picMkLst>
            <pc:docMk/>
            <pc:sldMk cId="2902562020" sldId="1659"/>
            <ac:picMk id="20" creationId="{A09F86CF-ED1A-B015-BD26-954A8FF602FF}"/>
          </ac:picMkLst>
        </pc:picChg>
      </pc:sldChg>
      <pc:sldChg chg="modSp mod">
        <pc:chgData name="Amanda Banks" userId="b087a8d9-1487-4f53-b260-56dd6c44b6b6" providerId="ADAL" clId="{18EEF883-424A-4AE9-8C32-88109BE6CCCF}" dt="2025-11-03T09:32:18.934" v="496" actId="962"/>
        <pc:sldMkLst>
          <pc:docMk/>
          <pc:sldMk cId="4166726331" sldId="1660"/>
        </pc:sldMkLst>
        <pc:picChg chg="mod">
          <ac:chgData name="Amanda Banks" userId="b087a8d9-1487-4f53-b260-56dd6c44b6b6" providerId="ADAL" clId="{18EEF883-424A-4AE9-8C32-88109BE6CCCF}" dt="2025-11-03T06:36:24.526" v="363" actId="962"/>
          <ac:picMkLst>
            <pc:docMk/>
            <pc:sldMk cId="4166726331" sldId="1660"/>
            <ac:picMk id="11" creationId="{CD90B1E0-7C6F-81DE-69D0-14DB91A9C614}"/>
          </ac:picMkLst>
        </pc:picChg>
        <pc:picChg chg="mod">
          <ac:chgData name="Amanda Banks" userId="b087a8d9-1487-4f53-b260-56dd6c44b6b6" providerId="ADAL" clId="{18EEF883-424A-4AE9-8C32-88109BE6CCCF}" dt="2025-11-03T09:32:18.934" v="496" actId="962"/>
          <ac:picMkLst>
            <pc:docMk/>
            <pc:sldMk cId="4166726331" sldId="1660"/>
            <ac:picMk id="25" creationId="{90AD83F3-4539-17BF-640A-52E292A44C96}"/>
          </ac:picMkLst>
        </pc:picChg>
      </pc:sldChg>
      <pc:sldChg chg="modSp mod">
        <pc:chgData name="Amanda Banks" userId="b087a8d9-1487-4f53-b260-56dd6c44b6b6" providerId="ADAL" clId="{18EEF883-424A-4AE9-8C32-88109BE6CCCF}" dt="2025-11-03T06:36:29.818" v="365" actId="962"/>
        <pc:sldMkLst>
          <pc:docMk/>
          <pc:sldMk cId="3661868171" sldId="1661"/>
        </pc:sldMkLst>
        <pc:picChg chg="mod">
          <ac:chgData name="Amanda Banks" userId="b087a8d9-1487-4f53-b260-56dd6c44b6b6" providerId="ADAL" clId="{18EEF883-424A-4AE9-8C32-88109BE6CCCF}" dt="2025-11-03T06:36:29.818" v="365" actId="962"/>
          <ac:picMkLst>
            <pc:docMk/>
            <pc:sldMk cId="3661868171" sldId="1661"/>
            <ac:picMk id="20" creationId="{D1431BC8-FBB2-CE89-A3B0-33F27717AA33}"/>
          </ac:picMkLst>
        </pc:picChg>
      </pc:sldChg>
      <pc:sldChg chg="modSp mod">
        <pc:chgData name="Amanda Banks" userId="b087a8d9-1487-4f53-b260-56dd6c44b6b6" providerId="ADAL" clId="{18EEF883-424A-4AE9-8C32-88109BE6CCCF}" dt="2025-11-03T09:32:12.052" v="494" actId="962"/>
        <pc:sldMkLst>
          <pc:docMk/>
          <pc:sldMk cId="3297655997" sldId="1662"/>
        </pc:sldMkLst>
        <pc:picChg chg="mod">
          <ac:chgData name="Amanda Banks" userId="b087a8d9-1487-4f53-b260-56dd6c44b6b6" providerId="ADAL" clId="{18EEF883-424A-4AE9-8C32-88109BE6CCCF}" dt="2025-11-03T06:36:39.201" v="367" actId="962"/>
          <ac:picMkLst>
            <pc:docMk/>
            <pc:sldMk cId="3297655997" sldId="1662"/>
            <ac:picMk id="11" creationId="{ACAF7D46-4D2C-40D5-046D-1FDCD882312F}"/>
          </ac:picMkLst>
        </pc:picChg>
        <pc:picChg chg="mod">
          <ac:chgData name="Amanda Banks" userId="b087a8d9-1487-4f53-b260-56dd6c44b6b6" providerId="ADAL" clId="{18EEF883-424A-4AE9-8C32-88109BE6CCCF}" dt="2025-11-03T09:32:12.052" v="494" actId="962"/>
          <ac:picMkLst>
            <pc:docMk/>
            <pc:sldMk cId="3297655997" sldId="1662"/>
            <ac:picMk id="25" creationId="{D66E824A-6A9C-93F9-9540-5F2EEF9B692C}"/>
          </ac:picMkLst>
        </pc:picChg>
      </pc:sldChg>
      <pc:sldChg chg="addSp delSp modSp mod">
        <pc:chgData name="Amanda Banks" userId="b087a8d9-1487-4f53-b260-56dd6c44b6b6" providerId="ADAL" clId="{18EEF883-424A-4AE9-8C32-88109BE6CCCF}" dt="2025-11-03T06:36:51.596" v="371" actId="478"/>
        <pc:sldMkLst>
          <pc:docMk/>
          <pc:sldMk cId="1301774422" sldId="1663"/>
        </pc:sldMkLst>
      </pc:sldChg>
      <pc:sldChg chg="addSp modSp mod">
        <pc:chgData name="Amanda Banks" userId="b087a8d9-1487-4f53-b260-56dd6c44b6b6" providerId="ADAL" clId="{18EEF883-424A-4AE9-8C32-88109BE6CCCF}" dt="2025-11-03T09:34:36.555" v="510" actId="962"/>
        <pc:sldMkLst>
          <pc:docMk/>
          <pc:sldMk cId="1588897874" sldId="1675"/>
        </pc:sldMkLst>
        <pc:spChg chg="add mod">
          <ac:chgData name="Amanda Banks" userId="b087a8d9-1487-4f53-b260-56dd6c44b6b6" providerId="ADAL" clId="{18EEF883-424A-4AE9-8C32-88109BE6CCCF}" dt="2025-11-03T06:43:50.576" v="418" actId="962"/>
          <ac:spMkLst>
            <pc:docMk/>
            <pc:sldMk cId="1588897874" sldId="1675"/>
            <ac:spMk id="2" creationId="{95F8BF68-B9F0-5D60-AD94-E9D9B9259624}"/>
          </ac:spMkLst>
        </pc:spChg>
        <pc:spChg chg="mod">
          <ac:chgData name="Amanda Banks" userId="b087a8d9-1487-4f53-b260-56dd6c44b6b6" providerId="ADAL" clId="{18EEF883-424A-4AE9-8C32-88109BE6CCCF}" dt="2025-11-03T06:43:03.309" v="415" actId="1076"/>
          <ac:spMkLst>
            <pc:docMk/>
            <pc:sldMk cId="1588897874" sldId="1675"/>
            <ac:spMk id="5" creationId="{3D720379-22E6-038F-8429-B98055FD1285}"/>
          </ac:spMkLst>
        </pc:spChg>
        <pc:picChg chg="mod">
          <ac:chgData name="Amanda Banks" userId="b087a8d9-1487-4f53-b260-56dd6c44b6b6" providerId="ADAL" clId="{18EEF883-424A-4AE9-8C32-88109BE6CCCF}" dt="2025-11-03T09:34:36.555" v="510" actId="962"/>
          <ac:picMkLst>
            <pc:docMk/>
            <pc:sldMk cId="1588897874" sldId="1675"/>
            <ac:picMk id="4" creationId="{B5AEEF54-BCC3-C37B-1681-3DB08698190C}"/>
          </ac:picMkLst>
        </pc:picChg>
        <pc:picChg chg="mod">
          <ac:chgData name="Amanda Banks" userId="b087a8d9-1487-4f53-b260-56dd6c44b6b6" providerId="ADAL" clId="{18EEF883-424A-4AE9-8C32-88109BE6CCCF}" dt="2025-11-03T06:34:26.899" v="329" actId="962"/>
          <ac:picMkLst>
            <pc:docMk/>
            <pc:sldMk cId="1588897874" sldId="1675"/>
            <ac:picMk id="15" creationId="{1243AB38-1026-BE2D-11D5-54111E7F0B9E}"/>
          </ac:picMkLst>
        </pc:picChg>
      </pc:sldChg>
      <pc:sldChg chg="modSp mod">
        <pc:chgData name="Amanda Banks" userId="b087a8d9-1487-4f53-b260-56dd6c44b6b6" providerId="ADAL" clId="{18EEF883-424A-4AE9-8C32-88109BE6CCCF}" dt="2025-11-03T06:36:02.948" v="357" actId="962"/>
        <pc:sldMkLst>
          <pc:docMk/>
          <pc:sldMk cId="659614897" sldId="1678"/>
        </pc:sldMkLst>
        <pc:grpChg chg="mod">
          <ac:chgData name="Amanda Banks" userId="b087a8d9-1487-4f53-b260-56dd6c44b6b6" providerId="ADAL" clId="{18EEF883-424A-4AE9-8C32-88109BE6CCCF}" dt="2025-11-03T06:36:02.948" v="357" actId="962"/>
          <ac:grpSpMkLst>
            <pc:docMk/>
            <pc:sldMk cId="659614897" sldId="1678"/>
            <ac:grpSpMk id="2" creationId="{4BEB7A0B-DFD8-D417-88C3-263234774D74}"/>
          </ac:grpSpMkLst>
        </pc:grpChg>
        <pc:picChg chg="mod">
          <ac:chgData name="Amanda Banks" userId="b087a8d9-1487-4f53-b260-56dd6c44b6b6" providerId="ADAL" clId="{18EEF883-424A-4AE9-8C32-88109BE6CCCF}" dt="2025-11-03T06:35:59.621" v="355" actId="962"/>
          <ac:picMkLst>
            <pc:docMk/>
            <pc:sldMk cId="659614897" sldId="1678"/>
            <ac:picMk id="11" creationId="{59FA4F49-99CE-7139-CCEC-64E1D92D6A27}"/>
          </ac:picMkLst>
        </pc:picChg>
      </pc:sldChg>
      <pc:sldChg chg="modSp mod">
        <pc:chgData name="Amanda Banks" userId="b087a8d9-1487-4f53-b260-56dd6c44b6b6" providerId="ADAL" clId="{18EEF883-424A-4AE9-8C32-88109BE6CCCF}" dt="2025-11-03T09:44:02.032" v="592" actId="962"/>
        <pc:sldMkLst>
          <pc:docMk/>
          <pc:sldMk cId="1916172049" sldId="1681"/>
        </pc:sldMkLst>
        <pc:picChg chg="mod">
          <ac:chgData name="Amanda Banks" userId="b087a8d9-1487-4f53-b260-56dd6c44b6b6" providerId="ADAL" clId="{18EEF883-424A-4AE9-8C32-88109BE6CCCF}" dt="2025-11-03T06:35:47.794" v="351" actId="962"/>
          <ac:picMkLst>
            <pc:docMk/>
            <pc:sldMk cId="1916172049" sldId="1681"/>
            <ac:picMk id="21" creationId="{850A1024-833F-943A-6E73-BC903EFF171D}"/>
          </ac:picMkLst>
        </pc:picChg>
      </pc:sldChg>
      <pc:sldChg chg="modSp mod modCm">
        <pc:chgData name="Amanda Banks" userId="b087a8d9-1487-4f53-b260-56dd6c44b6b6" providerId="ADAL" clId="{18EEF883-424A-4AE9-8C32-88109BE6CCCF}" dt="2025-11-03T09:55:11.812" v="679" actId="20577"/>
        <pc:sldMkLst>
          <pc:docMk/>
          <pc:sldMk cId="3388826622" sldId="1684"/>
        </pc:sldMkLst>
        <pc:spChg chg="mod">
          <ac:chgData name="Amanda Banks" userId="b087a8d9-1487-4f53-b260-56dd6c44b6b6" providerId="ADAL" clId="{18EEF883-424A-4AE9-8C32-88109BE6CCCF}" dt="2025-11-03T09:55:11.812" v="679" actId="20577"/>
          <ac:spMkLst>
            <pc:docMk/>
            <pc:sldMk cId="3388826622" sldId="1684"/>
            <ac:spMk id="14" creationId="{6BA2D367-55DD-459A-58EC-509F5E2D62B4}"/>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EEF883-424A-4AE9-8C32-88109BE6CCCF}" dt="2025-11-03T09:55:11.812" v="679" actId="20577"/>
              <pc2:cmMkLst xmlns:pc2="http://schemas.microsoft.com/office/powerpoint/2019/9/main/command">
                <pc:docMk/>
                <pc:sldMk cId="3388826622" sldId="1684"/>
                <pc2:cmMk id="{50B27D5D-A780-4A01-9366-DB6EE6226F02}"/>
              </pc2:cmMkLst>
            </pc226:cmChg>
            <pc226:cmChg xmlns:pc226="http://schemas.microsoft.com/office/powerpoint/2022/06/main/command" chg="mod">
              <pc226:chgData name="Amanda Banks" userId="b087a8d9-1487-4f53-b260-56dd6c44b6b6" providerId="ADAL" clId="{18EEF883-424A-4AE9-8C32-88109BE6CCCF}" dt="2025-11-03T09:55:11.812" v="679" actId="20577"/>
              <pc2:cmMkLst xmlns:pc2="http://schemas.microsoft.com/office/powerpoint/2019/9/main/command">
                <pc:docMk/>
                <pc:sldMk cId="3388826622" sldId="1684"/>
                <pc2:cmMk id="{F21C6A61-ABF9-47B7-A5D4-165FD34737DF}"/>
              </pc2:cmMkLst>
            </pc226:cmChg>
            <pc226:cmChg xmlns:pc226="http://schemas.microsoft.com/office/powerpoint/2022/06/main/command" chg="mod">
              <pc226:chgData name="Amanda Banks" userId="b087a8d9-1487-4f53-b260-56dd6c44b6b6" providerId="ADAL" clId="{18EEF883-424A-4AE9-8C32-88109BE6CCCF}" dt="2025-11-03T09:55:11.812" v="679" actId="20577"/>
              <pc2:cmMkLst xmlns:pc2="http://schemas.microsoft.com/office/powerpoint/2019/9/main/command">
                <pc:docMk/>
                <pc:sldMk cId="3388826622" sldId="1684"/>
                <pc2:cmMk id="{601224E6-6309-459F-B4B4-758D564D1B00}"/>
              </pc2:cmMkLst>
            </pc226:cmChg>
          </p:ext>
        </pc:extLst>
      </pc:sldChg>
      <pc:sldChg chg="modSp mod">
        <pc:chgData name="Amanda Banks" userId="b087a8d9-1487-4f53-b260-56dd6c44b6b6" providerId="ADAL" clId="{18EEF883-424A-4AE9-8C32-88109BE6CCCF}" dt="2025-11-03T06:13:30.703" v="222" actId="962"/>
        <pc:sldMkLst>
          <pc:docMk/>
          <pc:sldMk cId="1304813276" sldId="1685"/>
        </pc:sldMkLst>
        <pc:spChg chg="mod">
          <ac:chgData name="Amanda Banks" userId="b087a8d9-1487-4f53-b260-56dd6c44b6b6" providerId="ADAL" clId="{18EEF883-424A-4AE9-8C32-88109BE6CCCF}" dt="2025-11-03T06:13:15.164" v="216" actId="14100"/>
          <ac:spMkLst>
            <pc:docMk/>
            <pc:sldMk cId="1304813276" sldId="1685"/>
            <ac:spMk id="7" creationId="{4C4976E5-B752-99F1-D3F5-ABA304FBF9B7}"/>
          </ac:spMkLst>
        </pc:spChg>
        <pc:picChg chg="mod">
          <ac:chgData name="Amanda Banks" userId="b087a8d9-1487-4f53-b260-56dd6c44b6b6" providerId="ADAL" clId="{18EEF883-424A-4AE9-8C32-88109BE6CCCF}" dt="2025-11-03T06:13:06.193" v="215" actId="962"/>
          <ac:picMkLst>
            <pc:docMk/>
            <pc:sldMk cId="1304813276" sldId="1685"/>
            <ac:picMk id="6" creationId="{663D4266-8BA2-1ED8-7250-AF7784630BDA}"/>
          </ac:picMkLst>
        </pc:picChg>
        <pc:picChg chg="mod">
          <ac:chgData name="Amanda Banks" userId="b087a8d9-1487-4f53-b260-56dd6c44b6b6" providerId="ADAL" clId="{18EEF883-424A-4AE9-8C32-88109BE6CCCF}" dt="2025-11-03T06:13:30.703" v="222" actId="962"/>
          <ac:picMkLst>
            <pc:docMk/>
            <pc:sldMk cId="1304813276" sldId="1685"/>
            <ac:picMk id="8" creationId="{23603E2A-1FE5-3E4F-B251-72CADF57840E}"/>
          </ac:picMkLst>
        </pc:picChg>
        <pc:picChg chg="mod">
          <ac:chgData name="Amanda Banks" userId="b087a8d9-1487-4f53-b260-56dd6c44b6b6" providerId="ADAL" clId="{18EEF883-424A-4AE9-8C32-88109BE6CCCF}" dt="2025-10-30T00:18:24.190" v="57" actId="962"/>
          <ac:picMkLst>
            <pc:docMk/>
            <pc:sldMk cId="1304813276" sldId="1685"/>
            <ac:picMk id="13" creationId="{767FAC56-B228-FBB7-DAC1-6998F3A7DB5B}"/>
          </ac:picMkLst>
        </pc:picChg>
        <pc:picChg chg="mod">
          <ac:chgData name="Amanda Banks" userId="b087a8d9-1487-4f53-b260-56dd6c44b6b6" providerId="ADAL" clId="{18EEF883-424A-4AE9-8C32-88109BE6CCCF}" dt="2025-11-03T06:12:41.816" v="107" actId="962"/>
          <ac:picMkLst>
            <pc:docMk/>
            <pc:sldMk cId="1304813276" sldId="1685"/>
            <ac:picMk id="15" creationId="{E6789D05-FAE8-4C03-0B81-AAD5706F5D5F}"/>
          </ac:picMkLst>
        </pc:picChg>
        <pc:picChg chg="mod">
          <ac:chgData name="Amanda Banks" userId="b087a8d9-1487-4f53-b260-56dd6c44b6b6" providerId="ADAL" clId="{18EEF883-424A-4AE9-8C32-88109BE6CCCF}" dt="2025-11-03T06:12:26.805" v="71" actId="962"/>
          <ac:picMkLst>
            <pc:docMk/>
            <pc:sldMk cId="1304813276" sldId="1685"/>
            <ac:picMk id="21" creationId="{276C23CC-4242-71C7-53CC-B178E9133FCF}"/>
          </ac:picMkLst>
        </pc:picChg>
      </pc:sldChg>
      <pc:sldChg chg="modSp mod modCm">
        <pc:chgData name="Amanda Banks" userId="b087a8d9-1487-4f53-b260-56dd6c44b6b6" providerId="ADAL" clId="{18EEF883-424A-4AE9-8C32-88109BE6CCCF}" dt="2025-11-03T10:42:01.042" v="1582" actId="20577"/>
        <pc:sldMkLst>
          <pc:docMk/>
          <pc:sldMk cId="3065211263" sldId="1686"/>
        </pc:sldMkLst>
        <pc:spChg chg="mod">
          <ac:chgData name="Amanda Banks" userId="b087a8d9-1487-4f53-b260-56dd6c44b6b6" providerId="ADAL" clId="{18EEF883-424A-4AE9-8C32-88109BE6CCCF}" dt="2025-11-03T10:42:01.042" v="1582" actId="20577"/>
          <ac:spMkLst>
            <pc:docMk/>
            <pc:sldMk cId="3065211263" sldId="1686"/>
            <ac:spMk id="14" creationId="{FE0D17AF-4173-7511-5FCD-CCE59FBF5D9A}"/>
          </ac:spMkLst>
        </pc:spChg>
        <pc:grpChg chg="mod">
          <ac:chgData name="Amanda Banks" userId="b087a8d9-1487-4f53-b260-56dd6c44b6b6" providerId="ADAL" clId="{18EEF883-424A-4AE9-8C32-88109BE6CCCF}" dt="2025-11-03T10:40:44.645" v="1485" actId="962"/>
          <ac:grpSpMkLst>
            <pc:docMk/>
            <pc:sldMk cId="3065211263" sldId="1686"/>
            <ac:grpSpMk id="32" creationId="{23C836A5-4CB3-CB1A-D2C4-ACCA65760A51}"/>
          </ac:grpSpMkLst>
        </pc:grpChg>
        <pc:picChg chg="mod">
          <ac:chgData name="Amanda Banks" userId="b087a8d9-1487-4f53-b260-56dd6c44b6b6" providerId="ADAL" clId="{18EEF883-424A-4AE9-8C32-88109BE6CCCF}" dt="2025-11-03T10:35:26.527" v="1441" actId="962"/>
          <ac:picMkLst>
            <pc:docMk/>
            <pc:sldMk cId="3065211263" sldId="1686"/>
            <ac:picMk id="8" creationId="{8A3F4139-B0DE-3330-325A-73D9D70F17E5}"/>
          </ac:picMkLst>
        </pc:picChg>
        <pc:picChg chg="mod">
          <ac:chgData name="Amanda Banks" userId="b087a8d9-1487-4f53-b260-56dd6c44b6b6" providerId="ADAL" clId="{18EEF883-424A-4AE9-8C32-88109BE6CCCF}" dt="2025-11-03T10:41:13.109" v="1539" actId="962"/>
          <ac:picMkLst>
            <pc:docMk/>
            <pc:sldMk cId="3065211263" sldId="1686"/>
            <ac:picMk id="10" creationId="{062720F8-F91E-5517-4BB7-C155DC2FFAA8}"/>
          </ac:picMkLst>
        </pc:picChg>
        <pc:picChg chg="mod">
          <ac:chgData name="Amanda Banks" userId="b087a8d9-1487-4f53-b260-56dd6c44b6b6" providerId="ADAL" clId="{18EEF883-424A-4AE9-8C32-88109BE6CCCF}" dt="2025-11-03T10:41:31.367" v="1579" actId="962"/>
          <ac:picMkLst>
            <pc:docMk/>
            <pc:sldMk cId="3065211263" sldId="1686"/>
            <ac:picMk id="11" creationId="{187B6120-35CC-D7BE-667A-23CFE604F2B6}"/>
          </ac:picMkLst>
        </pc:picChg>
        <pc:picChg chg="mod">
          <ac:chgData name="Amanda Banks" userId="b087a8d9-1487-4f53-b260-56dd6c44b6b6" providerId="ADAL" clId="{18EEF883-424A-4AE9-8C32-88109BE6CCCF}" dt="2025-11-03T10:41:37.805" v="1581" actId="962"/>
          <ac:picMkLst>
            <pc:docMk/>
            <pc:sldMk cId="3065211263" sldId="1686"/>
            <ac:picMk id="16" creationId="{1F498604-34F0-892F-BA8A-8B21213C3962}"/>
          </ac:picMkLst>
        </pc:picChg>
        <pc:picChg chg="mod">
          <ac:chgData name="Amanda Banks" userId="b087a8d9-1487-4f53-b260-56dd6c44b6b6" providerId="ADAL" clId="{18EEF883-424A-4AE9-8C32-88109BE6CCCF}" dt="2025-11-03T10:35:10.371" v="1437" actId="962"/>
          <ac:picMkLst>
            <pc:docMk/>
            <pc:sldMk cId="3065211263" sldId="1686"/>
            <ac:picMk id="18" creationId="{80AC523F-76BB-45C4-DC1D-172CE1CDD9B0}"/>
          </ac:picMkLst>
        </pc:picChg>
        <pc:picChg chg="mod">
          <ac:chgData name="Amanda Banks" userId="b087a8d9-1487-4f53-b260-56dd6c44b6b6" providerId="ADAL" clId="{18EEF883-424A-4AE9-8C32-88109BE6CCCF}" dt="2025-11-03T06:32:37.015" v="301" actId="962"/>
          <ac:picMkLst>
            <pc:docMk/>
            <pc:sldMk cId="3065211263" sldId="1686"/>
            <ac:picMk id="23" creationId="{4C333598-A919-5F7F-10C4-E23B39A5945E}"/>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EEF883-424A-4AE9-8C32-88109BE6CCCF}" dt="2025-11-03T10:42:01.042" v="1582" actId="20577"/>
              <pc2:cmMkLst xmlns:pc2="http://schemas.microsoft.com/office/powerpoint/2019/9/main/command">
                <pc:docMk/>
                <pc:sldMk cId="3065211263" sldId="1686"/>
                <pc2:cmMk id="{4B247837-2E4F-416B-9E85-8DB2DB8052EB}"/>
              </pc2:cmMkLst>
            </pc226:cmChg>
            <pc226:cmChg xmlns:pc226="http://schemas.microsoft.com/office/powerpoint/2022/06/main/command" chg="mod">
              <pc226:chgData name="Amanda Banks" userId="b087a8d9-1487-4f53-b260-56dd6c44b6b6" providerId="ADAL" clId="{18EEF883-424A-4AE9-8C32-88109BE6CCCF}" dt="2025-11-03T10:42:01.042" v="1582" actId="20577"/>
              <pc2:cmMkLst xmlns:pc2="http://schemas.microsoft.com/office/powerpoint/2019/9/main/command">
                <pc:docMk/>
                <pc:sldMk cId="3065211263" sldId="1686"/>
                <pc2:cmMk id="{7D1329BB-C67D-421F-B796-B8599E3220B8}"/>
              </pc2:cmMkLst>
            </pc226:cmChg>
            <pc226:cmChg xmlns:pc226="http://schemas.microsoft.com/office/powerpoint/2022/06/main/command" chg="mod">
              <pc226:chgData name="Amanda Banks" userId="b087a8d9-1487-4f53-b260-56dd6c44b6b6" providerId="ADAL" clId="{18EEF883-424A-4AE9-8C32-88109BE6CCCF}" dt="2025-11-03T10:42:01.042" v="1582" actId="20577"/>
              <pc2:cmMkLst xmlns:pc2="http://schemas.microsoft.com/office/powerpoint/2019/9/main/command">
                <pc:docMk/>
                <pc:sldMk cId="3065211263" sldId="1686"/>
                <pc2:cmMk id="{E59568E7-CECB-4C27-BC63-9DD83053395A}"/>
              </pc2:cmMkLst>
            </pc226:cmChg>
          </p:ext>
        </pc:extLst>
      </pc:sldChg>
      <pc:sldChg chg="modSp mod">
        <pc:chgData name="Amanda Banks" userId="b087a8d9-1487-4f53-b260-56dd6c44b6b6" providerId="ADAL" clId="{18EEF883-424A-4AE9-8C32-88109BE6CCCF}" dt="2025-11-03T06:34:50.884" v="335" actId="962"/>
        <pc:sldMkLst>
          <pc:docMk/>
          <pc:sldMk cId="500586079" sldId="1687"/>
        </pc:sldMkLst>
        <pc:picChg chg="mod">
          <ac:chgData name="Amanda Banks" userId="b087a8d9-1487-4f53-b260-56dd6c44b6b6" providerId="ADAL" clId="{18EEF883-424A-4AE9-8C32-88109BE6CCCF}" dt="2025-11-03T06:34:50.884" v="335" actId="962"/>
          <ac:picMkLst>
            <pc:docMk/>
            <pc:sldMk cId="500586079" sldId="1687"/>
            <ac:picMk id="28" creationId="{9EA8E47F-129D-A1C5-765C-F01C50F5E290}"/>
          </ac:picMkLst>
        </pc:picChg>
      </pc:sldChg>
      <pc:sldChg chg="modSp mod">
        <pc:chgData name="Amanda Banks" userId="b087a8d9-1487-4f53-b260-56dd6c44b6b6" providerId="ADAL" clId="{18EEF883-424A-4AE9-8C32-88109BE6CCCF}" dt="2025-11-03T09:39:23.746" v="536" actId="962"/>
        <pc:sldMkLst>
          <pc:docMk/>
          <pc:sldMk cId="1790605174" sldId="1688"/>
        </pc:sldMkLst>
        <pc:picChg chg="mod">
          <ac:chgData name="Amanda Banks" userId="b087a8d9-1487-4f53-b260-56dd6c44b6b6" providerId="ADAL" clId="{18EEF883-424A-4AE9-8C32-88109BE6CCCF}" dt="2025-11-03T06:34:34.010" v="331" actId="962"/>
          <ac:picMkLst>
            <pc:docMk/>
            <pc:sldMk cId="1790605174" sldId="1688"/>
            <ac:picMk id="13" creationId="{FDC6F812-F302-ECB5-4ADD-8387770E88AC}"/>
          </ac:picMkLst>
        </pc:picChg>
        <pc:picChg chg="mod">
          <ac:chgData name="Amanda Banks" userId="b087a8d9-1487-4f53-b260-56dd6c44b6b6" providerId="ADAL" clId="{18EEF883-424A-4AE9-8C32-88109BE6CCCF}" dt="2025-11-03T09:39:23.746" v="536" actId="962"/>
          <ac:picMkLst>
            <pc:docMk/>
            <pc:sldMk cId="1790605174" sldId="1688"/>
            <ac:picMk id="18" creationId="{8585EA6D-2790-58DB-C4BB-1BDBE55EB0AD}"/>
          </ac:picMkLst>
        </pc:picChg>
      </pc:sldChg>
      <pc:sldChg chg="modSp mod modNotesTx">
        <pc:chgData name="Amanda Banks" userId="b087a8d9-1487-4f53-b260-56dd6c44b6b6" providerId="ADAL" clId="{18EEF883-424A-4AE9-8C32-88109BE6CCCF}" dt="2025-11-03T06:44:31.541" v="425" actId="20577"/>
        <pc:sldMkLst>
          <pc:docMk/>
          <pc:sldMk cId="3475258464" sldId="1695"/>
        </pc:sldMkLst>
        <pc:picChg chg="mod">
          <ac:chgData name="Amanda Banks" userId="b087a8d9-1487-4f53-b260-56dd6c44b6b6" providerId="ADAL" clId="{18EEF883-424A-4AE9-8C32-88109BE6CCCF}" dt="2025-11-03T06:44:26.497" v="424" actId="962"/>
          <ac:picMkLst>
            <pc:docMk/>
            <pc:sldMk cId="3475258464" sldId="1695"/>
            <ac:picMk id="13" creationId="{7488F2C1-6145-35DB-5A78-1446FA1A9C05}"/>
          </ac:picMkLst>
        </pc:picChg>
      </pc:sldChg>
      <pc:sldChg chg="modSp mod">
        <pc:chgData name="Amanda Banks" userId="b087a8d9-1487-4f53-b260-56dd6c44b6b6" providerId="ADAL" clId="{18EEF883-424A-4AE9-8C32-88109BE6CCCF}" dt="2025-11-03T09:38:49.742" v="532" actId="962"/>
        <pc:sldMkLst>
          <pc:docMk/>
          <pc:sldMk cId="226438314" sldId="1700"/>
        </pc:sldMkLst>
      </pc:sldChg>
    </pc:docChg>
  </pc:docChgLst>
  <pc:docChgLst>
    <pc:chgData name="Amanda Banks" userId="b087a8d9-1487-4f53-b260-56dd6c44b6b6" providerId="ADAL" clId="{9B3CEE5E-68BF-41F8-ABFE-0B59F0E8BDC1}"/>
    <pc:docChg chg="undo custSel modSld">
      <pc:chgData name="Amanda Banks" userId="b087a8d9-1487-4f53-b260-56dd6c44b6b6" providerId="ADAL" clId="{9B3CEE5E-68BF-41F8-ABFE-0B59F0E8BDC1}" dt="2025-11-07T02:18:43.549" v="2191" actId="20577"/>
      <pc:docMkLst>
        <pc:docMk/>
      </pc:docMkLst>
      <pc:sldChg chg="modNotesTx">
        <pc:chgData name="Amanda Banks" userId="b087a8d9-1487-4f53-b260-56dd6c44b6b6" providerId="ADAL" clId="{9B3CEE5E-68BF-41F8-ABFE-0B59F0E8BDC1}" dt="2025-11-06T20:35:25.168" v="77" actId="20577"/>
        <pc:sldMkLst>
          <pc:docMk/>
          <pc:sldMk cId="2529323247" sldId="1421"/>
        </pc:sldMkLst>
      </pc:sldChg>
      <pc:sldChg chg="modSp mod modCm">
        <pc:chgData name="Amanda Banks" userId="b087a8d9-1487-4f53-b260-56dd6c44b6b6" providerId="ADAL" clId="{9B3CEE5E-68BF-41F8-ABFE-0B59F0E8BDC1}" dt="2025-11-07T02:15:40.324" v="2150" actId="20577"/>
        <pc:sldMkLst>
          <pc:docMk/>
          <pc:sldMk cId="3475728882" sldId="1446"/>
        </pc:sldMkLst>
        <pc:spChg chg="mod">
          <ac:chgData name="Amanda Banks" userId="b087a8d9-1487-4f53-b260-56dd6c44b6b6" providerId="ADAL" clId="{9B3CEE5E-68BF-41F8-ABFE-0B59F0E8BDC1}" dt="2025-11-07T02:15:40.324" v="2150" actId="20577"/>
          <ac:spMkLst>
            <pc:docMk/>
            <pc:sldMk cId="3475728882" sldId="1446"/>
            <ac:spMk id="20" creationId="{23620459-8943-ABD1-FB1D-7B1435D9C802}"/>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15:40.324" v="2150" actId="20577"/>
              <pc2:cmMkLst xmlns:pc2="http://schemas.microsoft.com/office/powerpoint/2019/9/main/command">
                <pc:docMk/>
                <pc:sldMk cId="3475728882" sldId="1446"/>
                <pc2:cmMk id="{A9011406-7BE0-4874-9395-4864C7985B6B}"/>
              </pc2:cmMkLst>
            </pc226:cmChg>
            <pc226:cmChg xmlns:pc226="http://schemas.microsoft.com/office/powerpoint/2022/06/main/command" chg="mod">
              <pc226:chgData name="Amanda Banks" userId="b087a8d9-1487-4f53-b260-56dd6c44b6b6" providerId="ADAL" clId="{9B3CEE5E-68BF-41F8-ABFE-0B59F0E8BDC1}" dt="2025-11-07T02:15:40.324" v="2150" actId="20577"/>
              <pc2:cmMkLst xmlns:pc2="http://schemas.microsoft.com/office/powerpoint/2019/9/main/command">
                <pc:docMk/>
                <pc:sldMk cId="3475728882" sldId="1446"/>
                <pc2:cmMk id="{52911E5A-F937-455B-A00E-D723714A96DF}"/>
              </pc2:cmMkLst>
            </pc226:cmChg>
            <pc226:cmChg xmlns:pc226="http://schemas.microsoft.com/office/powerpoint/2022/06/main/command" chg="mod">
              <pc226:chgData name="Amanda Banks" userId="b087a8d9-1487-4f53-b260-56dd6c44b6b6" providerId="ADAL" clId="{9B3CEE5E-68BF-41F8-ABFE-0B59F0E8BDC1}" dt="2025-11-07T02:15:40.324" v="2150" actId="20577"/>
              <pc2:cmMkLst xmlns:pc2="http://schemas.microsoft.com/office/powerpoint/2019/9/main/command">
                <pc:docMk/>
                <pc:sldMk cId="3475728882" sldId="1446"/>
                <pc2:cmMk id="{6C9149D5-61AF-4E8D-86D9-24F6BAE535F0}"/>
              </pc2:cmMkLst>
            </pc226:cmChg>
          </p:ext>
        </pc:extLst>
      </pc:sldChg>
      <pc:sldChg chg="modSp mod">
        <pc:chgData name="Amanda Banks" userId="b087a8d9-1487-4f53-b260-56dd6c44b6b6" providerId="ADAL" clId="{9B3CEE5E-68BF-41F8-ABFE-0B59F0E8BDC1}" dt="2025-11-07T02:14:59.297" v="2137" actId="20577"/>
        <pc:sldMkLst>
          <pc:docMk/>
          <pc:sldMk cId="101131691" sldId="1462"/>
        </pc:sldMkLst>
        <pc:spChg chg="mod">
          <ac:chgData name="Amanda Banks" userId="b087a8d9-1487-4f53-b260-56dd6c44b6b6" providerId="ADAL" clId="{9B3CEE5E-68BF-41F8-ABFE-0B59F0E8BDC1}" dt="2025-11-07T02:14:59.297" v="2137" actId="20577"/>
          <ac:spMkLst>
            <pc:docMk/>
            <pc:sldMk cId="101131691" sldId="1462"/>
            <ac:spMk id="20" creationId="{E1257AAB-A08A-C6AD-5358-C72313D6EF51}"/>
          </ac:spMkLst>
        </pc:spChg>
      </pc:sldChg>
      <pc:sldChg chg="modSp mod modCm">
        <pc:chgData name="Amanda Banks" userId="b087a8d9-1487-4f53-b260-56dd6c44b6b6" providerId="ADAL" clId="{9B3CEE5E-68BF-41F8-ABFE-0B59F0E8BDC1}" dt="2025-11-07T02:09:27.633" v="2090" actId="20577"/>
        <pc:sldMkLst>
          <pc:docMk/>
          <pc:sldMk cId="2864877852" sldId="1469"/>
        </pc:sldMkLst>
        <pc:spChg chg="mod">
          <ac:chgData name="Amanda Banks" userId="b087a8d9-1487-4f53-b260-56dd6c44b6b6" providerId="ADAL" clId="{9B3CEE5E-68BF-41F8-ABFE-0B59F0E8BDC1}" dt="2025-11-07T02:09:27.633" v="2090" actId="20577"/>
          <ac:spMkLst>
            <pc:docMk/>
            <pc:sldMk cId="2864877852" sldId="1469"/>
            <ac:spMk id="20" creationId="{0C95F350-99DD-C17A-7F85-EA4057AE205F}"/>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09:27.633" v="2090" actId="20577"/>
              <pc2:cmMkLst xmlns:pc2="http://schemas.microsoft.com/office/powerpoint/2019/9/main/command">
                <pc:docMk/>
                <pc:sldMk cId="2864877852" sldId="1469"/>
                <pc2:cmMk id="{FC9095F7-9FC1-4F17-8AA1-B67A1BD09102}"/>
              </pc2:cmMkLst>
            </pc226:cmChg>
          </p:ext>
        </pc:extLst>
      </pc:sldChg>
      <pc:sldChg chg="modSp mod">
        <pc:chgData name="Amanda Banks" userId="b087a8d9-1487-4f53-b260-56dd6c44b6b6" providerId="ADAL" clId="{9B3CEE5E-68BF-41F8-ABFE-0B59F0E8BDC1}" dt="2025-11-07T02:06:59.419" v="2078" actId="20577"/>
        <pc:sldMkLst>
          <pc:docMk/>
          <pc:sldMk cId="3549195324" sldId="1493"/>
        </pc:sldMkLst>
        <pc:spChg chg="mod">
          <ac:chgData name="Amanda Banks" userId="b087a8d9-1487-4f53-b260-56dd6c44b6b6" providerId="ADAL" clId="{9B3CEE5E-68BF-41F8-ABFE-0B59F0E8BDC1}" dt="2025-11-07T02:06:59.419" v="2078" actId="20577"/>
          <ac:spMkLst>
            <pc:docMk/>
            <pc:sldMk cId="3549195324" sldId="1493"/>
            <ac:spMk id="20" creationId="{61DA65A8-0BAC-8D77-21DE-559ADE34E4FE}"/>
          </ac:spMkLst>
        </pc:spChg>
      </pc:sldChg>
      <pc:sldChg chg="modSp mod modCm">
        <pc:chgData name="Amanda Banks" userId="b087a8d9-1487-4f53-b260-56dd6c44b6b6" providerId="ADAL" clId="{9B3CEE5E-68BF-41F8-ABFE-0B59F0E8BDC1}" dt="2025-11-07T02:14:39.092" v="2130" actId="20577"/>
        <pc:sldMkLst>
          <pc:docMk/>
          <pc:sldMk cId="3131727611" sldId="1520"/>
        </pc:sldMkLst>
        <pc:spChg chg="mod">
          <ac:chgData name="Amanda Banks" userId="b087a8d9-1487-4f53-b260-56dd6c44b6b6" providerId="ADAL" clId="{9B3CEE5E-68BF-41F8-ABFE-0B59F0E8BDC1}" dt="2025-11-07T02:14:39.092" v="2130" actId="20577"/>
          <ac:spMkLst>
            <pc:docMk/>
            <pc:sldMk cId="3131727611" sldId="1520"/>
            <ac:spMk id="20" creationId="{3642C804-0E7A-4F27-D885-C56DBE7EC16F}"/>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14:39.092" v="2130" actId="20577"/>
              <pc2:cmMkLst xmlns:pc2="http://schemas.microsoft.com/office/powerpoint/2019/9/main/command">
                <pc:docMk/>
                <pc:sldMk cId="3131727611" sldId="1520"/>
                <pc2:cmMk id="{E5B74B4C-67EC-4834-A4E8-9088F78F8548}"/>
              </pc2:cmMkLst>
            </pc226:cmChg>
          </p:ext>
        </pc:extLst>
      </pc:sldChg>
      <pc:sldChg chg="modSp mod modCm">
        <pc:chgData name="Amanda Banks" userId="b087a8d9-1487-4f53-b260-56dd6c44b6b6" providerId="ADAL" clId="{9B3CEE5E-68BF-41F8-ABFE-0B59F0E8BDC1}" dt="2025-11-07T02:14:25.366" v="2122" actId="20577"/>
        <pc:sldMkLst>
          <pc:docMk/>
          <pc:sldMk cId="2390054484" sldId="1525"/>
        </pc:sldMkLst>
        <pc:spChg chg="mod">
          <ac:chgData name="Amanda Banks" userId="b087a8d9-1487-4f53-b260-56dd6c44b6b6" providerId="ADAL" clId="{9B3CEE5E-68BF-41F8-ABFE-0B59F0E8BDC1}" dt="2025-11-07T02:14:25.366" v="2122" actId="20577"/>
          <ac:spMkLst>
            <pc:docMk/>
            <pc:sldMk cId="2390054484" sldId="1525"/>
            <ac:spMk id="20" creationId="{7C681F8E-708E-816C-FDB9-87F7E496D06D}"/>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14:25.366" v="2122" actId="20577"/>
              <pc2:cmMkLst xmlns:pc2="http://schemas.microsoft.com/office/powerpoint/2019/9/main/command">
                <pc:docMk/>
                <pc:sldMk cId="2390054484" sldId="1525"/>
                <pc2:cmMk id="{03920442-7373-464B-8E6B-659636505874}"/>
              </pc2:cmMkLst>
            </pc226:cmChg>
            <pc226:cmChg xmlns:pc226="http://schemas.microsoft.com/office/powerpoint/2022/06/main/command" chg="mod">
              <pc226:chgData name="Amanda Banks" userId="b087a8d9-1487-4f53-b260-56dd6c44b6b6" providerId="ADAL" clId="{9B3CEE5E-68BF-41F8-ABFE-0B59F0E8BDC1}" dt="2025-11-07T02:14:25.366" v="2122" actId="20577"/>
              <pc2:cmMkLst xmlns:pc2="http://schemas.microsoft.com/office/powerpoint/2019/9/main/command">
                <pc:docMk/>
                <pc:sldMk cId="2390054484" sldId="1525"/>
                <pc2:cmMk id="{301EC152-B643-4D05-83C9-BEAD1365D912}"/>
              </pc2:cmMkLst>
            </pc226:cmChg>
            <pc226:cmChg xmlns:pc226="http://schemas.microsoft.com/office/powerpoint/2022/06/main/command" chg="mod">
              <pc226:chgData name="Amanda Banks" userId="b087a8d9-1487-4f53-b260-56dd6c44b6b6" providerId="ADAL" clId="{9B3CEE5E-68BF-41F8-ABFE-0B59F0E8BDC1}" dt="2025-11-07T02:14:25.366" v="2122" actId="20577"/>
              <pc2:cmMkLst xmlns:pc2="http://schemas.microsoft.com/office/powerpoint/2019/9/main/command">
                <pc:docMk/>
                <pc:sldMk cId="2390054484" sldId="1525"/>
                <pc2:cmMk id="{5A3E87A6-E2FC-473B-91F6-7ECF4D077882}"/>
              </pc2:cmMkLst>
            </pc226:cmChg>
            <pc226:cmChg xmlns:pc226="http://schemas.microsoft.com/office/powerpoint/2022/06/main/command" chg="mod">
              <pc226:chgData name="Amanda Banks" userId="b087a8d9-1487-4f53-b260-56dd6c44b6b6" providerId="ADAL" clId="{9B3CEE5E-68BF-41F8-ABFE-0B59F0E8BDC1}" dt="2025-11-07T02:14:25.366" v="2122" actId="20577"/>
              <pc2:cmMkLst xmlns:pc2="http://schemas.microsoft.com/office/powerpoint/2019/9/main/command">
                <pc:docMk/>
                <pc:sldMk cId="2390054484" sldId="1525"/>
                <pc2:cmMk id="{493DB0EB-31E3-49CC-BE57-33AE1DFE7BA1}"/>
              </pc2:cmMkLst>
            </pc226:cmChg>
          </p:ext>
        </pc:extLst>
      </pc:sldChg>
      <pc:sldChg chg="modSp mod">
        <pc:chgData name="Amanda Banks" userId="b087a8d9-1487-4f53-b260-56dd6c44b6b6" providerId="ADAL" clId="{9B3CEE5E-68BF-41F8-ABFE-0B59F0E8BDC1}" dt="2025-11-07T02:15:16.135" v="2143" actId="20577"/>
        <pc:sldMkLst>
          <pc:docMk/>
          <pc:sldMk cId="2281942078" sldId="1578"/>
        </pc:sldMkLst>
        <pc:spChg chg="mod">
          <ac:chgData name="Amanda Banks" userId="b087a8d9-1487-4f53-b260-56dd6c44b6b6" providerId="ADAL" clId="{9B3CEE5E-68BF-41F8-ABFE-0B59F0E8BDC1}" dt="2025-11-07T02:15:16.135" v="2143" actId="20577"/>
          <ac:spMkLst>
            <pc:docMk/>
            <pc:sldMk cId="2281942078" sldId="1578"/>
            <ac:spMk id="3" creationId="{0BD057E4-24D4-E145-F14D-12B539E69ED9}"/>
          </ac:spMkLst>
        </pc:spChg>
      </pc:sldChg>
      <pc:sldChg chg="modSp mod modCm">
        <pc:chgData name="Amanda Banks" userId="b087a8d9-1487-4f53-b260-56dd6c44b6b6" providerId="ADAL" clId="{9B3CEE5E-68BF-41F8-ABFE-0B59F0E8BDC1}" dt="2025-11-07T02:06:28.478" v="2069" actId="20577"/>
        <pc:sldMkLst>
          <pc:docMk/>
          <pc:sldMk cId="1928497158" sldId="1579"/>
        </pc:sldMkLst>
        <pc:spChg chg="mod">
          <ac:chgData name="Amanda Banks" userId="b087a8d9-1487-4f53-b260-56dd6c44b6b6" providerId="ADAL" clId="{9B3CEE5E-68BF-41F8-ABFE-0B59F0E8BDC1}" dt="2025-11-07T02:06:28.478" v="2069" actId="20577"/>
          <ac:spMkLst>
            <pc:docMk/>
            <pc:sldMk cId="1928497158" sldId="1579"/>
            <ac:spMk id="20" creationId="{4794C81D-C675-6FC4-13F0-B649067916E9}"/>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06:28.478" v="2069" actId="20577"/>
              <pc2:cmMkLst xmlns:pc2="http://schemas.microsoft.com/office/powerpoint/2019/9/main/command">
                <pc:docMk/>
                <pc:sldMk cId="1928497158" sldId="1579"/>
                <pc2:cmMk id="{F1B2720F-6DCB-419F-82DB-D03174743994}"/>
              </pc2:cmMkLst>
            </pc226:cmChg>
            <pc226:cmChg xmlns:pc226="http://schemas.microsoft.com/office/powerpoint/2022/06/main/command" chg="mod">
              <pc226:chgData name="Amanda Banks" userId="b087a8d9-1487-4f53-b260-56dd6c44b6b6" providerId="ADAL" clId="{9B3CEE5E-68BF-41F8-ABFE-0B59F0E8BDC1}" dt="2025-11-07T02:06:28.478" v="2069" actId="20577"/>
              <pc2:cmMkLst xmlns:pc2="http://schemas.microsoft.com/office/powerpoint/2019/9/main/command">
                <pc:docMk/>
                <pc:sldMk cId="1928497158" sldId="1579"/>
                <pc2:cmMk id="{C6920947-391A-4F92-8D70-0AD663AFB061}"/>
              </pc2:cmMkLst>
            </pc226:cmChg>
          </p:ext>
        </pc:extLst>
      </pc:sldChg>
      <pc:sldChg chg="modSp mod modCm">
        <pc:chgData name="Amanda Banks" userId="b087a8d9-1487-4f53-b260-56dd6c44b6b6" providerId="ADAL" clId="{9B3CEE5E-68BF-41F8-ABFE-0B59F0E8BDC1}" dt="2025-11-07T02:13:36.349" v="2104" actId="20577"/>
        <pc:sldMkLst>
          <pc:docMk/>
          <pc:sldMk cId="2735530973" sldId="1585"/>
        </pc:sldMkLst>
        <pc:spChg chg="mod">
          <ac:chgData name="Amanda Banks" userId="b087a8d9-1487-4f53-b260-56dd6c44b6b6" providerId="ADAL" clId="{9B3CEE5E-68BF-41F8-ABFE-0B59F0E8BDC1}" dt="2025-11-07T02:13:36.349" v="2104" actId="20577"/>
          <ac:spMkLst>
            <pc:docMk/>
            <pc:sldMk cId="2735530973" sldId="1585"/>
            <ac:spMk id="20" creationId="{2BB794D5-C1CA-6DB3-B1B0-2BDFE83FE2C8}"/>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13:36.349" v="2104" actId="20577"/>
              <pc2:cmMkLst xmlns:pc2="http://schemas.microsoft.com/office/powerpoint/2019/9/main/command">
                <pc:docMk/>
                <pc:sldMk cId="2735530973" sldId="1585"/>
                <pc2:cmMk id="{297EDD58-B1B7-470D-98C5-0E723312805D}"/>
              </pc2:cmMkLst>
            </pc226:cmChg>
          </p:ext>
        </pc:extLst>
      </pc:sldChg>
      <pc:sldChg chg="modSp mod modCm">
        <pc:chgData name="Amanda Banks" userId="b087a8d9-1487-4f53-b260-56dd6c44b6b6" providerId="ADAL" clId="{9B3CEE5E-68BF-41F8-ABFE-0B59F0E8BDC1}" dt="2025-11-07T02:13:53.750" v="2110" actId="20577"/>
        <pc:sldMkLst>
          <pc:docMk/>
          <pc:sldMk cId="1731044554" sldId="1586"/>
        </pc:sldMkLst>
        <pc:spChg chg="mod">
          <ac:chgData name="Amanda Banks" userId="b087a8d9-1487-4f53-b260-56dd6c44b6b6" providerId="ADAL" clId="{9B3CEE5E-68BF-41F8-ABFE-0B59F0E8BDC1}" dt="2025-11-07T02:13:53.750" v="2110" actId="20577"/>
          <ac:spMkLst>
            <pc:docMk/>
            <pc:sldMk cId="1731044554" sldId="1586"/>
            <ac:spMk id="20" creationId="{71E55376-08FE-BCC4-C4B3-9E8820797217}"/>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13:53.750" v="2110" actId="20577"/>
              <pc2:cmMkLst xmlns:pc2="http://schemas.microsoft.com/office/powerpoint/2019/9/main/command">
                <pc:docMk/>
                <pc:sldMk cId="1731044554" sldId="1586"/>
                <pc2:cmMk id="{F4D88155-45B2-4E46-902B-5A9B4622786D}"/>
              </pc2:cmMkLst>
            </pc226:cmChg>
          </p:ext>
        </pc:extLst>
      </pc:sldChg>
      <pc:sldChg chg="modSp mod modCm">
        <pc:chgData name="Amanda Banks" userId="b087a8d9-1487-4f53-b260-56dd6c44b6b6" providerId="ADAL" clId="{9B3CEE5E-68BF-41F8-ABFE-0B59F0E8BDC1}" dt="2025-11-07T02:14:08.808" v="2117" actId="20577"/>
        <pc:sldMkLst>
          <pc:docMk/>
          <pc:sldMk cId="3934489052" sldId="1587"/>
        </pc:sldMkLst>
        <pc:spChg chg="mod">
          <ac:chgData name="Amanda Banks" userId="b087a8d9-1487-4f53-b260-56dd6c44b6b6" providerId="ADAL" clId="{9B3CEE5E-68BF-41F8-ABFE-0B59F0E8BDC1}" dt="2025-11-07T02:14:08.808" v="2117" actId="20577"/>
          <ac:spMkLst>
            <pc:docMk/>
            <pc:sldMk cId="3934489052" sldId="1587"/>
            <ac:spMk id="8" creationId="{2DB8C34F-ED8D-2298-F77C-54EA7C230928}"/>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14:08.808" v="2117" actId="20577"/>
              <pc2:cmMkLst xmlns:pc2="http://schemas.microsoft.com/office/powerpoint/2019/9/main/command">
                <pc:docMk/>
                <pc:sldMk cId="3934489052" sldId="1587"/>
                <pc2:cmMk id="{A825DF56-5C1A-4956-8DBC-DCF6FF7489DC}"/>
              </pc2:cmMkLst>
            </pc226:cmChg>
          </p:ext>
        </pc:extLst>
      </pc:sldChg>
      <pc:sldChg chg="modSp mod">
        <pc:chgData name="Amanda Banks" userId="b087a8d9-1487-4f53-b260-56dd6c44b6b6" providerId="ADAL" clId="{9B3CEE5E-68BF-41F8-ABFE-0B59F0E8BDC1}" dt="2025-11-07T01:50:58.128" v="1926" actId="20577"/>
        <pc:sldMkLst>
          <pc:docMk/>
          <pc:sldMk cId="2186771529" sldId="1599"/>
        </pc:sldMkLst>
        <pc:spChg chg="mod">
          <ac:chgData name="Amanda Banks" userId="b087a8d9-1487-4f53-b260-56dd6c44b6b6" providerId="ADAL" clId="{9B3CEE5E-68BF-41F8-ABFE-0B59F0E8BDC1}" dt="2025-11-07T01:50:58.128" v="1926" actId="20577"/>
          <ac:spMkLst>
            <pc:docMk/>
            <pc:sldMk cId="2186771529" sldId="1599"/>
            <ac:spMk id="20" creationId="{1968B9B5-838E-DB4F-151F-20918FFF85AD}"/>
          </ac:spMkLst>
        </pc:spChg>
      </pc:sldChg>
      <pc:sldChg chg="addSp modSp mod modNotesTx">
        <pc:chgData name="Amanda Banks" userId="b087a8d9-1487-4f53-b260-56dd6c44b6b6" providerId="ADAL" clId="{9B3CEE5E-68BF-41F8-ABFE-0B59F0E8BDC1}" dt="2025-11-07T01:10:59.882" v="1667" actId="962"/>
        <pc:sldMkLst>
          <pc:docMk/>
          <pc:sldMk cId="651828796" sldId="1607"/>
        </pc:sldMkLst>
        <pc:spChg chg="mod">
          <ac:chgData name="Amanda Banks" userId="b087a8d9-1487-4f53-b260-56dd6c44b6b6" providerId="ADAL" clId="{9B3CEE5E-68BF-41F8-ABFE-0B59F0E8BDC1}" dt="2025-11-07T00:39:49.493" v="1513" actId="164"/>
          <ac:spMkLst>
            <pc:docMk/>
            <pc:sldMk cId="651828796" sldId="1607"/>
            <ac:spMk id="2" creationId="{DFECEA50-C147-7A6F-834C-FB338A4F3ED7}"/>
          </ac:spMkLst>
        </pc:spChg>
        <pc:spChg chg="mod">
          <ac:chgData name="Amanda Banks" userId="b087a8d9-1487-4f53-b260-56dd6c44b6b6" providerId="ADAL" clId="{9B3CEE5E-68BF-41F8-ABFE-0B59F0E8BDC1}" dt="2025-11-07T00:39:49.493" v="1513" actId="164"/>
          <ac:spMkLst>
            <pc:docMk/>
            <pc:sldMk cId="651828796" sldId="1607"/>
            <ac:spMk id="3" creationId="{489134E3-DF0E-1889-6FEA-7AA32A0417CF}"/>
          </ac:spMkLst>
        </pc:spChg>
        <pc:spChg chg="mod">
          <ac:chgData name="Amanda Banks" userId="b087a8d9-1487-4f53-b260-56dd6c44b6b6" providerId="ADAL" clId="{9B3CEE5E-68BF-41F8-ABFE-0B59F0E8BDC1}" dt="2025-11-07T00:39:35.377" v="1512" actId="164"/>
          <ac:spMkLst>
            <pc:docMk/>
            <pc:sldMk cId="651828796" sldId="1607"/>
            <ac:spMk id="11" creationId="{1D70C40E-64B9-FB98-DA98-8796F8B0AE83}"/>
          </ac:spMkLst>
        </pc:spChg>
        <pc:grpChg chg="mod">
          <ac:chgData name="Amanda Banks" userId="b087a8d9-1487-4f53-b260-56dd6c44b6b6" providerId="ADAL" clId="{9B3CEE5E-68BF-41F8-ABFE-0B59F0E8BDC1}" dt="2025-11-07T00:39:35.377" v="1512" actId="164"/>
          <ac:grpSpMkLst>
            <pc:docMk/>
            <pc:sldMk cId="651828796" sldId="1607"/>
            <ac:grpSpMk id="10" creationId="{F4837712-FC17-0757-BED5-87F9F1625C12}"/>
          </ac:grpSpMkLst>
        </pc:grpChg>
        <pc:grpChg chg="add mod">
          <ac:chgData name="Amanda Banks" userId="b087a8d9-1487-4f53-b260-56dd6c44b6b6" providerId="ADAL" clId="{9B3CEE5E-68BF-41F8-ABFE-0B59F0E8BDC1}" dt="2025-11-07T01:10:31.262" v="1665" actId="962"/>
          <ac:grpSpMkLst>
            <pc:docMk/>
            <pc:sldMk cId="651828796" sldId="1607"/>
            <ac:grpSpMk id="18" creationId="{F4F2753E-F650-D2E2-58A4-E4FBDA7E7302}"/>
          </ac:grpSpMkLst>
        </pc:grpChg>
        <pc:grpChg chg="add mod">
          <ac:chgData name="Amanda Banks" userId="b087a8d9-1487-4f53-b260-56dd6c44b6b6" providerId="ADAL" clId="{9B3CEE5E-68BF-41F8-ABFE-0B59F0E8BDC1}" dt="2025-11-07T01:10:59.882" v="1667" actId="962"/>
          <ac:grpSpMkLst>
            <pc:docMk/>
            <pc:sldMk cId="651828796" sldId="1607"/>
            <ac:grpSpMk id="26" creationId="{FC1FCB26-B642-7E21-3936-8A385FEA5319}"/>
          </ac:grpSpMkLst>
        </pc:grpChg>
        <pc:picChg chg="mod">
          <ac:chgData name="Amanda Banks" userId="b087a8d9-1487-4f53-b260-56dd6c44b6b6" providerId="ADAL" clId="{9B3CEE5E-68BF-41F8-ABFE-0B59F0E8BDC1}" dt="2025-11-07T00:39:49.493" v="1513" actId="164"/>
          <ac:picMkLst>
            <pc:docMk/>
            <pc:sldMk cId="651828796" sldId="1607"/>
            <ac:picMk id="15" creationId="{155CCC25-DF56-3A90-DA75-379676F34318}"/>
          </ac:picMkLst>
        </pc:picChg>
        <pc:cxnChg chg="mod">
          <ac:chgData name="Amanda Banks" userId="b087a8d9-1487-4f53-b260-56dd6c44b6b6" providerId="ADAL" clId="{9B3CEE5E-68BF-41F8-ABFE-0B59F0E8BDC1}" dt="2025-11-07T00:39:35.377" v="1512" actId="164"/>
          <ac:cxnSpMkLst>
            <pc:docMk/>
            <pc:sldMk cId="651828796" sldId="1607"/>
            <ac:cxnSpMk id="12" creationId="{CB46CE53-6080-7C4E-5F7A-B470776B4BD0}"/>
          </ac:cxnSpMkLst>
        </pc:cxnChg>
        <pc:cxnChg chg="mod">
          <ac:chgData name="Amanda Banks" userId="b087a8d9-1487-4f53-b260-56dd6c44b6b6" providerId="ADAL" clId="{9B3CEE5E-68BF-41F8-ABFE-0B59F0E8BDC1}" dt="2025-11-07T00:39:49.493" v="1513" actId="164"/>
          <ac:cxnSpMkLst>
            <pc:docMk/>
            <pc:sldMk cId="651828796" sldId="1607"/>
            <ac:cxnSpMk id="13" creationId="{1E2A0511-B4BE-3BA9-3B2B-A3D74944A458}"/>
          </ac:cxnSpMkLst>
        </pc:cxnChg>
        <pc:cxnChg chg="mod">
          <ac:chgData name="Amanda Banks" userId="b087a8d9-1487-4f53-b260-56dd6c44b6b6" providerId="ADAL" clId="{9B3CEE5E-68BF-41F8-ABFE-0B59F0E8BDC1}" dt="2025-11-07T00:39:49.493" v="1513" actId="164"/>
          <ac:cxnSpMkLst>
            <pc:docMk/>
            <pc:sldMk cId="651828796" sldId="1607"/>
            <ac:cxnSpMk id="22" creationId="{DCC1A2B3-85F7-FE01-36C4-AA9C9AC9E758}"/>
          </ac:cxnSpMkLst>
        </pc:cxnChg>
        <pc:cxnChg chg="mod">
          <ac:chgData name="Amanda Banks" userId="b087a8d9-1487-4f53-b260-56dd6c44b6b6" providerId="ADAL" clId="{9B3CEE5E-68BF-41F8-ABFE-0B59F0E8BDC1}" dt="2025-11-07T00:39:49.493" v="1513" actId="164"/>
          <ac:cxnSpMkLst>
            <pc:docMk/>
            <pc:sldMk cId="651828796" sldId="1607"/>
            <ac:cxnSpMk id="23" creationId="{3C9209F3-6BFA-6BAF-F76D-22D985CF5BC2}"/>
          </ac:cxnSpMkLst>
        </pc:cxnChg>
        <pc:cxnChg chg="mod">
          <ac:chgData name="Amanda Banks" userId="b087a8d9-1487-4f53-b260-56dd6c44b6b6" providerId="ADAL" clId="{9B3CEE5E-68BF-41F8-ABFE-0B59F0E8BDC1}" dt="2025-11-07T00:39:49.493" v="1513" actId="164"/>
          <ac:cxnSpMkLst>
            <pc:docMk/>
            <pc:sldMk cId="651828796" sldId="1607"/>
            <ac:cxnSpMk id="24" creationId="{2DA60BCB-B7A5-DE44-3246-30C40B5D328B}"/>
          </ac:cxnSpMkLst>
        </pc:cxnChg>
        <pc:cxnChg chg="mod">
          <ac:chgData name="Amanda Banks" userId="b087a8d9-1487-4f53-b260-56dd6c44b6b6" providerId="ADAL" clId="{9B3CEE5E-68BF-41F8-ABFE-0B59F0E8BDC1}" dt="2025-11-07T00:39:35.377" v="1512" actId="164"/>
          <ac:cxnSpMkLst>
            <pc:docMk/>
            <pc:sldMk cId="651828796" sldId="1607"/>
            <ac:cxnSpMk id="25" creationId="{11D6E257-FDFE-1C74-6957-80F1592F20E1}"/>
          </ac:cxnSpMkLst>
        </pc:cxnChg>
      </pc:sldChg>
      <pc:sldChg chg="addSp modSp mod modNotesTx">
        <pc:chgData name="Amanda Banks" userId="b087a8d9-1487-4f53-b260-56dd6c44b6b6" providerId="ADAL" clId="{9B3CEE5E-68BF-41F8-ABFE-0B59F0E8BDC1}" dt="2025-11-07T01:09:33.617" v="1663" actId="962"/>
        <pc:sldMkLst>
          <pc:docMk/>
          <pc:sldMk cId="2809563887" sldId="1608"/>
        </pc:sldMkLst>
        <pc:spChg chg="mod">
          <ac:chgData name="Amanda Banks" userId="b087a8d9-1487-4f53-b260-56dd6c44b6b6" providerId="ADAL" clId="{9B3CEE5E-68BF-41F8-ABFE-0B59F0E8BDC1}" dt="2025-11-07T00:44:10.308" v="1578" actId="164"/>
          <ac:spMkLst>
            <pc:docMk/>
            <pc:sldMk cId="2809563887" sldId="1608"/>
            <ac:spMk id="3" creationId="{DE430394-A63C-8938-AFF1-AB1EC81CEF31}"/>
          </ac:spMkLst>
        </pc:spChg>
        <pc:grpChg chg="add mod">
          <ac:chgData name="Amanda Banks" userId="b087a8d9-1487-4f53-b260-56dd6c44b6b6" providerId="ADAL" clId="{9B3CEE5E-68BF-41F8-ABFE-0B59F0E8BDC1}" dt="2025-11-07T01:08:53.392" v="1661" actId="962"/>
          <ac:grpSpMkLst>
            <pc:docMk/>
            <pc:sldMk cId="2809563887" sldId="1608"/>
            <ac:grpSpMk id="8" creationId="{039A632F-6252-0E8E-C269-0C5752107A89}"/>
          </ac:grpSpMkLst>
        </pc:grpChg>
        <pc:grpChg chg="mod">
          <ac:chgData name="Amanda Banks" userId="b087a8d9-1487-4f53-b260-56dd6c44b6b6" providerId="ADAL" clId="{9B3CEE5E-68BF-41F8-ABFE-0B59F0E8BDC1}" dt="2025-11-07T00:44:10.308" v="1578" actId="164"/>
          <ac:grpSpMkLst>
            <pc:docMk/>
            <pc:sldMk cId="2809563887" sldId="1608"/>
            <ac:grpSpMk id="23" creationId="{F09BA6C5-E60D-9E71-8F06-54524CCD7CB1}"/>
          </ac:grpSpMkLst>
        </pc:grpChg>
        <pc:picChg chg="mod">
          <ac:chgData name="Amanda Banks" userId="b087a8d9-1487-4f53-b260-56dd6c44b6b6" providerId="ADAL" clId="{9B3CEE5E-68BF-41F8-ABFE-0B59F0E8BDC1}" dt="2025-11-07T01:09:33.617" v="1663" actId="962"/>
          <ac:picMkLst>
            <pc:docMk/>
            <pc:sldMk cId="2809563887" sldId="1608"/>
            <ac:picMk id="21" creationId="{262C2ACF-A1CD-5D05-B537-55B677A26BD7}"/>
          </ac:picMkLst>
        </pc:picChg>
      </pc:sldChg>
      <pc:sldChg chg="addSp modSp mod modNotesTx">
        <pc:chgData name="Amanda Banks" userId="b087a8d9-1487-4f53-b260-56dd6c44b6b6" providerId="ADAL" clId="{9B3CEE5E-68BF-41F8-ABFE-0B59F0E8BDC1}" dt="2025-11-07T01:12:09.538" v="1671" actId="962"/>
        <pc:sldMkLst>
          <pc:docMk/>
          <pc:sldMk cId="2400606183" sldId="1613"/>
        </pc:sldMkLst>
        <pc:spChg chg="mod">
          <ac:chgData name="Amanda Banks" userId="b087a8d9-1487-4f53-b260-56dd6c44b6b6" providerId="ADAL" clId="{9B3CEE5E-68BF-41F8-ABFE-0B59F0E8BDC1}" dt="2025-11-07T00:37:38.084" v="1445" actId="164"/>
          <ac:spMkLst>
            <pc:docMk/>
            <pc:sldMk cId="2400606183" sldId="1613"/>
            <ac:spMk id="19" creationId="{B1B9820C-4FB7-0148-9BE7-081CCD2DA056}"/>
          </ac:spMkLst>
        </pc:spChg>
        <pc:spChg chg="mod">
          <ac:chgData name="Amanda Banks" userId="b087a8d9-1487-4f53-b260-56dd6c44b6b6" providerId="ADAL" clId="{9B3CEE5E-68BF-41F8-ABFE-0B59F0E8BDC1}" dt="2025-11-07T00:37:38.084" v="1445" actId="164"/>
          <ac:spMkLst>
            <pc:docMk/>
            <pc:sldMk cId="2400606183" sldId="1613"/>
            <ac:spMk id="22" creationId="{E459CA78-DC03-1FF8-D298-43A9A08BCED9}"/>
          </ac:spMkLst>
        </pc:spChg>
        <pc:spChg chg="mod">
          <ac:chgData name="Amanda Banks" userId="b087a8d9-1487-4f53-b260-56dd6c44b6b6" providerId="ADAL" clId="{9B3CEE5E-68BF-41F8-ABFE-0B59F0E8BDC1}" dt="2025-11-07T00:37:45.314" v="1446" actId="164"/>
          <ac:spMkLst>
            <pc:docMk/>
            <pc:sldMk cId="2400606183" sldId="1613"/>
            <ac:spMk id="72" creationId="{D95E88DC-0F96-7655-30A3-833D79808878}"/>
          </ac:spMkLst>
        </pc:spChg>
        <pc:spChg chg="mod">
          <ac:chgData name="Amanda Banks" userId="b087a8d9-1487-4f53-b260-56dd6c44b6b6" providerId="ADAL" clId="{9B3CEE5E-68BF-41F8-ABFE-0B59F0E8BDC1}" dt="2025-11-07T00:37:45.314" v="1446" actId="164"/>
          <ac:spMkLst>
            <pc:docMk/>
            <pc:sldMk cId="2400606183" sldId="1613"/>
            <ac:spMk id="74" creationId="{90A7ACF8-0F82-0EC2-13D2-8DEA01B1431A}"/>
          </ac:spMkLst>
        </pc:spChg>
        <pc:spChg chg="mod">
          <ac:chgData name="Amanda Banks" userId="b087a8d9-1487-4f53-b260-56dd6c44b6b6" providerId="ADAL" clId="{9B3CEE5E-68BF-41F8-ABFE-0B59F0E8BDC1}" dt="2025-11-07T00:37:45.314" v="1446" actId="164"/>
          <ac:spMkLst>
            <pc:docMk/>
            <pc:sldMk cId="2400606183" sldId="1613"/>
            <ac:spMk id="75" creationId="{CAEF4C0F-E5E5-EFF0-D573-876B7FA4BE86}"/>
          </ac:spMkLst>
        </pc:spChg>
        <pc:spChg chg="mod">
          <ac:chgData name="Amanda Banks" userId="b087a8d9-1487-4f53-b260-56dd6c44b6b6" providerId="ADAL" clId="{9B3CEE5E-68BF-41F8-ABFE-0B59F0E8BDC1}" dt="2025-11-07T00:37:45.314" v="1446" actId="164"/>
          <ac:spMkLst>
            <pc:docMk/>
            <pc:sldMk cId="2400606183" sldId="1613"/>
            <ac:spMk id="76" creationId="{F529FFEE-9EF1-B23C-165B-3DE88C9094BD}"/>
          </ac:spMkLst>
        </pc:spChg>
        <pc:spChg chg="mod">
          <ac:chgData name="Amanda Banks" userId="b087a8d9-1487-4f53-b260-56dd6c44b6b6" providerId="ADAL" clId="{9B3CEE5E-68BF-41F8-ABFE-0B59F0E8BDC1}" dt="2025-11-07T00:37:45.314" v="1446" actId="164"/>
          <ac:spMkLst>
            <pc:docMk/>
            <pc:sldMk cId="2400606183" sldId="1613"/>
            <ac:spMk id="77" creationId="{C3C967A7-737B-2568-7018-31871564DA54}"/>
          </ac:spMkLst>
        </pc:spChg>
        <pc:grpChg chg="add mod">
          <ac:chgData name="Amanda Banks" userId="b087a8d9-1487-4f53-b260-56dd6c44b6b6" providerId="ADAL" clId="{9B3CEE5E-68BF-41F8-ABFE-0B59F0E8BDC1}" dt="2025-11-07T01:11:38.493" v="1669" actId="962"/>
          <ac:grpSpMkLst>
            <pc:docMk/>
            <pc:sldMk cId="2400606183" sldId="1613"/>
            <ac:grpSpMk id="2" creationId="{7722D7E8-E175-D0D6-62F0-9C02FF0BCE43}"/>
          </ac:grpSpMkLst>
        </pc:grpChg>
        <pc:grpChg chg="mod">
          <ac:chgData name="Amanda Banks" userId="b087a8d9-1487-4f53-b260-56dd6c44b6b6" providerId="ADAL" clId="{9B3CEE5E-68BF-41F8-ABFE-0B59F0E8BDC1}" dt="2025-11-07T00:37:38.084" v="1445" actId="164"/>
          <ac:grpSpMkLst>
            <pc:docMk/>
            <pc:sldMk cId="2400606183" sldId="1613"/>
            <ac:grpSpMk id="6" creationId="{BB387698-9906-EA7B-FF9E-FF22704DAFF5}"/>
          </ac:grpSpMkLst>
        </pc:grpChg>
        <pc:grpChg chg="add mod">
          <ac:chgData name="Amanda Banks" userId="b087a8d9-1487-4f53-b260-56dd6c44b6b6" providerId="ADAL" clId="{9B3CEE5E-68BF-41F8-ABFE-0B59F0E8BDC1}" dt="2025-11-07T01:12:09.538" v="1671" actId="962"/>
          <ac:grpSpMkLst>
            <pc:docMk/>
            <pc:sldMk cId="2400606183" sldId="1613"/>
            <ac:grpSpMk id="10" creationId="{DE7DD249-B4F9-C79D-20E8-ACD3E02FAB12}"/>
          </ac:grpSpMkLst>
        </pc:grpChg>
        <pc:grpChg chg="mod">
          <ac:chgData name="Amanda Banks" userId="b087a8d9-1487-4f53-b260-56dd6c44b6b6" providerId="ADAL" clId="{9B3CEE5E-68BF-41F8-ABFE-0B59F0E8BDC1}" dt="2025-11-07T00:37:45.314" v="1446" actId="164"/>
          <ac:grpSpMkLst>
            <pc:docMk/>
            <pc:sldMk cId="2400606183" sldId="1613"/>
            <ac:grpSpMk id="73" creationId="{EA56B744-1DA3-AF85-56B3-E2553D758943}"/>
          </ac:grpSpMkLst>
        </pc:grpChg>
      </pc:sldChg>
      <pc:sldChg chg="addSp modSp mod modNotesTx">
        <pc:chgData name="Amanda Banks" userId="b087a8d9-1487-4f53-b260-56dd6c44b6b6" providerId="ADAL" clId="{9B3CEE5E-68BF-41F8-ABFE-0B59F0E8BDC1}" dt="2025-11-07T01:13:42.953" v="1683" actId="962"/>
        <pc:sldMkLst>
          <pc:docMk/>
          <pc:sldMk cId="80957414" sldId="1614"/>
        </pc:sldMkLst>
        <pc:spChg chg="mod">
          <ac:chgData name="Amanda Banks" userId="b087a8d9-1487-4f53-b260-56dd6c44b6b6" providerId="ADAL" clId="{9B3CEE5E-68BF-41F8-ABFE-0B59F0E8BDC1}" dt="2025-11-07T00:35:23.357" v="1383" actId="164"/>
          <ac:spMkLst>
            <pc:docMk/>
            <pc:sldMk cId="80957414" sldId="1614"/>
            <ac:spMk id="2" creationId="{A49B8F20-2773-CC00-72F4-1A64B5990D6F}"/>
          </ac:spMkLst>
        </pc:spChg>
        <pc:spChg chg="mod">
          <ac:chgData name="Amanda Banks" userId="b087a8d9-1487-4f53-b260-56dd6c44b6b6" providerId="ADAL" clId="{9B3CEE5E-68BF-41F8-ABFE-0B59F0E8BDC1}" dt="2025-11-07T00:36:57.805" v="1442" actId="164"/>
          <ac:spMkLst>
            <pc:docMk/>
            <pc:sldMk cId="80957414" sldId="1614"/>
            <ac:spMk id="63" creationId="{1C182B3F-E335-3D10-F67D-2A07FC316845}"/>
          </ac:spMkLst>
        </pc:spChg>
        <pc:grpChg chg="add mod">
          <ac:chgData name="Amanda Banks" userId="b087a8d9-1487-4f53-b260-56dd6c44b6b6" providerId="ADAL" clId="{9B3CEE5E-68BF-41F8-ABFE-0B59F0E8BDC1}" dt="2025-11-07T01:13:24.373" v="1677" actId="962"/>
          <ac:grpSpMkLst>
            <pc:docMk/>
            <pc:sldMk cId="80957414" sldId="1614"/>
            <ac:grpSpMk id="3" creationId="{DAE648F6-3E96-5307-46F8-B4C85238452D}"/>
          </ac:grpSpMkLst>
        </pc:grpChg>
        <pc:grpChg chg="add mod">
          <ac:chgData name="Amanda Banks" userId="b087a8d9-1487-4f53-b260-56dd6c44b6b6" providerId="ADAL" clId="{9B3CEE5E-68BF-41F8-ABFE-0B59F0E8BDC1}" dt="2025-11-07T01:13:42.953" v="1683" actId="962"/>
          <ac:grpSpMkLst>
            <pc:docMk/>
            <pc:sldMk cId="80957414" sldId="1614"/>
            <ac:grpSpMk id="12" creationId="{742D4BE5-CACA-8440-634D-EDE9DDEE3206}"/>
          </ac:grpSpMkLst>
        </pc:grpChg>
        <pc:grpChg chg="mod">
          <ac:chgData name="Amanda Banks" userId="b087a8d9-1487-4f53-b260-56dd6c44b6b6" providerId="ADAL" clId="{9B3CEE5E-68BF-41F8-ABFE-0B59F0E8BDC1}" dt="2025-11-07T00:36:57.805" v="1442" actId="164"/>
          <ac:grpSpMkLst>
            <pc:docMk/>
            <pc:sldMk cId="80957414" sldId="1614"/>
            <ac:grpSpMk id="64" creationId="{8D3726B2-8D40-3E91-5612-2356F1CB5FA8}"/>
          </ac:grpSpMkLst>
        </pc:grpChg>
        <pc:grpChg chg="mod">
          <ac:chgData name="Amanda Banks" userId="b087a8d9-1487-4f53-b260-56dd6c44b6b6" providerId="ADAL" clId="{9B3CEE5E-68BF-41F8-ABFE-0B59F0E8BDC1}" dt="2025-11-07T00:35:23.357" v="1383" actId="164"/>
          <ac:grpSpMkLst>
            <pc:docMk/>
            <pc:sldMk cId="80957414" sldId="1614"/>
            <ac:grpSpMk id="65" creationId="{19038D7D-AFA6-A165-9B73-BB4DF55416DD}"/>
          </ac:grpSpMkLst>
        </pc:grpChg>
        <pc:cxnChg chg="mod">
          <ac:chgData name="Amanda Banks" userId="b087a8d9-1487-4f53-b260-56dd6c44b6b6" providerId="ADAL" clId="{9B3CEE5E-68BF-41F8-ABFE-0B59F0E8BDC1}" dt="2025-11-07T00:35:23.357" v="1383" actId="164"/>
          <ac:cxnSpMkLst>
            <pc:docMk/>
            <pc:sldMk cId="80957414" sldId="1614"/>
            <ac:cxnSpMk id="10" creationId="{745404C9-0FE7-6273-623B-5CDF57440906}"/>
          </ac:cxnSpMkLst>
        </pc:cxnChg>
        <pc:cxnChg chg="mod">
          <ac:chgData name="Amanda Banks" userId="b087a8d9-1487-4f53-b260-56dd6c44b6b6" providerId="ADAL" clId="{9B3CEE5E-68BF-41F8-ABFE-0B59F0E8BDC1}" dt="2025-11-07T00:36:57.805" v="1442" actId="164"/>
          <ac:cxnSpMkLst>
            <pc:docMk/>
            <pc:sldMk cId="80957414" sldId="1614"/>
            <ac:cxnSpMk id="28" creationId="{9C7A709C-F4C7-C216-3EF8-CA599A36396F}"/>
          </ac:cxnSpMkLst>
        </pc:cxnChg>
        <pc:cxnChg chg="mod">
          <ac:chgData name="Amanda Banks" userId="b087a8d9-1487-4f53-b260-56dd6c44b6b6" providerId="ADAL" clId="{9B3CEE5E-68BF-41F8-ABFE-0B59F0E8BDC1}" dt="2025-11-07T00:35:23.357" v="1383" actId="164"/>
          <ac:cxnSpMkLst>
            <pc:docMk/>
            <pc:sldMk cId="80957414" sldId="1614"/>
            <ac:cxnSpMk id="30" creationId="{127B71D7-0B65-C4AA-4362-3622714F71A6}"/>
          </ac:cxnSpMkLst>
        </pc:cxnChg>
      </pc:sldChg>
      <pc:sldChg chg="modSp mod">
        <pc:chgData name="Amanda Banks" userId="b087a8d9-1487-4f53-b260-56dd6c44b6b6" providerId="ADAL" clId="{9B3CEE5E-68BF-41F8-ABFE-0B59F0E8BDC1}" dt="2025-11-07T02:16:17.117" v="2157" actId="20577"/>
        <pc:sldMkLst>
          <pc:docMk/>
          <pc:sldMk cId="48963986" sldId="1615"/>
        </pc:sldMkLst>
        <pc:spChg chg="mod">
          <ac:chgData name="Amanda Banks" userId="b087a8d9-1487-4f53-b260-56dd6c44b6b6" providerId="ADAL" clId="{9B3CEE5E-68BF-41F8-ABFE-0B59F0E8BDC1}" dt="2025-11-07T02:16:17.117" v="2157" actId="20577"/>
          <ac:spMkLst>
            <pc:docMk/>
            <pc:sldMk cId="48963986" sldId="1615"/>
            <ac:spMk id="7" creationId="{1A0EA9D8-1371-2A42-2ED3-0A926CF7CCB2}"/>
          </ac:spMkLst>
        </pc:spChg>
      </pc:sldChg>
      <pc:sldChg chg="modSp mod">
        <pc:chgData name="Amanda Banks" userId="b087a8d9-1487-4f53-b260-56dd6c44b6b6" providerId="ADAL" clId="{9B3CEE5E-68BF-41F8-ABFE-0B59F0E8BDC1}" dt="2025-11-07T02:16:29.702" v="2159" actId="20577"/>
        <pc:sldMkLst>
          <pc:docMk/>
          <pc:sldMk cId="3103022478" sldId="1616"/>
        </pc:sldMkLst>
        <pc:spChg chg="mod">
          <ac:chgData name="Amanda Banks" userId="b087a8d9-1487-4f53-b260-56dd6c44b6b6" providerId="ADAL" clId="{9B3CEE5E-68BF-41F8-ABFE-0B59F0E8BDC1}" dt="2025-11-07T02:16:29.702" v="2159" actId="20577"/>
          <ac:spMkLst>
            <pc:docMk/>
            <pc:sldMk cId="3103022478" sldId="1616"/>
            <ac:spMk id="3" creationId="{DDF66EA4-F4EF-5E9D-77FD-926CAD55E1D4}"/>
          </ac:spMkLst>
        </pc:spChg>
      </pc:sldChg>
      <pc:sldChg chg="addSp modSp mod modNotesTx">
        <pc:chgData name="Amanda Banks" userId="b087a8d9-1487-4f53-b260-56dd6c44b6b6" providerId="ADAL" clId="{9B3CEE5E-68BF-41F8-ABFE-0B59F0E8BDC1}" dt="2025-11-07T01:15:21.979" v="1687" actId="962"/>
        <pc:sldMkLst>
          <pc:docMk/>
          <pc:sldMk cId="1682669482" sldId="1617"/>
        </pc:sldMkLst>
        <pc:spChg chg="mod">
          <ac:chgData name="Amanda Banks" userId="b087a8d9-1487-4f53-b260-56dd6c44b6b6" providerId="ADAL" clId="{9B3CEE5E-68BF-41F8-ABFE-0B59F0E8BDC1}" dt="2025-11-07T00:33:08.504" v="1322" actId="164"/>
          <ac:spMkLst>
            <pc:docMk/>
            <pc:sldMk cId="1682669482" sldId="1617"/>
            <ac:spMk id="2" creationId="{878673DB-7334-E14D-2697-AFDFDF22995A}"/>
          </ac:spMkLst>
        </pc:spChg>
        <pc:grpChg chg="mod">
          <ac:chgData name="Amanda Banks" userId="b087a8d9-1487-4f53-b260-56dd6c44b6b6" providerId="ADAL" clId="{9B3CEE5E-68BF-41F8-ABFE-0B59F0E8BDC1}" dt="2025-11-07T01:15:21.979" v="1687" actId="962"/>
          <ac:grpSpMkLst>
            <pc:docMk/>
            <pc:sldMk cId="1682669482" sldId="1617"/>
            <ac:grpSpMk id="11" creationId="{90409288-4659-AAA9-CED4-E9EE77DFC6A9}"/>
          </ac:grpSpMkLst>
        </pc:grpChg>
        <pc:grpChg chg="mod">
          <ac:chgData name="Amanda Banks" userId="b087a8d9-1487-4f53-b260-56dd6c44b6b6" providerId="ADAL" clId="{9B3CEE5E-68BF-41F8-ABFE-0B59F0E8BDC1}" dt="2025-11-07T00:33:16.577" v="1323" actId="164"/>
          <ac:grpSpMkLst>
            <pc:docMk/>
            <pc:sldMk cId="1682669482" sldId="1617"/>
            <ac:grpSpMk id="12" creationId="{588B3445-26B0-26B8-1E78-70FA7BC34AC4}"/>
          </ac:grpSpMkLst>
        </pc:grpChg>
        <pc:grpChg chg="add mod">
          <ac:chgData name="Amanda Banks" userId="b087a8d9-1487-4f53-b260-56dd6c44b6b6" providerId="ADAL" clId="{9B3CEE5E-68BF-41F8-ABFE-0B59F0E8BDC1}" dt="2025-11-07T00:33:16.577" v="1323" actId="164"/>
          <ac:grpSpMkLst>
            <pc:docMk/>
            <pc:sldMk cId="1682669482" sldId="1617"/>
            <ac:grpSpMk id="14" creationId="{4C296382-065C-57E2-7CAF-82DD3A187FF2}"/>
          </ac:grpSpMkLst>
        </pc:grpChg>
        <pc:grpChg chg="add mod">
          <ac:chgData name="Amanda Banks" userId="b087a8d9-1487-4f53-b260-56dd6c44b6b6" providerId="ADAL" clId="{9B3CEE5E-68BF-41F8-ABFE-0B59F0E8BDC1}" dt="2025-11-07T01:14:46.356" v="1685" actId="962"/>
          <ac:grpSpMkLst>
            <pc:docMk/>
            <pc:sldMk cId="1682669482" sldId="1617"/>
            <ac:grpSpMk id="16" creationId="{2322DF52-99C4-FA19-C1D2-A12C96C6DC4D}"/>
          </ac:grpSpMkLst>
        </pc:grpChg>
        <pc:cxnChg chg="mod">
          <ac:chgData name="Amanda Banks" userId="b087a8d9-1487-4f53-b260-56dd6c44b6b6" providerId="ADAL" clId="{9B3CEE5E-68BF-41F8-ABFE-0B59F0E8BDC1}" dt="2025-11-07T00:33:08.504" v="1322" actId="164"/>
          <ac:cxnSpMkLst>
            <pc:docMk/>
            <pc:sldMk cId="1682669482" sldId="1617"/>
            <ac:cxnSpMk id="3" creationId="{D2009288-2E62-4CF9-1E41-A5C3EFA28AF2}"/>
          </ac:cxnSpMkLst>
        </pc:cxnChg>
      </pc:sldChg>
      <pc:sldChg chg="modSp mod modCm">
        <pc:chgData name="Amanda Banks" userId="b087a8d9-1487-4f53-b260-56dd6c44b6b6" providerId="ADAL" clId="{9B3CEE5E-68BF-41F8-ABFE-0B59F0E8BDC1}" dt="2025-11-07T02:16:59.304" v="2169" actId="20577"/>
        <pc:sldMkLst>
          <pc:docMk/>
          <pc:sldMk cId="1402460079" sldId="1618"/>
        </pc:sldMkLst>
        <pc:spChg chg="mod">
          <ac:chgData name="Amanda Banks" userId="b087a8d9-1487-4f53-b260-56dd6c44b6b6" providerId="ADAL" clId="{9B3CEE5E-68BF-41F8-ABFE-0B59F0E8BDC1}" dt="2025-11-07T02:16:59.304" v="2169" actId="20577"/>
          <ac:spMkLst>
            <pc:docMk/>
            <pc:sldMk cId="1402460079" sldId="1618"/>
            <ac:spMk id="7" creationId="{3173B969-C776-BA41-2207-5B445F6A2102}"/>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16:59.304" v="2169" actId="20577"/>
              <pc2:cmMkLst xmlns:pc2="http://schemas.microsoft.com/office/powerpoint/2019/9/main/command">
                <pc:docMk/>
                <pc:sldMk cId="1402460079" sldId="1618"/>
                <pc2:cmMk id="{3F665515-E529-47B1-88AE-899F0F79F36C}"/>
              </pc2:cmMkLst>
            </pc226:cmChg>
            <pc226:cmChg xmlns:pc226="http://schemas.microsoft.com/office/powerpoint/2022/06/main/command" chg="mod">
              <pc226:chgData name="Amanda Banks" userId="b087a8d9-1487-4f53-b260-56dd6c44b6b6" providerId="ADAL" clId="{9B3CEE5E-68BF-41F8-ABFE-0B59F0E8BDC1}" dt="2025-11-07T02:16:59.304" v="2169" actId="20577"/>
              <pc2:cmMkLst xmlns:pc2="http://schemas.microsoft.com/office/powerpoint/2019/9/main/command">
                <pc:docMk/>
                <pc:sldMk cId="1402460079" sldId="1618"/>
                <pc2:cmMk id="{E3F48FF3-B41F-4C41-A426-6009CC742E9B}"/>
              </pc2:cmMkLst>
            </pc226:cmChg>
          </p:ext>
        </pc:extLst>
      </pc:sldChg>
      <pc:sldChg chg="addSp modSp mod modNotesTx">
        <pc:chgData name="Amanda Banks" userId="b087a8d9-1487-4f53-b260-56dd6c44b6b6" providerId="ADAL" clId="{9B3CEE5E-68BF-41F8-ABFE-0B59F0E8BDC1}" dt="2025-11-07T01:16:26.562" v="1691" actId="962"/>
        <pc:sldMkLst>
          <pc:docMk/>
          <pc:sldMk cId="3696069831" sldId="1619"/>
        </pc:sldMkLst>
        <pc:spChg chg="mod">
          <ac:chgData name="Amanda Banks" userId="b087a8d9-1487-4f53-b260-56dd6c44b6b6" providerId="ADAL" clId="{9B3CEE5E-68BF-41F8-ABFE-0B59F0E8BDC1}" dt="2025-11-07T00:30:13.188" v="1225" actId="164"/>
          <ac:spMkLst>
            <pc:docMk/>
            <pc:sldMk cId="3696069831" sldId="1619"/>
            <ac:spMk id="2" creationId="{AB50D542-FAA0-CF02-75FC-401FEC995350}"/>
          </ac:spMkLst>
        </pc:spChg>
        <pc:spChg chg="mod">
          <ac:chgData name="Amanda Banks" userId="b087a8d9-1487-4f53-b260-56dd6c44b6b6" providerId="ADAL" clId="{9B3CEE5E-68BF-41F8-ABFE-0B59F0E8BDC1}" dt="2025-11-07T00:32:01.626" v="1317" actId="1076"/>
          <ac:spMkLst>
            <pc:docMk/>
            <pc:sldMk cId="3696069831" sldId="1619"/>
            <ac:spMk id="15" creationId="{BFE02B7E-C993-6054-7187-2A940E92BC6F}"/>
          </ac:spMkLst>
        </pc:spChg>
        <pc:grpChg chg="mod">
          <ac:chgData name="Amanda Banks" userId="b087a8d9-1487-4f53-b260-56dd6c44b6b6" providerId="ADAL" clId="{9B3CEE5E-68BF-41F8-ABFE-0B59F0E8BDC1}" dt="2025-11-07T00:30:13.188" v="1225" actId="164"/>
          <ac:grpSpMkLst>
            <pc:docMk/>
            <pc:sldMk cId="3696069831" sldId="1619"/>
            <ac:grpSpMk id="10" creationId="{A419AC1B-1FC5-D444-B712-EA0A999E7AB1}"/>
          </ac:grpSpMkLst>
        </pc:grpChg>
        <pc:grpChg chg="mod">
          <ac:chgData name="Amanda Banks" userId="b087a8d9-1487-4f53-b260-56dd6c44b6b6" providerId="ADAL" clId="{9B3CEE5E-68BF-41F8-ABFE-0B59F0E8BDC1}" dt="2025-11-07T00:32:07.149" v="1318" actId="164"/>
          <ac:grpSpMkLst>
            <pc:docMk/>
            <pc:sldMk cId="3696069831" sldId="1619"/>
            <ac:grpSpMk id="13" creationId="{8B413A8C-BABB-E51D-67B5-98FFEF385E4C}"/>
          </ac:grpSpMkLst>
        </pc:grpChg>
        <pc:grpChg chg="mod">
          <ac:chgData name="Amanda Banks" userId="b087a8d9-1487-4f53-b260-56dd6c44b6b6" providerId="ADAL" clId="{9B3CEE5E-68BF-41F8-ABFE-0B59F0E8BDC1}" dt="2025-11-07T00:32:07.149" v="1318" actId="164"/>
          <ac:grpSpMkLst>
            <pc:docMk/>
            <pc:sldMk cId="3696069831" sldId="1619"/>
            <ac:grpSpMk id="14" creationId="{E9FE59C0-4A5D-D1D0-C517-70D3093E6A08}"/>
          </ac:grpSpMkLst>
        </pc:grpChg>
        <pc:grpChg chg="mod">
          <ac:chgData name="Amanda Banks" userId="b087a8d9-1487-4f53-b260-56dd6c44b6b6" providerId="ADAL" clId="{9B3CEE5E-68BF-41F8-ABFE-0B59F0E8BDC1}" dt="2025-11-07T00:32:07.149" v="1318" actId="164"/>
          <ac:grpSpMkLst>
            <pc:docMk/>
            <pc:sldMk cId="3696069831" sldId="1619"/>
            <ac:grpSpMk id="29" creationId="{93376D98-BE0D-7EE6-E670-18A02BAAC6A0}"/>
          </ac:grpSpMkLst>
        </pc:grpChg>
        <pc:grpChg chg="mod">
          <ac:chgData name="Amanda Banks" userId="b087a8d9-1487-4f53-b260-56dd6c44b6b6" providerId="ADAL" clId="{9B3CEE5E-68BF-41F8-ABFE-0B59F0E8BDC1}" dt="2025-11-07T00:32:07.149" v="1318" actId="164"/>
          <ac:grpSpMkLst>
            <pc:docMk/>
            <pc:sldMk cId="3696069831" sldId="1619"/>
            <ac:grpSpMk id="39" creationId="{BD08B0A0-56F0-076F-6AAB-4F94F3930747}"/>
          </ac:grpSpMkLst>
        </pc:grpChg>
        <pc:grpChg chg="mod">
          <ac:chgData name="Amanda Banks" userId="b087a8d9-1487-4f53-b260-56dd6c44b6b6" providerId="ADAL" clId="{9B3CEE5E-68BF-41F8-ABFE-0B59F0E8BDC1}" dt="2025-11-07T00:32:07.149" v="1318" actId="164"/>
          <ac:grpSpMkLst>
            <pc:docMk/>
            <pc:sldMk cId="3696069831" sldId="1619"/>
            <ac:grpSpMk id="41" creationId="{011CEEB6-F93C-117E-827A-22F00F7DC1D3}"/>
          </ac:grpSpMkLst>
        </pc:grpChg>
        <pc:grpChg chg="mod">
          <ac:chgData name="Amanda Banks" userId="b087a8d9-1487-4f53-b260-56dd6c44b6b6" providerId="ADAL" clId="{9B3CEE5E-68BF-41F8-ABFE-0B59F0E8BDC1}" dt="2025-11-07T00:32:07.149" v="1318" actId="164"/>
          <ac:grpSpMkLst>
            <pc:docMk/>
            <pc:sldMk cId="3696069831" sldId="1619"/>
            <ac:grpSpMk id="44" creationId="{6A03C658-5835-30FD-DFA4-50FE46E6CFD0}"/>
          </ac:grpSpMkLst>
        </pc:grpChg>
        <pc:grpChg chg="add mod">
          <ac:chgData name="Amanda Banks" userId="b087a8d9-1487-4f53-b260-56dd6c44b6b6" providerId="ADAL" clId="{9B3CEE5E-68BF-41F8-ABFE-0B59F0E8BDC1}" dt="2025-11-07T01:16:15.496" v="1689" actId="962"/>
          <ac:grpSpMkLst>
            <pc:docMk/>
            <pc:sldMk cId="3696069831" sldId="1619"/>
            <ac:grpSpMk id="47" creationId="{7B5E2145-B0C9-2F3C-3FC1-FAC44A3C8E65}"/>
          </ac:grpSpMkLst>
        </pc:grpChg>
        <pc:grpChg chg="add mod">
          <ac:chgData name="Amanda Banks" userId="b087a8d9-1487-4f53-b260-56dd6c44b6b6" providerId="ADAL" clId="{9B3CEE5E-68BF-41F8-ABFE-0B59F0E8BDC1}" dt="2025-11-07T01:16:26.562" v="1691" actId="962"/>
          <ac:grpSpMkLst>
            <pc:docMk/>
            <pc:sldMk cId="3696069831" sldId="1619"/>
            <ac:grpSpMk id="48" creationId="{B1569955-2E73-F6F1-A33D-1B1278315A25}"/>
          </ac:grpSpMkLst>
        </pc:grpChg>
        <pc:cxnChg chg="mod">
          <ac:chgData name="Amanda Banks" userId="b087a8d9-1487-4f53-b260-56dd6c44b6b6" providerId="ADAL" clId="{9B3CEE5E-68BF-41F8-ABFE-0B59F0E8BDC1}" dt="2025-11-07T00:30:13.188" v="1225" actId="164"/>
          <ac:cxnSpMkLst>
            <pc:docMk/>
            <pc:sldMk cId="3696069831" sldId="1619"/>
            <ac:cxnSpMk id="6" creationId="{484976DE-56C6-FF50-687E-0942CA96E430}"/>
          </ac:cxnSpMkLst>
        </pc:cxnChg>
      </pc:sldChg>
      <pc:sldChg chg="modSp mod modCm">
        <pc:chgData name="Amanda Banks" userId="b087a8d9-1487-4f53-b260-56dd6c44b6b6" providerId="ADAL" clId="{9B3CEE5E-68BF-41F8-ABFE-0B59F0E8BDC1}" dt="2025-11-07T02:07:30.884" v="2081" actId="20577"/>
        <pc:sldMkLst>
          <pc:docMk/>
          <pc:sldMk cId="768099920" sldId="1628"/>
        </pc:sldMkLst>
        <pc:spChg chg="mod">
          <ac:chgData name="Amanda Banks" userId="b087a8d9-1487-4f53-b260-56dd6c44b6b6" providerId="ADAL" clId="{9B3CEE5E-68BF-41F8-ABFE-0B59F0E8BDC1}" dt="2025-11-07T02:07:30.884" v="2081" actId="20577"/>
          <ac:spMkLst>
            <pc:docMk/>
            <pc:sldMk cId="768099920" sldId="1628"/>
            <ac:spMk id="20" creationId="{220FC554-73C9-8503-8707-2CF0F3294A79}"/>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07:30.884" v="2081" actId="20577"/>
              <pc2:cmMkLst xmlns:pc2="http://schemas.microsoft.com/office/powerpoint/2019/9/main/command">
                <pc:docMk/>
                <pc:sldMk cId="768099920" sldId="1628"/>
                <pc2:cmMk id="{6E015C3C-40C6-4F59-B5C6-F10BDF2A8734}"/>
              </pc2:cmMkLst>
            </pc226:cmChg>
            <pc226:cmChg xmlns:pc226="http://schemas.microsoft.com/office/powerpoint/2022/06/main/command" chg="mod">
              <pc226:chgData name="Amanda Banks" userId="b087a8d9-1487-4f53-b260-56dd6c44b6b6" providerId="ADAL" clId="{9B3CEE5E-68BF-41F8-ABFE-0B59F0E8BDC1}" dt="2025-11-07T02:07:30.884" v="2081" actId="20577"/>
              <pc2:cmMkLst xmlns:pc2="http://schemas.microsoft.com/office/powerpoint/2019/9/main/command">
                <pc:docMk/>
                <pc:sldMk cId="768099920" sldId="1628"/>
                <pc2:cmMk id="{872723DA-96E8-4C3E-8ACB-D3239C0FBED4}"/>
              </pc2:cmMkLst>
            </pc226:cmChg>
            <pc226:cmChg xmlns:pc226="http://schemas.microsoft.com/office/powerpoint/2022/06/main/command" chg="mod">
              <pc226:chgData name="Amanda Banks" userId="b087a8d9-1487-4f53-b260-56dd6c44b6b6" providerId="ADAL" clId="{9B3CEE5E-68BF-41F8-ABFE-0B59F0E8BDC1}" dt="2025-11-07T02:07:30.884" v="2081" actId="20577"/>
              <pc2:cmMkLst xmlns:pc2="http://schemas.microsoft.com/office/powerpoint/2019/9/main/command">
                <pc:docMk/>
                <pc:sldMk cId="768099920" sldId="1628"/>
                <pc2:cmMk id="{9C01BFE1-77C7-41FC-AA18-64D954A409D2}"/>
              </pc2:cmMkLst>
            </pc226:cmChg>
          </p:ext>
        </pc:extLst>
      </pc:sldChg>
      <pc:sldChg chg="modSp mod modCm">
        <pc:chgData name="Amanda Banks" userId="b087a8d9-1487-4f53-b260-56dd6c44b6b6" providerId="ADAL" clId="{9B3CEE5E-68BF-41F8-ABFE-0B59F0E8BDC1}" dt="2025-11-07T01:52:15.915" v="1943" actId="20577"/>
        <pc:sldMkLst>
          <pc:docMk/>
          <pc:sldMk cId="29847163" sldId="1629"/>
        </pc:sldMkLst>
        <pc:spChg chg="mod">
          <ac:chgData name="Amanda Banks" userId="b087a8d9-1487-4f53-b260-56dd6c44b6b6" providerId="ADAL" clId="{9B3CEE5E-68BF-41F8-ABFE-0B59F0E8BDC1}" dt="2025-11-07T01:52:15.915" v="1943" actId="20577"/>
          <ac:spMkLst>
            <pc:docMk/>
            <pc:sldMk cId="29847163" sldId="1629"/>
            <ac:spMk id="20" creationId="{C00AC88F-EA0B-6064-4D63-8F5E264A40D4}"/>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1:52:15.915" v="1943" actId="20577"/>
              <pc2:cmMkLst xmlns:pc2="http://schemas.microsoft.com/office/powerpoint/2019/9/main/command">
                <pc:docMk/>
                <pc:sldMk cId="29847163" sldId="1629"/>
                <pc2:cmMk id="{608FDAC6-1F9E-4B26-966D-77143015D8B1}"/>
              </pc2:cmMkLst>
            </pc226:cmChg>
            <pc226:cmChg xmlns:pc226="http://schemas.microsoft.com/office/powerpoint/2022/06/main/command" chg="mod">
              <pc226:chgData name="Amanda Banks" userId="b087a8d9-1487-4f53-b260-56dd6c44b6b6" providerId="ADAL" clId="{9B3CEE5E-68BF-41F8-ABFE-0B59F0E8BDC1}" dt="2025-11-07T01:52:15.915" v="1943" actId="20577"/>
              <pc2:cmMkLst xmlns:pc2="http://schemas.microsoft.com/office/powerpoint/2019/9/main/command">
                <pc:docMk/>
                <pc:sldMk cId="29847163" sldId="1629"/>
                <pc2:cmMk id="{FCC6B4FC-90B9-4D67-A500-BC4204A371E6}"/>
              </pc2:cmMkLst>
            </pc226:cmChg>
          </p:ext>
        </pc:extLst>
      </pc:sldChg>
      <pc:sldChg chg="modSp mod modCm">
        <pc:chgData name="Amanda Banks" userId="b087a8d9-1487-4f53-b260-56dd6c44b6b6" providerId="ADAL" clId="{9B3CEE5E-68BF-41F8-ABFE-0B59F0E8BDC1}" dt="2025-11-07T02:07:58.838" v="2082" actId="20577"/>
        <pc:sldMkLst>
          <pc:docMk/>
          <pc:sldMk cId="795678850" sldId="1630"/>
        </pc:sldMkLst>
        <pc:spChg chg="mod">
          <ac:chgData name="Amanda Banks" userId="b087a8d9-1487-4f53-b260-56dd6c44b6b6" providerId="ADAL" clId="{9B3CEE5E-68BF-41F8-ABFE-0B59F0E8BDC1}" dt="2025-11-07T02:07:58.838" v="2082" actId="20577"/>
          <ac:spMkLst>
            <pc:docMk/>
            <pc:sldMk cId="795678850" sldId="1630"/>
            <ac:spMk id="20" creationId="{2731D88F-4FE0-B816-92FB-9565E074C064}"/>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07:58.838" v="2082" actId="20577"/>
              <pc2:cmMkLst xmlns:pc2="http://schemas.microsoft.com/office/powerpoint/2019/9/main/command">
                <pc:docMk/>
                <pc:sldMk cId="795678850" sldId="1630"/>
                <pc2:cmMk id="{8AE77A02-965C-4896-A6ED-EA6BE97450CA}"/>
              </pc2:cmMkLst>
            </pc226:cmChg>
            <pc226:cmChg xmlns:pc226="http://schemas.microsoft.com/office/powerpoint/2022/06/main/command" chg="mod">
              <pc226:chgData name="Amanda Banks" userId="b087a8d9-1487-4f53-b260-56dd6c44b6b6" providerId="ADAL" clId="{9B3CEE5E-68BF-41F8-ABFE-0B59F0E8BDC1}" dt="2025-11-07T02:07:58.838" v="2082" actId="20577"/>
              <pc2:cmMkLst xmlns:pc2="http://schemas.microsoft.com/office/powerpoint/2019/9/main/command">
                <pc:docMk/>
                <pc:sldMk cId="795678850" sldId="1630"/>
                <pc2:cmMk id="{C8DBC6DE-B77E-4BB2-882E-0EDA7F11C5BC}"/>
              </pc2:cmMkLst>
            </pc226:cmChg>
          </p:ext>
        </pc:extLst>
      </pc:sldChg>
      <pc:sldChg chg="modSp mod modCm">
        <pc:chgData name="Amanda Banks" userId="b087a8d9-1487-4f53-b260-56dd6c44b6b6" providerId="ADAL" clId="{9B3CEE5E-68BF-41F8-ABFE-0B59F0E8BDC1}" dt="2025-11-07T02:08:12.481" v="2084" actId="20577"/>
        <pc:sldMkLst>
          <pc:docMk/>
          <pc:sldMk cId="1151049805" sldId="1631"/>
        </pc:sldMkLst>
        <pc:spChg chg="mod">
          <ac:chgData name="Amanda Banks" userId="b087a8d9-1487-4f53-b260-56dd6c44b6b6" providerId="ADAL" clId="{9B3CEE5E-68BF-41F8-ABFE-0B59F0E8BDC1}" dt="2025-11-07T02:08:12.481" v="2084" actId="20577"/>
          <ac:spMkLst>
            <pc:docMk/>
            <pc:sldMk cId="1151049805" sldId="1631"/>
            <ac:spMk id="20" creationId="{C33F6747-9C87-F9B0-15A3-F26B09676C84}"/>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08:12.481" v="2084" actId="20577"/>
              <pc2:cmMkLst xmlns:pc2="http://schemas.microsoft.com/office/powerpoint/2019/9/main/command">
                <pc:docMk/>
                <pc:sldMk cId="1151049805" sldId="1631"/>
                <pc2:cmMk id="{E768870E-E6A8-4F0B-96B1-4419198A311E}"/>
              </pc2:cmMkLst>
            </pc226:cmChg>
            <pc226:cmChg xmlns:pc226="http://schemas.microsoft.com/office/powerpoint/2022/06/main/command" chg="mod">
              <pc226:chgData name="Amanda Banks" userId="b087a8d9-1487-4f53-b260-56dd6c44b6b6" providerId="ADAL" clId="{9B3CEE5E-68BF-41F8-ABFE-0B59F0E8BDC1}" dt="2025-11-07T02:08:12.481" v="2084" actId="20577"/>
              <pc2:cmMkLst xmlns:pc2="http://schemas.microsoft.com/office/powerpoint/2019/9/main/command">
                <pc:docMk/>
                <pc:sldMk cId="1151049805" sldId="1631"/>
                <pc2:cmMk id="{5BD00659-6F4A-43CD-880E-36AB91FA3E92}"/>
              </pc2:cmMkLst>
            </pc226:cmChg>
          </p:ext>
        </pc:extLst>
      </pc:sldChg>
      <pc:sldChg chg="modSp mod">
        <pc:chgData name="Amanda Banks" userId="b087a8d9-1487-4f53-b260-56dd6c44b6b6" providerId="ADAL" clId="{9B3CEE5E-68BF-41F8-ABFE-0B59F0E8BDC1}" dt="2025-11-07T02:17:16.342" v="2175" actId="20577"/>
        <pc:sldMkLst>
          <pc:docMk/>
          <pc:sldMk cId="2271779299" sldId="1634"/>
        </pc:sldMkLst>
        <pc:spChg chg="mod">
          <ac:chgData name="Amanda Banks" userId="b087a8d9-1487-4f53-b260-56dd6c44b6b6" providerId="ADAL" clId="{9B3CEE5E-68BF-41F8-ABFE-0B59F0E8BDC1}" dt="2025-11-07T02:17:16.342" v="2175" actId="20577"/>
          <ac:spMkLst>
            <pc:docMk/>
            <pc:sldMk cId="2271779299" sldId="1634"/>
            <ac:spMk id="11" creationId="{2A8EBCCC-ECD1-170D-B87E-B548223B1E2E}"/>
          </ac:spMkLst>
        </pc:spChg>
      </pc:sldChg>
      <pc:sldChg chg="modSp mod">
        <pc:chgData name="Amanda Banks" userId="b087a8d9-1487-4f53-b260-56dd6c44b6b6" providerId="ADAL" clId="{9B3CEE5E-68BF-41F8-ABFE-0B59F0E8BDC1}" dt="2025-11-07T02:17:35.153" v="2180" actId="20577"/>
        <pc:sldMkLst>
          <pc:docMk/>
          <pc:sldMk cId="680967532" sldId="1635"/>
        </pc:sldMkLst>
        <pc:spChg chg="mod">
          <ac:chgData name="Amanda Banks" userId="b087a8d9-1487-4f53-b260-56dd6c44b6b6" providerId="ADAL" clId="{9B3CEE5E-68BF-41F8-ABFE-0B59F0E8BDC1}" dt="2025-11-07T02:17:35.153" v="2180" actId="20577"/>
          <ac:spMkLst>
            <pc:docMk/>
            <pc:sldMk cId="680967532" sldId="1635"/>
            <ac:spMk id="11" creationId="{F42B92DC-3407-80B1-DAF3-24947934EA5F}"/>
          </ac:spMkLst>
        </pc:spChg>
      </pc:sldChg>
      <pc:sldChg chg="addSp modSp mod modNotesTx">
        <pc:chgData name="Amanda Banks" userId="b087a8d9-1487-4f53-b260-56dd6c44b6b6" providerId="ADAL" clId="{9B3CEE5E-68BF-41F8-ABFE-0B59F0E8BDC1}" dt="2025-11-07T01:07:47.842" v="1659" actId="962"/>
        <pc:sldMkLst>
          <pc:docMk/>
          <pc:sldMk cId="719259667" sldId="1636"/>
        </pc:sldMkLst>
        <pc:spChg chg="mod">
          <ac:chgData name="Amanda Banks" userId="b087a8d9-1487-4f53-b260-56dd6c44b6b6" providerId="ADAL" clId="{9B3CEE5E-68BF-41F8-ABFE-0B59F0E8BDC1}" dt="2025-11-07T00:27:25.337" v="1180" actId="164"/>
          <ac:spMkLst>
            <pc:docMk/>
            <pc:sldMk cId="719259667" sldId="1636"/>
            <ac:spMk id="6" creationId="{BEF03F1E-21A4-8874-235A-31C6F0290D3C}"/>
          </ac:spMkLst>
        </pc:spChg>
        <pc:grpChg chg="add mod">
          <ac:chgData name="Amanda Banks" userId="b087a8d9-1487-4f53-b260-56dd6c44b6b6" providerId="ADAL" clId="{9B3CEE5E-68BF-41F8-ABFE-0B59F0E8BDC1}" dt="2025-11-07T01:07:11.653" v="1657" actId="962"/>
          <ac:grpSpMkLst>
            <pc:docMk/>
            <pc:sldMk cId="719259667" sldId="1636"/>
            <ac:grpSpMk id="3" creationId="{5423CFAB-926C-B37E-9129-9850C1AD4A53}"/>
          </ac:grpSpMkLst>
        </pc:grpChg>
        <pc:grpChg chg="mod">
          <ac:chgData name="Amanda Banks" userId="b087a8d9-1487-4f53-b260-56dd6c44b6b6" providerId="ADAL" clId="{9B3CEE5E-68BF-41F8-ABFE-0B59F0E8BDC1}" dt="2025-11-07T00:27:25.337" v="1180" actId="164"/>
          <ac:grpSpMkLst>
            <pc:docMk/>
            <pc:sldMk cId="719259667" sldId="1636"/>
            <ac:grpSpMk id="24" creationId="{7FDDC7A3-4E3D-FD05-6D2A-71FF183949EA}"/>
          </ac:grpSpMkLst>
        </pc:grpChg>
        <pc:grpChg chg="mod">
          <ac:chgData name="Amanda Banks" userId="b087a8d9-1487-4f53-b260-56dd6c44b6b6" providerId="ADAL" clId="{9B3CEE5E-68BF-41F8-ABFE-0B59F0E8BDC1}" dt="2025-11-07T01:07:47.842" v="1659" actId="962"/>
          <ac:grpSpMkLst>
            <pc:docMk/>
            <pc:sldMk cId="719259667" sldId="1636"/>
            <ac:grpSpMk id="60" creationId="{106291F6-5812-7123-016F-149E5B7CC18C}"/>
          </ac:grpSpMkLst>
        </pc:grpChg>
        <pc:cxnChg chg="mod">
          <ac:chgData name="Amanda Banks" userId="b087a8d9-1487-4f53-b260-56dd6c44b6b6" providerId="ADAL" clId="{9B3CEE5E-68BF-41F8-ABFE-0B59F0E8BDC1}" dt="2025-11-07T00:27:25.337" v="1180" actId="164"/>
          <ac:cxnSpMkLst>
            <pc:docMk/>
            <pc:sldMk cId="719259667" sldId="1636"/>
            <ac:cxnSpMk id="2" creationId="{95C36330-E27F-317C-8AAF-32DEA6E97CDF}"/>
          </ac:cxnSpMkLst>
        </pc:cxnChg>
        <pc:cxnChg chg="mod">
          <ac:chgData name="Amanda Banks" userId="b087a8d9-1487-4f53-b260-56dd6c44b6b6" providerId="ADAL" clId="{9B3CEE5E-68BF-41F8-ABFE-0B59F0E8BDC1}" dt="2025-11-07T00:27:25.337" v="1180" actId="164"/>
          <ac:cxnSpMkLst>
            <pc:docMk/>
            <pc:sldMk cId="719259667" sldId="1636"/>
            <ac:cxnSpMk id="16" creationId="{6E94CFF1-14C5-D450-C333-E3DAADEC64AB}"/>
          </ac:cxnSpMkLst>
        </pc:cxnChg>
      </pc:sldChg>
      <pc:sldChg chg="modSp mod modCm">
        <pc:chgData name="Amanda Banks" userId="b087a8d9-1487-4f53-b260-56dd6c44b6b6" providerId="ADAL" clId="{9B3CEE5E-68BF-41F8-ABFE-0B59F0E8BDC1}" dt="2025-11-07T02:06:48.109" v="2077" actId="20577"/>
        <pc:sldMkLst>
          <pc:docMk/>
          <pc:sldMk cId="1924887805" sldId="1644"/>
        </pc:sldMkLst>
        <pc:spChg chg="mod">
          <ac:chgData name="Amanda Banks" userId="b087a8d9-1487-4f53-b260-56dd6c44b6b6" providerId="ADAL" clId="{9B3CEE5E-68BF-41F8-ABFE-0B59F0E8BDC1}" dt="2025-11-07T02:06:48.109" v="2077" actId="20577"/>
          <ac:spMkLst>
            <pc:docMk/>
            <pc:sldMk cId="1924887805" sldId="1644"/>
            <ac:spMk id="12" creationId="{A3AAEEA4-C4C7-4951-A4AF-337462BC8F97}"/>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06:48.109" v="2077" actId="20577"/>
              <pc2:cmMkLst xmlns:pc2="http://schemas.microsoft.com/office/powerpoint/2019/9/main/command">
                <pc:docMk/>
                <pc:sldMk cId="1924887805" sldId="1644"/>
                <pc2:cmMk id="{BC3AB4B0-3233-4322-AC78-D6C7D43A8721}"/>
              </pc2:cmMkLst>
            </pc226:cmChg>
            <pc226:cmChg xmlns:pc226="http://schemas.microsoft.com/office/powerpoint/2022/06/main/command" chg="mod">
              <pc226:chgData name="Amanda Banks" userId="b087a8d9-1487-4f53-b260-56dd6c44b6b6" providerId="ADAL" clId="{9B3CEE5E-68BF-41F8-ABFE-0B59F0E8BDC1}" dt="2025-11-07T02:06:48.109" v="2077" actId="20577"/>
              <pc2:cmMkLst xmlns:pc2="http://schemas.microsoft.com/office/powerpoint/2019/9/main/command">
                <pc:docMk/>
                <pc:sldMk cId="1924887805" sldId="1644"/>
                <pc2:cmMk id="{7A9D41CB-63D3-4C4D-B826-E62843C58E5B}"/>
              </pc2:cmMkLst>
            </pc226:cmChg>
          </p:ext>
        </pc:extLst>
      </pc:sldChg>
      <pc:sldChg chg="modSp mod">
        <pc:chgData name="Amanda Banks" userId="b087a8d9-1487-4f53-b260-56dd6c44b6b6" providerId="ADAL" clId="{9B3CEE5E-68BF-41F8-ABFE-0B59F0E8BDC1}" dt="2025-11-07T02:18:16.418" v="2188" actId="20577"/>
        <pc:sldMkLst>
          <pc:docMk/>
          <pc:sldMk cId="4052035881" sldId="1645"/>
        </pc:sldMkLst>
        <pc:spChg chg="mod">
          <ac:chgData name="Amanda Banks" userId="b087a8d9-1487-4f53-b260-56dd6c44b6b6" providerId="ADAL" clId="{9B3CEE5E-68BF-41F8-ABFE-0B59F0E8BDC1}" dt="2025-11-07T02:18:16.418" v="2188" actId="20577"/>
          <ac:spMkLst>
            <pc:docMk/>
            <pc:sldMk cId="4052035881" sldId="1645"/>
            <ac:spMk id="20" creationId="{72896AB4-25FD-CF99-7C3E-FBBCCB403E20}"/>
          </ac:spMkLst>
        </pc:spChg>
      </pc:sldChg>
      <pc:sldChg chg="addSp modSp mod modNotesTx">
        <pc:chgData name="Amanda Banks" userId="b087a8d9-1487-4f53-b260-56dd6c44b6b6" providerId="ADAL" clId="{9B3CEE5E-68BF-41F8-ABFE-0B59F0E8BDC1}" dt="2025-11-07T01:18:30.984" v="1695" actId="962"/>
        <pc:sldMkLst>
          <pc:docMk/>
          <pc:sldMk cId="618407045" sldId="1646"/>
        </pc:sldMkLst>
        <pc:spChg chg="mod">
          <ac:chgData name="Amanda Banks" userId="b087a8d9-1487-4f53-b260-56dd6c44b6b6" providerId="ADAL" clId="{9B3CEE5E-68BF-41F8-ABFE-0B59F0E8BDC1}" dt="2025-11-07T00:45:16.083" v="1583" actId="164"/>
          <ac:spMkLst>
            <pc:docMk/>
            <pc:sldMk cId="618407045" sldId="1646"/>
            <ac:spMk id="2" creationId="{096C714C-3EA7-A8F2-2299-EF1088A7DFB5}"/>
          </ac:spMkLst>
        </pc:spChg>
        <pc:spChg chg="mod">
          <ac:chgData name="Amanda Banks" userId="b087a8d9-1487-4f53-b260-56dd6c44b6b6" providerId="ADAL" clId="{9B3CEE5E-68BF-41F8-ABFE-0B59F0E8BDC1}" dt="2025-11-07T00:45:09.075" v="1582" actId="164"/>
          <ac:spMkLst>
            <pc:docMk/>
            <pc:sldMk cId="618407045" sldId="1646"/>
            <ac:spMk id="24" creationId="{B2CA124A-2421-8BE5-8E53-998E3E87B078}"/>
          </ac:spMkLst>
        </pc:spChg>
        <pc:spChg chg="mod">
          <ac:chgData name="Amanda Banks" userId="b087a8d9-1487-4f53-b260-56dd6c44b6b6" providerId="ADAL" clId="{9B3CEE5E-68BF-41F8-ABFE-0B59F0E8BDC1}" dt="2025-11-07T00:45:09.075" v="1582" actId="164"/>
          <ac:spMkLst>
            <pc:docMk/>
            <pc:sldMk cId="618407045" sldId="1646"/>
            <ac:spMk id="31" creationId="{0D51ABB6-B2F8-87A4-7DAA-0E68C743D199}"/>
          </ac:spMkLst>
        </pc:spChg>
        <pc:spChg chg="mod">
          <ac:chgData name="Amanda Banks" userId="b087a8d9-1487-4f53-b260-56dd6c44b6b6" providerId="ADAL" clId="{9B3CEE5E-68BF-41F8-ABFE-0B59F0E8BDC1}" dt="2025-11-07T00:45:09.075" v="1582" actId="164"/>
          <ac:spMkLst>
            <pc:docMk/>
            <pc:sldMk cId="618407045" sldId="1646"/>
            <ac:spMk id="33" creationId="{015F7F39-4625-53BC-7EA9-0B9692D124BF}"/>
          </ac:spMkLst>
        </pc:spChg>
        <pc:spChg chg="mod">
          <ac:chgData name="Amanda Banks" userId="b087a8d9-1487-4f53-b260-56dd6c44b6b6" providerId="ADAL" clId="{9B3CEE5E-68BF-41F8-ABFE-0B59F0E8BDC1}" dt="2025-11-07T00:45:09.075" v="1582" actId="164"/>
          <ac:spMkLst>
            <pc:docMk/>
            <pc:sldMk cId="618407045" sldId="1646"/>
            <ac:spMk id="35" creationId="{5AB027FB-04C9-3072-8436-C600C3ADA220}"/>
          </ac:spMkLst>
        </pc:spChg>
        <pc:spChg chg="mod">
          <ac:chgData name="Amanda Banks" userId="b087a8d9-1487-4f53-b260-56dd6c44b6b6" providerId="ADAL" clId="{9B3CEE5E-68BF-41F8-ABFE-0B59F0E8BDC1}" dt="2025-11-07T00:45:16.083" v="1583" actId="164"/>
          <ac:spMkLst>
            <pc:docMk/>
            <pc:sldMk cId="618407045" sldId="1646"/>
            <ac:spMk id="37" creationId="{DA8B771E-D984-20DB-0325-C377C8363AF9}"/>
          </ac:spMkLst>
        </pc:spChg>
        <pc:spChg chg="mod">
          <ac:chgData name="Amanda Banks" userId="b087a8d9-1487-4f53-b260-56dd6c44b6b6" providerId="ADAL" clId="{9B3CEE5E-68BF-41F8-ABFE-0B59F0E8BDC1}" dt="2025-11-07T00:45:16.083" v="1583" actId="164"/>
          <ac:spMkLst>
            <pc:docMk/>
            <pc:sldMk cId="618407045" sldId="1646"/>
            <ac:spMk id="41" creationId="{A5013997-6A7B-DFAC-69DD-469D66743540}"/>
          </ac:spMkLst>
        </pc:spChg>
        <pc:spChg chg="mod">
          <ac:chgData name="Amanda Banks" userId="b087a8d9-1487-4f53-b260-56dd6c44b6b6" providerId="ADAL" clId="{9B3CEE5E-68BF-41F8-ABFE-0B59F0E8BDC1}" dt="2025-11-07T00:45:16.083" v="1583" actId="164"/>
          <ac:spMkLst>
            <pc:docMk/>
            <pc:sldMk cId="618407045" sldId="1646"/>
            <ac:spMk id="43" creationId="{FC404200-B427-39D7-C5AC-A8DA9134B76F}"/>
          </ac:spMkLst>
        </pc:spChg>
        <pc:spChg chg="mod">
          <ac:chgData name="Amanda Banks" userId="b087a8d9-1487-4f53-b260-56dd6c44b6b6" providerId="ADAL" clId="{9B3CEE5E-68BF-41F8-ABFE-0B59F0E8BDC1}" dt="2025-11-07T00:45:16.083" v="1583" actId="164"/>
          <ac:spMkLst>
            <pc:docMk/>
            <pc:sldMk cId="618407045" sldId="1646"/>
            <ac:spMk id="45" creationId="{B8116B9B-C1FA-34DA-3C8A-4FBCA485F085}"/>
          </ac:spMkLst>
        </pc:spChg>
        <pc:spChg chg="mod">
          <ac:chgData name="Amanda Banks" userId="b087a8d9-1487-4f53-b260-56dd6c44b6b6" providerId="ADAL" clId="{9B3CEE5E-68BF-41F8-ABFE-0B59F0E8BDC1}" dt="2025-11-07T00:45:16.083" v="1583" actId="164"/>
          <ac:spMkLst>
            <pc:docMk/>
            <pc:sldMk cId="618407045" sldId="1646"/>
            <ac:spMk id="47" creationId="{A7271D4C-598F-75BB-9197-7E91760B45A3}"/>
          </ac:spMkLst>
        </pc:spChg>
        <pc:spChg chg="mod">
          <ac:chgData name="Amanda Banks" userId="b087a8d9-1487-4f53-b260-56dd6c44b6b6" providerId="ADAL" clId="{9B3CEE5E-68BF-41F8-ABFE-0B59F0E8BDC1}" dt="2025-11-07T00:45:16.083" v="1583" actId="164"/>
          <ac:spMkLst>
            <pc:docMk/>
            <pc:sldMk cId="618407045" sldId="1646"/>
            <ac:spMk id="48" creationId="{122384EF-1939-D673-AA0D-EA86BDCCD17E}"/>
          </ac:spMkLst>
        </pc:spChg>
        <pc:spChg chg="mod">
          <ac:chgData name="Amanda Banks" userId="b087a8d9-1487-4f53-b260-56dd6c44b6b6" providerId="ADAL" clId="{9B3CEE5E-68BF-41F8-ABFE-0B59F0E8BDC1}" dt="2025-11-07T00:45:16.083" v="1583" actId="164"/>
          <ac:spMkLst>
            <pc:docMk/>
            <pc:sldMk cId="618407045" sldId="1646"/>
            <ac:spMk id="49" creationId="{40801062-5AE9-2882-5EBE-ACCE81D86873}"/>
          </ac:spMkLst>
        </pc:spChg>
        <pc:spChg chg="mod">
          <ac:chgData name="Amanda Banks" userId="b087a8d9-1487-4f53-b260-56dd6c44b6b6" providerId="ADAL" clId="{9B3CEE5E-68BF-41F8-ABFE-0B59F0E8BDC1}" dt="2025-11-07T00:45:16.083" v="1583" actId="164"/>
          <ac:spMkLst>
            <pc:docMk/>
            <pc:sldMk cId="618407045" sldId="1646"/>
            <ac:spMk id="51" creationId="{EC0BFE1E-AD22-16FC-5906-D77E910179CA}"/>
          </ac:spMkLst>
        </pc:spChg>
        <pc:grpChg chg="add mod">
          <ac:chgData name="Amanda Banks" userId="b087a8d9-1487-4f53-b260-56dd6c44b6b6" providerId="ADAL" clId="{9B3CEE5E-68BF-41F8-ABFE-0B59F0E8BDC1}" dt="2025-11-07T01:17:18.250" v="1693" actId="962"/>
          <ac:grpSpMkLst>
            <pc:docMk/>
            <pc:sldMk cId="618407045" sldId="1646"/>
            <ac:grpSpMk id="5" creationId="{34651D1C-FD11-06A8-B3DD-83847C22E3DF}"/>
          </ac:grpSpMkLst>
        </pc:grpChg>
        <pc:grpChg chg="add mod">
          <ac:chgData name="Amanda Banks" userId="b087a8d9-1487-4f53-b260-56dd6c44b6b6" providerId="ADAL" clId="{9B3CEE5E-68BF-41F8-ABFE-0B59F0E8BDC1}" dt="2025-11-07T01:18:30.984" v="1695" actId="962"/>
          <ac:grpSpMkLst>
            <pc:docMk/>
            <pc:sldMk cId="618407045" sldId="1646"/>
            <ac:grpSpMk id="8" creationId="{84107A8D-E29A-2452-C8D4-2A25C6C0FB28}"/>
          </ac:grpSpMkLst>
        </pc:grpChg>
        <pc:grpChg chg="mod">
          <ac:chgData name="Amanda Banks" userId="b087a8d9-1487-4f53-b260-56dd6c44b6b6" providerId="ADAL" clId="{9B3CEE5E-68BF-41F8-ABFE-0B59F0E8BDC1}" dt="2025-11-07T00:45:09.075" v="1582" actId="164"/>
          <ac:grpSpMkLst>
            <pc:docMk/>
            <pc:sldMk cId="618407045" sldId="1646"/>
            <ac:grpSpMk id="11" creationId="{6645E52C-2F26-47D4-F0CD-E4DE18FB5F71}"/>
          </ac:grpSpMkLst>
        </pc:grpChg>
        <pc:cxnChg chg="mod">
          <ac:chgData name="Amanda Banks" userId="b087a8d9-1487-4f53-b260-56dd6c44b6b6" providerId="ADAL" clId="{9B3CEE5E-68BF-41F8-ABFE-0B59F0E8BDC1}" dt="2025-11-07T00:45:09.075" v="1582" actId="164"/>
          <ac:cxnSpMkLst>
            <pc:docMk/>
            <pc:sldMk cId="618407045" sldId="1646"/>
            <ac:cxnSpMk id="34" creationId="{AA931DB4-B54A-A2E9-3E69-BD7E04BAE963}"/>
          </ac:cxnSpMkLst>
        </pc:cxnChg>
        <pc:cxnChg chg="mod">
          <ac:chgData name="Amanda Banks" userId="b087a8d9-1487-4f53-b260-56dd6c44b6b6" providerId="ADAL" clId="{9B3CEE5E-68BF-41F8-ABFE-0B59F0E8BDC1}" dt="2025-11-07T00:45:16.083" v="1583" actId="164"/>
          <ac:cxnSpMkLst>
            <pc:docMk/>
            <pc:sldMk cId="618407045" sldId="1646"/>
            <ac:cxnSpMk id="38" creationId="{EBAA92DB-1B17-2529-D501-8F637B53120B}"/>
          </ac:cxnSpMkLst>
        </pc:cxnChg>
        <pc:cxnChg chg="mod">
          <ac:chgData name="Amanda Banks" userId="b087a8d9-1487-4f53-b260-56dd6c44b6b6" providerId="ADAL" clId="{9B3CEE5E-68BF-41F8-ABFE-0B59F0E8BDC1}" dt="2025-11-07T00:45:16.083" v="1583" actId="164"/>
          <ac:cxnSpMkLst>
            <pc:docMk/>
            <pc:sldMk cId="618407045" sldId="1646"/>
            <ac:cxnSpMk id="42" creationId="{3FA1CE55-75CE-471B-2D86-4E0E6C4C8FA3}"/>
          </ac:cxnSpMkLst>
        </pc:cxnChg>
        <pc:cxnChg chg="mod">
          <ac:chgData name="Amanda Banks" userId="b087a8d9-1487-4f53-b260-56dd6c44b6b6" providerId="ADAL" clId="{9B3CEE5E-68BF-41F8-ABFE-0B59F0E8BDC1}" dt="2025-11-07T00:45:16.083" v="1583" actId="164"/>
          <ac:cxnSpMkLst>
            <pc:docMk/>
            <pc:sldMk cId="618407045" sldId="1646"/>
            <ac:cxnSpMk id="44" creationId="{5A274286-0E68-47F7-C058-3C5A1ED753C1}"/>
          </ac:cxnSpMkLst>
        </pc:cxnChg>
      </pc:sldChg>
      <pc:sldChg chg="modSp mod modCm">
        <pc:chgData name="Amanda Banks" userId="b087a8d9-1487-4f53-b260-56dd6c44b6b6" providerId="ADAL" clId="{9B3CEE5E-68BF-41F8-ABFE-0B59F0E8BDC1}" dt="2025-11-07T01:56:53.473" v="1991" actId="20577"/>
        <pc:sldMkLst>
          <pc:docMk/>
          <pc:sldMk cId="2724033318" sldId="1647"/>
        </pc:sldMkLst>
        <pc:spChg chg="mod">
          <ac:chgData name="Amanda Banks" userId="b087a8d9-1487-4f53-b260-56dd6c44b6b6" providerId="ADAL" clId="{9B3CEE5E-68BF-41F8-ABFE-0B59F0E8BDC1}" dt="2025-11-07T01:56:53.473" v="1991" actId="20577"/>
          <ac:spMkLst>
            <pc:docMk/>
            <pc:sldMk cId="2724033318" sldId="1647"/>
            <ac:spMk id="20" creationId="{05518E47-DF4B-5435-E07A-36AE62CC6022}"/>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1:56:53.473" v="1991" actId="20577"/>
              <pc2:cmMkLst xmlns:pc2="http://schemas.microsoft.com/office/powerpoint/2019/9/main/command">
                <pc:docMk/>
                <pc:sldMk cId="2724033318" sldId="1647"/>
                <pc2:cmMk id="{8E9DEE93-F82B-49A2-91EC-BACA12E19927}"/>
              </pc2:cmMkLst>
            </pc226:cmChg>
          </p:ext>
        </pc:extLst>
      </pc:sldChg>
      <pc:sldChg chg="addSp modSp mod modNotesTx">
        <pc:chgData name="Amanda Banks" userId="b087a8d9-1487-4f53-b260-56dd6c44b6b6" providerId="ADAL" clId="{9B3CEE5E-68BF-41F8-ABFE-0B59F0E8BDC1}" dt="2025-11-07T01:21:46.349" v="1703" actId="962"/>
        <pc:sldMkLst>
          <pc:docMk/>
          <pc:sldMk cId="2915676744" sldId="1648"/>
        </pc:sldMkLst>
        <pc:spChg chg="mod">
          <ac:chgData name="Amanda Banks" userId="b087a8d9-1487-4f53-b260-56dd6c44b6b6" providerId="ADAL" clId="{9B3CEE5E-68BF-41F8-ABFE-0B59F0E8BDC1}" dt="2025-11-07T01:02:03.141" v="1645" actId="164"/>
          <ac:spMkLst>
            <pc:docMk/>
            <pc:sldMk cId="2915676744" sldId="1648"/>
            <ac:spMk id="2" creationId="{E721AB12-4873-60AE-73A5-933B89DBD432}"/>
          </ac:spMkLst>
        </pc:spChg>
        <pc:spChg chg="mod">
          <ac:chgData name="Amanda Banks" userId="b087a8d9-1487-4f53-b260-56dd6c44b6b6" providerId="ADAL" clId="{9B3CEE5E-68BF-41F8-ABFE-0B59F0E8BDC1}" dt="2025-11-07T01:02:31.502" v="1646" actId="164"/>
          <ac:spMkLst>
            <pc:docMk/>
            <pc:sldMk cId="2915676744" sldId="1648"/>
            <ac:spMk id="9" creationId="{D04F477A-2CC6-761D-4FAF-FD7CC382C1DE}"/>
          </ac:spMkLst>
        </pc:spChg>
        <pc:spChg chg="mod">
          <ac:chgData name="Amanda Banks" userId="b087a8d9-1487-4f53-b260-56dd6c44b6b6" providerId="ADAL" clId="{9B3CEE5E-68BF-41F8-ABFE-0B59F0E8BDC1}" dt="2025-11-07T01:02:31.502" v="1646" actId="164"/>
          <ac:spMkLst>
            <pc:docMk/>
            <pc:sldMk cId="2915676744" sldId="1648"/>
            <ac:spMk id="13" creationId="{9441F9FF-1969-C9F7-4EB9-459980718843}"/>
          </ac:spMkLst>
        </pc:spChg>
        <pc:grpChg chg="mod">
          <ac:chgData name="Amanda Banks" userId="b087a8d9-1487-4f53-b260-56dd6c44b6b6" providerId="ADAL" clId="{9B3CEE5E-68BF-41F8-ABFE-0B59F0E8BDC1}" dt="2025-11-07T01:21:07.411" v="1701" actId="962"/>
          <ac:grpSpMkLst>
            <pc:docMk/>
            <pc:sldMk cId="2915676744" sldId="1648"/>
            <ac:grpSpMk id="8" creationId="{FAE14564-4154-6FCB-21AA-E0BF2CA30DE6}"/>
          </ac:grpSpMkLst>
        </pc:grpChg>
        <pc:grpChg chg="add mod">
          <ac:chgData name="Amanda Banks" userId="b087a8d9-1487-4f53-b260-56dd6c44b6b6" providerId="ADAL" clId="{9B3CEE5E-68BF-41F8-ABFE-0B59F0E8BDC1}" dt="2025-11-07T01:02:03.141" v="1645" actId="164"/>
          <ac:grpSpMkLst>
            <pc:docMk/>
            <pc:sldMk cId="2915676744" sldId="1648"/>
            <ac:grpSpMk id="23" creationId="{1F8D874E-E05B-3916-7CBA-CD73171CD3D9}"/>
          </ac:grpSpMkLst>
        </pc:grpChg>
        <pc:grpChg chg="add mod">
          <ac:chgData name="Amanda Banks" userId="b087a8d9-1487-4f53-b260-56dd6c44b6b6" providerId="ADAL" clId="{9B3CEE5E-68BF-41F8-ABFE-0B59F0E8BDC1}" dt="2025-11-07T01:02:31.502" v="1646" actId="164"/>
          <ac:grpSpMkLst>
            <pc:docMk/>
            <pc:sldMk cId="2915676744" sldId="1648"/>
            <ac:grpSpMk id="28" creationId="{7F8B68DC-ABC5-937D-62F9-DDE834FC11B0}"/>
          </ac:grpSpMkLst>
        </pc:grpChg>
        <pc:grpChg chg="mod">
          <ac:chgData name="Amanda Banks" userId="b087a8d9-1487-4f53-b260-56dd6c44b6b6" providerId="ADAL" clId="{9B3CEE5E-68BF-41F8-ABFE-0B59F0E8BDC1}" dt="2025-11-07T01:21:46.349" v="1703" actId="962"/>
          <ac:grpSpMkLst>
            <pc:docMk/>
            <pc:sldMk cId="2915676744" sldId="1648"/>
            <ac:grpSpMk id="65" creationId="{EAE2A33E-03F2-DD6B-01EE-BF3945CE1201}"/>
          </ac:grpSpMkLst>
        </pc:grpChg>
        <pc:cxnChg chg="mod">
          <ac:chgData name="Amanda Banks" userId="b087a8d9-1487-4f53-b260-56dd6c44b6b6" providerId="ADAL" clId="{9B3CEE5E-68BF-41F8-ABFE-0B59F0E8BDC1}" dt="2025-11-07T01:02:31.502" v="1646" actId="164"/>
          <ac:cxnSpMkLst>
            <pc:docMk/>
            <pc:sldMk cId="2915676744" sldId="1648"/>
            <ac:cxnSpMk id="5" creationId="{E7360AA1-6EA7-EA5E-DF51-AD1C4DDB0CDD}"/>
          </ac:cxnSpMkLst>
        </pc:cxnChg>
        <pc:cxnChg chg="mod">
          <ac:chgData name="Amanda Banks" userId="b087a8d9-1487-4f53-b260-56dd6c44b6b6" providerId="ADAL" clId="{9B3CEE5E-68BF-41F8-ABFE-0B59F0E8BDC1}" dt="2025-11-07T01:02:31.502" v="1646" actId="164"/>
          <ac:cxnSpMkLst>
            <pc:docMk/>
            <pc:sldMk cId="2915676744" sldId="1648"/>
            <ac:cxnSpMk id="14" creationId="{C742BAB8-6BFC-3E91-44C9-B51C48463116}"/>
          </ac:cxnSpMkLst>
        </pc:cxnChg>
        <pc:cxnChg chg="mod">
          <ac:chgData name="Amanda Banks" userId="b087a8d9-1487-4f53-b260-56dd6c44b6b6" providerId="ADAL" clId="{9B3CEE5E-68BF-41F8-ABFE-0B59F0E8BDC1}" dt="2025-11-07T01:02:31.502" v="1646" actId="164"/>
          <ac:cxnSpMkLst>
            <pc:docMk/>
            <pc:sldMk cId="2915676744" sldId="1648"/>
            <ac:cxnSpMk id="24" creationId="{545A20FD-2D21-7D6B-1998-5248D76371BD}"/>
          </ac:cxnSpMkLst>
        </pc:cxnChg>
        <pc:cxnChg chg="mod">
          <ac:chgData name="Amanda Banks" userId="b087a8d9-1487-4f53-b260-56dd6c44b6b6" providerId="ADAL" clId="{9B3CEE5E-68BF-41F8-ABFE-0B59F0E8BDC1}" dt="2025-11-07T01:02:31.502" v="1646" actId="164"/>
          <ac:cxnSpMkLst>
            <pc:docMk/>
            <pc:sldMk cId="2915676744" sldId="1648"/>
            <ac:cxnSpMk id="37" creationId="{6CA6ECEC-4923-837B-1266-4EFD11369E84}"/>
          </ac:cxnSpMkLst>
        </pc:cxnChg>
        <pc:cxnChg chg="mod">
          <ac:chgData name="Amanda Banks" userId="b087a8d9-1487-4f53-b260-56dd6c44b6b6" providerId="ADAL" clId="{9B3CEE5E-68BF-41F8-ABFE-0B59F0E8BDC1}" dt="2025-11-07T01:02:31.502" v="1646" actId="164"/>
          <ac:cxnSpMkLst>
            <pc:docMk/>
            <pc:sldMk cId="2915676744" sldId="1648"/>
            <ac:cxnSpMk id="38" creationId="{7531D3DA-4489-8AC6-857E-54F22E940D73}"/>
          </ac:cxnSpMkLst>
        </pc:cxnChg>
        <pc:cxnChg chg="mod">
          <ac:chgData name="Amanda Banks" userId="b087a8d9-1487-4f53-b260-56dd6c44b6b6" providerId="ADAL" clId="{9B3CEE5E-68BF-41F8-ABFE-0B59F0E8BDC1}" dt="2025-11-07T01:02:31.502" v="1646" actId="164"/>
          <ac:cxnSpMkLst>
            <pc:docMk/>
            <pc:sldMk cId="2915676744" sldId="1648"/>
            <ac:cxnSpMk id="52" creationId="{D55709F0-1F8D-F114-DEC9-268E45CF82C2}"/>
          </ac:cxnSpMkLst>
        </pc:cxnChg>
        <pc:cxnChg chg="mod">
          <ac:chgData name="Amanda Banks" userId="b087a8d9-1487-4f53-b260-56dd6c44b6b6" providerId="ADAL" clId="{9B3CEE5E-68BF-41F8-ABFE-0B59F0E8BDC1}" dt="2025-11-07T01:02:03.141" v="1645" actId="164"/>
          <ac:cxnSpMkLst>
            <pc:docMk/>
            <pc:sldMk cId="2915676744" sldId="1648"/>
            <ac:cxnSpMk id="56" creationId="{80AFE325-880D-E7E1-2A90-7B52FE149781}"/>
          </ac:cxnSpMkLst>
        </pc:cxnChg>
      </pc:sldChg>
      <pc:sldChg chg="addSp modSp mod modNotesTx">
        <pc:chgData name="Amanda Banks" userId="b087a8d9-1487-4f53-b260-56dd6c44b6b6" providerId="ADAL" clId="{9B3CEE5E-68BF-41F8-ABFE-0B59F0E8BDC1}" dt="2025-11-07T01:23:10.160" v="1707" actId="962"/>
        <pc:sldMkLst>
          <pc:docMk/>
          <pc:sldMk cId="4023242648" sldId="1650"/>
        </pc:sldMkLst>
        <pc:spChg chg="mod">
          <ac:chgData name="Amanda Banks" userId="b087a8d9-1487-4f53-b260-56dd6c44b6b6" providerId="ADAL" clId="{9B3CEE5E-68BF-41F8-ABFE-0B59F0E8BDC1}" dt="2025-11-07T01:00:35.987" v="1639" actId="164"/>
          <ac:spMkLst>
            <pc:docMk/>
            <pc:sldMk cId="4023242648" sldId="1650"/>
            <ac:spMk id="7" creationId="{874ECFC4-21A6-DEDA-A70F-13D9BB734029}"/>
          </ac:spMkLst>
        </pc:spChg>
        <pc:spChg chg="mod">
          <ac:chgData name="Amanda Banks" userId="b087a8d9-1487-4f53-b260-56dd6c44b6b6" providerId="ADAL" clId="{9B3CEE5E-68BF-41F8-ABFE-0B59F0E8BDC1}" dt="2025-11-07T01:01:01.082" v="1640" actId="164"/>
          <ac:spMkLst>
            <pc:docMk/>
            <pc:sldMk cId="4023242648" sldId="1650"/>
            <ac:spMk id="49" creationId="{B6C2B107-3855-33D4-2908-3D7988664993}"/>
          </ac:spMkLst>
        </pc:spChg>
        <pc:spChg chg="mod">
          <ac:chgData name="Amanda Banks" userId="b087a8d9-1487-4f53-b260-56dd6c44b6b6" providerId="ADAL" clId="{9B3CEE5E-68BF-41F8-ABFE-0B59F0E8BDC1}" dt="2025-11-07T01:01:01.082" v="1640" actId="164"/>
          <ac:spMkLst>
            <pc:docMk/>
            <pc:sldMk cId="4023242648" sldId="1650"/>
            <ac:spMk id="50" creationId="{3EF78F37-2174-3D52-2A67-C73097E7D06E}"/>
          </ac:spMkLst>
        </pc:spChg>
        <pc:grpChg chg="add mod">
          <ac:chgData name="Amanda Banks" userId="b087a8d9-1487-4f53-b260-56dd6c44b6b6" providerId="ADAL" clId="{9B3CEE5E-68BF-41F8-ABFE-0B59F0E8BDC1}" dt="2025-11-07T01:22:27.684" v="1705" actId="962"/>
          <ac:grpSpMkLst>
            <pc:docMk/>
            <pc:sldMk cId="4023242648" sldId="1650"/>
            <ac:grpSpMk id="9" creationId="{E8A4CA83-2268-F4B5-CCBF-1FB89C4AECF3}"/>
          </ac:grpSpMkLst>
        </pc:grpChg>
        <pc:grpChg chg="add mod">
          <ac:chgData name="Amanda Banks" userId="b087a8d9-1487-4f53-b260-56dd6c44b6b6" providerId="ADAL" clId="{9B3CEE5E-68BF-41F8-ABFE-0B59F0E8BDC1}" dt="2025-11-07T01:01:01.082" v="1640" actId="164"/>
          <ac:grpSpMkLst>
            <pc:docMk/>
            <pc:sldMk cId="4023242648" sldId="1650"/>
            <ac:grpSpMk id="16" creationId="{9B959A27-D1EF-3E16-7B00-EBC2A67EBE50}"/>
          </ac:grpSpMkLst>
        </pc:grpChg>
        <pc:grpChg chg="mod">
          <ac:chgData name="Amanda Banks" userId="b087a8d9-1487-4f53-b260-56dd6c44b6b6" providerId="ADAL" clId="{9B3CEE5E-68BF-41F8-ABFE-0B59F0E8BDC1}" dt="2025-11-07T01:23:10.160" v="1707" actId="962"/>
          <ac:grpSpMkLst>
            <pc:docMk/>
            <pc:sldMk cId="4023242648" sldId="1650"/>
            <ac:grpSpMk id="35" creationId="{FE1EC1B5-F9D7-D5C3-7557-1DDCDC71F694}"/>
          </ac:grpSpMkLst>
        </pc:grpChg>
        <pc:grpChg chg="mod">
          <ac:chgData name="Amanda Banks" userId="b087a8d9-1487-4f53-b260-56dd6c44b6b6" providerId="ADAL" clId="{9B3CEE5E-68BF-41F8-ABFE-0B59F0E8BDC1}" dt="2025-11-07T01:00:35.987" v="1639" actId="164"/>
          <ac:grpSpMkLst>
            <pc:docMk/>
            <pc:sldMk cId="4023242648" sldId="1650"/>
            <ac:grpSpMk id="47" creationId="{6134260D-A065-EAD7-8E4E-F98D5FA933DB}"/>
          </ac:grpSpMkLst>
        </pc:grpChg>
        <pc:grpChg chg="mod">
          <ac:chgData name="Amanda Banks" userId="b087a8d9-1487-4f53-b260-56dd6c44b6b6" providerId="ADAL" clId="{9B3CEE5E-68BF-41F8-ABFE-0B59F0E8BDC1}" dt="2025-11-07T01:01:01.082" v="1640" actId="164"/>
          <ac:grpSpMkLst>
            <pc:docMk/>
            <pc:sldMk cId="4023242648" sldId="1650"/>
            <ac:grpSpMk id="48" creationId="{27505B83-C978-AC62-56FB-5A80223FA556}"/>
          </ac:grpSpMkLst>
        </pc:grpChg>
      </pc:sldChg>
      <pc:sldChg chg="modSp mod modCm">
        <pc:chgData name="Amanda Banks" userId="b087a8d9-1487-4f53-b260-56dd6c44b6b6" providerId="ADAL" clId="{9B3CEE5E-68BF-41F8-ABFE-0B59F0E8BDC1}" dt="2025-11-07T02:18:27.220" v="2190" actId="20577"/>
        <pc:sldMkLst>
          <pc:docMk/>
          <pc:sldMk cId="2311258390" sldId="1651"/>
        </pc:sldMkLst>
        <pc:spChg chg="mod">
          <ac:chgData name="Amanda Banks" userId="b087a8d9-1487-4f53-b260-56dd6c44b6b6" providerId="ADAL" clId="{9B3CEE5E-68BF-41F8-ABFE-0B59F0E8BDC1}" dt="2025-11-07T02:18:27.220" v="2190" actId="20577"/>
          <ac:spMkLst>
            <pc:docMk/>
            <pc:sldMk cId="2311258390" sldId="1651"/>
            <ac:spMk id="20" creationId="{0BA15557-A037-AEC2-17F5-C05EA762322D}"/>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18:27.220" v="2190" actId="20577"/>
              <pc2:cmMkLst xmlns:pc2="http://schemas.microsoft.com/office/powerpoint/2019/9/main/command">
                <pc:docMk/>
                <pc:sldMk cId="2311258390" sldId="1651"/>
                <pc2:cmMk id="{6C88716B-A350-48D6-B9B9-ED41DF934F30}"/>
              </pc2:cmMkLst>
            </pc226:cmChg>
          </p:ext>
        </pc:extLst>
      </pc:sldChg>
      <pc:sldChg chg="modSp mod modCm">
        <pc:chgData name="Amanda Banks" userId="b087a8d9-1487-4f53-b260-56dd6c44b6b6" providerId="ADAL" clId="{9B3CEE5E-68BF-41F8-ABFE-0B59F0E8BDC1}" dt="2025-11-07T01:57:49.812" v="2014" actId="20577"/>
        <pc:sldMkLst>
          <pc:docMk/>
          <pc:sldMk cId="503174185" sldId="1655"/>
        </pc:sldMkLst>
        <pc:spChg chg="mod">
          <ac:chgData name="Amanda Banks" userId="b087a8d9-1487-4f53-b260-56dd6c44b6b6" providerId="ADAL" clId="{9B3CEE5E-68BF-41F8-ABFE-0B59F0E8BDC1}" dt="2025-11-07T01:57:49.812" v="2014" actId="20577"/>
          <ac:spMkLst>
            <pc:docMk/>
            <pc:sldMk cId="503174185" sldId="1655"/>
            <ac:spMk id="17" creationId="{F2C48E6E-5188-F1AF-7B33-4511092DA2E2}"/>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1:57:49.812" v="2014" actId="20577"/>
              <pc2:cmMkLst xmlns:pc2="http://schemas.microsoft.com/office/powerpoint/2019/9/main/command">
                <pc:docMk/>
                <pc:sldMk cId="503174185" sldId="1655"/>
                <pc2:cmMk id="{07AAA9C7-1464-4736-8A0A-5EFFA70C2818}"/>
              </pc2:cmMkLst>
            </pc226:cmChg>
            <pc226:cmChg xmlns:pc226="http://schemas.microsoft.com/office/powerpoint/2022/06/main/command" chg="mod">
              <pc226:chgData name="Amanda Banks" userId="b087a8d9-1487-4f53-b260-56dd6c44b6b6" providerId="ADAL" clId="{9B3CEE5E-68BF-41F8-ABFE-0B59F0E8BDC1}" dt="2025-11-07T01:57:49.812" v="2014" actId="20577"/>
              <pc2:cmMkLst xmlns:pc2="http://schemas.microsoft.com/office/powerpoint/2019/9/main/command">
                <pc:docMk/>
                <pc:sldMk cId="503174185" sldId="1655"/>
                <pc2:cmMk id="{FAC7DCDE-3FBA-49F7-AD4B-8DC58D2CFDBD}"/>
              </pc2:cmMkLst>
            </pc226:cmChg>
          </p:ext>
        </pc:extLst>
      </pc:sldChg>
      <pc:sldChg chg="addSp modSp mod modNotesTx">
        <pc:chgData name="Amanda Banks" userId="b087a8d9-1487-4f53-b260-56dd6c44b6b6" providerId="ADAL" clId="{9B3CEE5E-68BF-41F8-ABFE-0B59F0E8BDC1}" dt="2025-11-07T01:25:20.493" v="1711" actId="962"/>
        <pc:sldMkLst>
          <pc:docMk/>
          <pc:sldMk cId="3177197742" sldId="1656"/>
        </pc:sldMkLst>
        <pc:spChg chg="mod">
          <ac:chgData name="Amanda Banks" userId="b087a8d9-1487-4f53-b260-56dd6c44b6b6" providerId="ADAL" clId="{9B3CEE5E-68BF-41F8-ABFE-0B59F0E8BDC1}" dt="2025-11-07T00:53:19.208" v="1635" actId="164"/>
          <ac:spMkLst>
            <pc:docMk/>
            <pc:sldMk cId="3177197742" sldId="1656"/>
            <ac:spMk id="2" creationId="{6F2A6F81-135F-8962-22B2-3939812DA285}"/>
          </ac:spMkLst>
        </pc:spChg>
        <pc:spChg chg="mod">
          <ac:chgData name="Amanda Banks" userId="b087a8d9-1487-4f53-b260-56dd6c44b6b6" providerId="ADAL" clId="{9B3CEE5E-68BF-41F8-ABFE-0B59F0E8BDC1}" dt="2025-11-07T00:53:19.208" v="1635" actId="164"/>
          <ac:spMkLst>
            <pc:docMk/>
            <pc:sldMk cId="3177197742" sldId="1656"/>
            <ac:spMk id="7" creationId="{F8802E28-88D6-CE42-93B3-C37B83FA31E9}"/>
          </ac:spMkLst>
        </pc:spChg>
        <pc:spChg chg="mod">
          <ac:chgData name="Amanda Banks" userId="b087a8d9-1487-4f53-b260-56dd6c44b6b6" providerId="ADAL" clId="{9B3CEE5E-68BF-41F8-ABFE-0B59F0E8BDC1}" dt="2025-11-07T00:53:11.763" v="1634" actId="164"/>
          <ac:spMkLst>
            <pc:docMk/>
            <pc:sldMk cId="3177197742" sldId="1656"/>
            <ac:spMk id="24" creationId="{0377FB24-FC7E-5338-E8B5-98D382DAE803}"/>
          </ac:spMkLst>
        </pc:spChg>
        <pc:spChg chg="mod">
          <ac:chgData name="Amanda Banks" userId="b087a8d9-1487-4f53-b260-56dd6c44b6b6" providerId="ADAL" clId="{9B3CEE5E-68BF-41F8-ABFE-0B59F0E8BDC1}" dt="2025-11-07T00:53:11.763" v="1634" actId="164"/>
          <ac:spMkLst>
            <pc:docMk/>
            <pc:sldMk cId="3177197742" sldId="1656"/>
            <ac:spMk id="49" creationId="{E1E2A9EB-C310-E825-B59F-3033A2DB06A2}"/>
          </ac:spMkLst>
        </pc:spChg>
        <pc:grpChg chg="mod">
          <ac:chgData name="Amanda Banks" userId="b087a8d9-1487-4f53-b260-56dd6c44b6b6" providerId="ADAL" clId="{9B3CEE5E-68BF-41F8-ABFE-0B59F0E8BDC1}" dt="2025-11-07T00:53:11.763" v="1634" actId="164"/>
          <ac:grpSpMkLst>
            <pc:docMk/>
            <pc:sldMk cId="3177197742" sldId="1656"/>
            <ac:grpSpMk id="5" creationId="{A162086B-8345-9CD7-F32E-AA6E9C7B7135}"/>
          </ac:grpSpMkLst>
        </pc:grpChg>
        <pc:grpChg chg="mod">
          <ac:chgData name="Amanda Banks" userId="b087a8d9-1487-4f53-b260-56dd6c44b6b6" providerId="ADAL" clId="{9B3CEE5E-68BF-41F8-ABFE-0B59F0E8BDC1}" dt="2025-11-07T00:53:11.763" v="1634" actId="164"/>
          <ac:grpSpMkLst>
            <pc:docMk/>
            <pc:sldMk cId="3177197742" sldId="1656"/>
            <ac:grpSpMk id="33" creationId="{7067D41F-299C-2965-5DBA-952D537F1178}"/>
          </ac:grpSpMkLst>
        </pc:grpChg>
        <pc:grpChg chg="add mod">
          <ac:chgData name="Amanda Banks" userId="b087a8d9-1487-4f53-b260-56dd6c44b6b6" providerId="ADAL" clId="{9B3CEE5E-68BF-41F8-ABFE-0B59F0E8BDC1}" dt="2025-11-07T01:23:54.727" v="1709" actId="962"/>
          <ac:grpSpMkLst>
            <pc:docMk/>
            <pc:sldMk cId="3177197742" sldId="1656"/>
            <ac:grpSpMk id="48" creationId="{0688CCB4-7660-6AF6-43D1-F13AE304953A}"/>
          </ac:grpSpMkLst>
        </pc:grpChg>
        <pc:grpChg chg="add mod">
          <ac:chgData name="Amanda Banks" userId="b087a8d9-1487-4f53-b260-56dd6c44b6b6" providerId="ADAL" clId="{9B3CEE5E-68BF-41F8-ABFE-0B59F0E8BDC1}" dt="2025-11-07T01:25:20.493" v="1711" actId="962"/>
          <ac:grpSpMkLst>
            <pc:docMk/>
            <pc:sldMk cId="3177197742" sldId="1656"/>
            <ac:grpSpMk id="50" creationId="{C259AB39-A8A4-FEFB-A678-A5E1A50EAD20}"/>
          </ac:grpSpMkLst>
        </pc:grpChg>
        <pc:grpChg chg="mod">
          <ac:chgData name="Amanda Banks" userId="b087a8d9-1487-4f53-b260-56dd6c44b6b6" providerId="ADAL" clId="{9B3CEE5E-68BF-41F8-ABFE-0B59F0E8BDC1}" dt="2025-11-07T00:53:19.208" v="1635" actId="164"/>
          <ac:grpSpMkLst>
            <pc:docMk/>
            <pc:sldMk cId="3177197742" sldId="1656"/>
            <ac:grpSpMk id="148" creationId="{0ADC4AAB-C3CC-8360-F9D8-F409D4A4302E}"/>
          </ac:grpSpMkLst>
        </pc:grpChg>
        <pc:cxnChg chg="mod">
          <ac:chgData name="Amanda Banks" userId="b087a8d9-1487-4f53-b260-56dd6c44b6b6" providerId="ADAL" clId="{9B3CEE5E-68BF-41F8-ABFE-0B59F0E8BDC1}" dt="2025-11-07T00:53:11.763" v="1634" actId="164"/>
          <ac:cxnSpMkLst>
            <pc:docMk/>
            <pc:sldMk cId="3177197742" sldId="1656"/>
            <ac:cxnSpMk id="9" creationId="{651AC816-E40F-4460-CBFE-7970A605A8FC}"/>
          </ac:cxnSpMkLst>
        </pc:cxnChg>
        <pc:cxnChg chg="mod">
          <ac:chgData name="Amanda Banks" userId="b087a8d9-1487-4f53-b260-56dd6c44b6b6" providerId="ADAL" clId="{9B3CEE5E-68BF-41F8-ABFE-0B59F0E8BDC1}" dt="2025-11-07T00:53:19.208" v="1635" actId="164"/>
          <ac:cxnSpMkLst>
            <pc:docMk/>
            <pc:sldMk cId="3177197742" sldId="1656"/>
            <ac:cxnSpMk id="14" creationId="{7D1338D6-36D4-4E08-DE30-CB10002C5F7F}"/>
          </ac:cxnSpMkLst>
        </pc:cxnChg>
        <pc:cxnChg chg="mod">
          <ac:chgData name="Amanda Banks" userId="b087a8d9-1487-4f53-b260-56dd6c44b6b6" providerId="ADAL" clId="{9B3CEE5E-68BF-41F8-ABFE-0B59F0E8BDC1}" dt="2025-11-07T00:53:11.763" v="1634" actId="164"/>
          <ac:cxnSpMkLst>
            <pc:docMk/>
            <pc:sldMk cId="3177197742" sldId="1656"/>
            <ac:cxnSpMk id="23" creationId="{6392C510-A96F-B46D-5246-BB859D3642F3}"/>
          </ac:cxnSpMkLst>
        </pc:cxnChg>
        <pc:cxnChg chg="mod">
          <ac:chgData name="Amanda Banks" userId="b087a8d9-1487-4f53-b260-56dd6c44b6b6" providerId="ADAL" clId="{9B3CEE5E-68BF-41F8-ABFE-0B59F0E8BDC1}" dt="2025-11-07T00:53:19.208" v="1635" actId="164"/>
          <ac:cxnSpMkLst>
            <pc:docMk/>
            <pc:sldMk cId="3177197742" sldId="1656"/>
            <ac:cxnSpMk id="44" creationId="{A61D32B4-D550-5488-50F7-42A8AE6F59F5}"/>
          </ac:cxnSpMkLst>
        </pc:cxnChg>
        <pc:cxnChg chg="mod">
          <ac:chgData name="Amanda Banks" userId="b087a8d9-1487-4f53-b260-56dd6c44b6b6" providerId="ADAL" clId="{9B3CEE5E-68BF-41F8-ABFE-0B59F0E8BDC1}" dt="2025-11-07T00:53:19.208" v="1635" actId="164"/>
          <ac:cxnSpMkLst>
            <pc:docMk/>
            <pc:sldMk cId="3177197742" sldId="1656"/>
            <ac:cxnSpMk id="45" creationId="{D0B9CAA7-206B-C16E-88AB-F86DA432C30B}"/>
          </ac:cxnSpMkLst>
        </pc:cxnChg>
        <pc:cxnChg chg="mod">
          <ac:chgData name="Amanda Banks" userId="b087a8d9-1487-4f53-b260-56dd6c44b6b6" providerId="ADAL" clId="{9B3CEE5E-68BF-41F8-ABFE-0B59F0E8BDC1}" dt="2025-11-07T00:53:19.208" v="1635" actId="164"/>
          <ac:cxnSpMkLst>
            <pc:docMk/>
            <pc:sldMk cId="3177197742" sldId="1656"/>
            <ac:cxnSpMk id="46" creationId="{638B381D-5B1D-D512-1E2B-F25FD068542B}"/>
          </ac:cxnSpMkLst>
        </pc:cxnChg>
        <pc:cxnChg chg="mod">
          <ac:chgData name="Amanda Banks" userId="b087a8d9-1487-4f53-b260-56dd6c44b6b6" providerId="ADAL" clId="{9B3CEE5E-68BF-41F8-ABFE-0B59F0E8BDC1}" dt="2025-11-07T00:53:19.208" v="1635" actId="164"/>
          <ac:cxnSpMkLst>
            <pc:docMk/>
            <pc:sldMk cId="3177197742" sldId="1656"/>
            <ac:cxnSpMk id="47" creationId="{D34ADA2A-2BEF-7133-052D-E05AA1347F17}"/>
          </ac:cxnSpMkLst>
        </pc:cxnChg>
      </pc:sldChg>
      <pc:sldChg chg="addSp modSp mod modNotesTx">
        <pc:chgData name="Amanda Banks" userId="b087a8d9-1487-4f53-b260-56dd6c44b6b6" providerId="ADAL" clId="{9B3CEE5E-68BF-41F8-ABFE-0B59F0E8BDC1}" dt="2025-11-07T01:20:31.538" v="1699" actId="962"/>
        <pc:sldMkLst>
          <pc:docMk/>
          <pc:sldMk cId="2070142107" sldId="1657"/>
        </pc:sldMkLst>
        <pc:spChg chg="mod">
          <ac:chgData name="Amanda Banks" userId="b087a8d9-1487-4f53-b260-56dd6c44b6b6" providerId="ADAL" clId="{9B3CEE5E-68BF-41F8-ABFE-0B59F0E8BDC1}" dt="2025-11-07T01:03:45.802" v="1650" actId="164"/>
          <ac:spMkLst>
            <pc:docMk/>
            <pc:sldMk cId="2070142107" sldId="1657"/>
            <ac:spMk id="2" creationId="{5882725A-245C-43F0-0056-97505646FDE8}"/>
          </ac:spMkLst>
        </pc:spChg>
        <pc:spChg chg="mod">
          <ac:chgData name="Amanda Banks" userId="b087a8d9-1487-4f53-b260-56dd6c44b6b6" providerId="ADAL" clId="{9B3CEE5E-68BF-41F8-ABFE-0B59F0E8BDC1}" dt="2025-11-07T01:04:14.865" v="1651" actId="164"/>
          <ac:spMkLst>
            <pc:docMk/>
            <pc:sldMk cId="2070142107" sldId="1657"/>
            <ac:spMk id="61" creationId="{962E0842-5A66-A670-D400-3693BFDE2842}"/>
          </ac:spMkLst>
        </pc:spChg>
        <pc:spChg chg="mod">
          <ac:chgData name="Amanda Banks" userId="b087a8d9-1487-4f53-b260-56dd6c44b6b6" providerId="ADAL" clId="{9B3CEE5E-68BF-41F8-ABFE-0B59F0E8BDC1}" dt="2025-11-07T01:04:29.663" v="1652" actId="164"/>
          <ac:spMkLst>
            <pc:docMk/>
            <pc:sldMk cId="2070142107" sldId="1657"/>
            <ac:spMk id="65" creationId="{957A6F3B-D636-FC6E-2DCA-395B175DF937}"/>
          </ac:spMkLst>
        </pc:spChg>
        <pc:grpChg chg="add mod">
          <ac:chgData name="Amanda Banks" userId="b087a8d9-1487-4f53-b260-56dd6c44b6b6" providerId="ADAL" clId="{9B3CEE5E-68BF-41F8-ABFE-0B59F0E8BDC1}" dt="2025-11-07T01:19:50.529" v="1697" actId="962"/>
          <ac:grpSpMkLst>
            <pc:docMk/>
            <pc:sldMk cId="2070142107" sldId="1657"/>
            <ac:grpSpMk id="9" creationId="{76BDEF36-598C-BBB2-5254-35CB755164BE}"/>
          </ac:grpSpMkLst>
        </pc:grpChg>
        <pc:grpChg chg="add mod">
          <ac:chgData name="Amanda Banks" userId="b087a8d9-1487-4f53-b260-56dd6c44b6b6" providerId="ADAL" clId="{9B3CEE5E-68BF-41F8-ABFE-0B59F0E8BDC1}" dt="2025-11-07T01:04:29.663" v="1652" actId="164"/>
          <ac:grpSpMkLst>
            <pc:docMk/>
            <pc:sldMk cId="2070142107" sldId="1657"/>
            <ac:grpSpMk id="11" creationId="{8C7E4833-4453-4AF6-1EE4-780571AE5B92}"/>
          </ac:grpSpMkLst>
        </pc:grpChg>
        <pc:grpChg chg="add mod">
          <ac:chgData name="Amanda Banks" userId="b087a8d9-1487-4f53-b260-56dd6c44b6b6" providerId="ADAL" clId="{9B3CEE5E-68BF-41F8-ABFE-0B59F0E8BDC1}" dt="2025-11-07T01:20:31.538" v="1699" actId="962"/>
          <ac:grpSpMkLst>
            <pc:docMk/>
            <pc:sldMk cId="2070142107" sldId="1657"/>
            <ac:grpSpMk id="13" creationId="{C27D0199-9DDF-77B4-7343-FFDB467DC105}"/>
          </ac:grpSpMkLst>
        </pc:grpChg>
        <pc:grpChg chg="mod">
          <ac:chgData name="Amanda Banks" userId="b087a8d9-1487-4f53-b260-56dd6c44b6b6" providerId="ADAL" clId="{9B3CEE5E-68BF-41F8-ABFE-0B59F0E8BDC1}" dt="2025-11-07T01:04:29.663" v="1652" actId="164"/>
          <ac:grpSpMkLst>
            <pc:docMk/>
            <pc:sldMk cId="2070142107" sldId="1657"/>
            <ac:grpSpMk id="60" creationId="{4F614206-C045-A24E-6364-D5D158163033}"/>
          </ac:grpSpMkLst>
        </pc:grpChg>
        <pc:grpChg chg="mod">
          <ac:chgData name="Amanda Banks" userId="b087a8d9-1487-4f53-b260-56dd6c44b6b6" providerId="ADAL" clId="{9B3CEE5E-68BF-41F8-ABFE-0B59F0E8BDC1}" dt="2025-11-07T01:03:45.802" v="1650" actId="164"/>
          <ac:grpSpMkLst>
            <pc:docMk/>
            <pc:sldMk cId="2070142107" sldId="1657"/>
            <ac:grpSpMk id="66" creationId="{E18C6EA2-B8C9-6687-DE5B-B2F751F84616}"/>
          </ac:grpSpMkLst>
        </pc:grpChg>
        <pc:cxnChg chg="mod">
          <ac:chgData name="Amanda Banks" userId="b087a8d9-1487-4f53-b260-56dd6c44b6b6" providerId="ADAL" clId="{9B3CEE5E-68BF-41F8-ABFE-0B59F0E8BDC1}" dt="2025-11-07T01:03:45.802" v="1650" actId="164"/>
          <ac:cxnSpMkLst>
            <pc:docMk/>
            <pc:sldMk cId="2070142107" sldId="1657"/>
            <ac:cxnSpMk id="8" creationId="{1DA7E09F-1434-65E2-BD85-9B61D3A28930}"/>
          </ac:cxnSpMkLst>
        </pc:cxnChg>
        <pc:cxnChg chg="mod">
          <ac:chgData name="Amanda Banks" userId="b087a8d9-1487-4f53-b260-56dd6c44b6b6" providerId="ADAL" clId="{9B3CEE5E-68BF-41F8-ABFE-0B59F0E8BDC1}" dt="2025-11-07T01:04:14.865" v="1651" actId="164"/>
          <ac:cxnSpMkLst>
            <pc:docMk/>
            <pc:sldMk cId="2070142107" sldId="1657"/>
            <ac:cxnSpMk id="30" creationId="{4F691F9B-E20A-C03F-B726-1287F2703108}"/>
          </ac:cxnSpMkLst>
        </pc:cxnChg>
        <pc:cxnChg chg="mod">
          <ac:chgData name="Amanda Banks" userId="b087a8d9-1487-4f53-b260-56dd6c44b6b6" providerId="ADAL" clId="{9B3CEE5E-68BF-41F8-ABFE-0B59F0E8BDC1}" dt="2025-11-07T01:04:14.865" v="1651" actId="164"/>
          <ac:cxnSpMkLst>
            <pc:docMk/>
            <pc:sldMk cId="2070142107" sldId="1657"/>
            <ac:cxnSpMk id="31" creationId="{50558231-3A0E-B6B2-7009-7FEF72E32F65}"/>
          </ac:cxnSpMkLst>
        </pc:cxnChg>
        <pc:cxnChg chg="mod">
          <ac:chgData name="Amanda Banks" userId="b087a8d9-1487-4f53-b260-56dd6c44b6b6" providerId="ADAL" clId="{9B3CEE5E-68BF-41F8-ABFE-0B59F0E8BDC1}" dt="2025-11-07T01:04:14.865" v="1651" actId="164"/>
          <ac:cxnSpMkLst>
            <pc:docMk/>
            <pc:sldMk cId="2070142107" sldId="1657"/>
            <ac:cxnSpMk id="32" creationId="{3B1BB1E5-0AA9-89AA-7768-CE680B6BB6AF}"/>
          </ac:cxnSpMkLst>
        </pc:cxnChg>
      </pc:sldChg>
      <pc:sldChg chg="modSp mod">
        <pc:chgData name="Amanda Banks" userId="b087a8d9-1487-4f53-b260-56dd6c44b6b6" providerId="ADAL" clId="{9B3CEE5E-68BF-41F8-ABFE-0B59F0E8BDC1}" dt="2025-11-07T01:59:15.458" v="2064" actId="20577"/>
        <pc:sldMkLst>
          <pc:docMk/>
          <pc:sldMk cId="299442539" sldId="1658"/>
        </pc:sldMkLst>
        <pc:spChg chg="mod">
          <ac:chgData name="Amanda Banks" userId="b087a8d9-1487-4f53-b260-56dd6c44b6b6" providerId="ADAL" clId="{9B3CEE5E-68BF-41F8-ABFE-0B59F0E8BDC1}" dt="2025-11-07T01:59:15.458" v="2064" actId="20577"/>
          <ac:spMkLst>
            <pc:docMk/>
            <pc:sldMk cId="299442539" sldId="1658"/>
            <ac:spMk id="17" creationId="{BE3BFE55-B854-A4E7-EDC9-EF762809A596}"/>
          </ac:spMkLst>
        </pc:spChg>
      </pc:sldChg>
      <pc:sldChg chg="addSp modSp mod modNotesTx">
        <pc:chgData name="Amanda Banks" userId="b087a8d9-1487-4f53-b260-56dd6c44b6b6" providerId="ADAL" clId="{9B3CEE5E-68BF-41F8-ABFE-0B59F0E8BDC1}" dt="2025-11-07T01:29:49.592" v="1723" actId="962"/>
        <pc:sldMkLst>
          <pc:docMk/>
          <pc:sldMk cId="2902562020" sldId="1659"/>
        </pc:sldMkLst>
        <pc:spChg chg="mod">
          <ac:chgData name="Amanda Banks" userId="b087a8d9-1487-4f53-b260-56dd6c44b6b6" providerId="ADAL" clId="{9B3CEE5E-68BF-41F8-ABFE-0B59F0E8BDC1}" dt="2025-11-07T00:47:50.201" v="1618" actId="164"/>
          <ac:spMkLst>
            <pc:docMk/>
            <pc:sldMk cId="2902562020" sldId="1659"/>
            <ac:spMk id="106" creationId="{9EC01ADC-13B5-DB51-B761-DB288E802C6C}"/>
          </ac:spMkLst>
        </pc:spChg>
        <pc:spChg chg="mod">
          <ac:chgData name="Amanda Banks" userId="b087a8d9-1487-4f53-b260-56dd6c44b6b6" providerId="ADAL" clId="{9B3CEE5E-68BF-41F8-ABFE-0B59F0E8BDC1}" dt="2025-11-07T00:47:50.201" v="1618" actId="164"/>
          <ac:spMkLst>
            <pc:docMk/>
            <pc:sldMk cId="2902562020" sldId="1659"/>
            <ac:spMk id="108" creationId="{9721C78C-CEE1-E3D7-0E52-D9827D6EFCD6}"/>
          </ac:spMkLst>
        </pc:spChg>
        <pc:spChg chg="mod">
          <ac:chgData name="Amanda Banks" userId="b087a8d9-1487-4f53-b260-56dd6c44b6b6" providerId="ADAL" clId="{9B3CEE5E-68BF-41F8-ABFE-0B59F0E8BDC1}" dt="2025-11-07T00:47:50.201" v="1618" actId="164"/>
          <ac:spMkLst>
            <pc:docMk/>
            <pc:sldMk cId="2902562020" sldId="1659"/>
            <ac:spMk id="109" creationId="{6D8E4711-2EF4-1499-6FEC-47CF742D11B2}"/>
          </ac:spMkLst>
        </pc:spChg>
        <pc:spChg chg="mod">
          <ac:chgData name="Amanda Banks" userId="b087a8d9-1487-4f53-b260-56dd6c44b6b6" providerId="ADAL" clId="{9B3CEE5E-68BF-41F8-ABFE-0B59F0E8BDC1}" dt="2025-11-07T00:47:50.201" v="1618" actId="164"/>
          <ac:spMkLst>
            <pc:docMk/>
            <pc:sldMk cId="2902562020" sldId="1659"/>
            <ac:spMk id="126" creationId="{1B47170D-1C79-C96F-B2D2-02A5F5388E29}"/>
          </ac:spMkLst>
        </pc:spChg>
        <pc:grpChg chg="add mod">
          <ac:chgData name="Amanda Banks" userId="b087a8d9-1487-4f53-b260-56dd6c44b6b6" providerId="ADAL" clId="{9B3CEE5E-68BF-41F8-ABFE-0B59F0E8BDC1}" dt="2025-11-07T01:29:21.956" v="1721" actId="962"/>
          <ac:grpSpMkLst>
            <pc:docMk/>
            <pc:sldMk cId="2902562020" sldId="1659"/>
            <ac:grpSpMk id="2" creationId="{927548FA-6A43-8FDC-228C-DBEFB410EE43}"/>
          </ac:grpSpMkLst>
        </pc:grpChg>
        <pc:grpChg chg="mod">
          <ac:chgData name="Amanda Banks" userId="b087a8d9-1487-4f53-b260-56dd6c44b6b6" providerId="ADAL" clId="{9B3CEE5E-68BF-41F8-ABFE-0B59F0E8BDC1}" dt="2025-11-07T00:47:50.201" v="1618" actId="164"/>
          <ac:grpSpMkLst>
            <pc:docMk/>
            <pc:sldMk cId="2902562020" sldId="1659"/>
            <ac:grpSpMk id="10" creationId="{83092446-A72F-E2F7-6EAC-30E0B3B16414}"/>
          </ac:grpSpMkLst>
        </pc:grpChg>
        <pc:grpChg chg="mod">
          <ac:chgData name="Amanda Banks" userId="b087a8d9-1487-4f53-b260-56dd6c44b6b6" providerId="ADAL" clId="{9B3CEE5E-68BF-41F8-ABFE-0B59F0E8BDC1}" dt="2025-11-07T01:29:49.592" v="1723" actId="962"/>
          <ac:grpSpMkLst>
            <pc:docMk/>
            <pc:sldMk cId="2902562020" sldId="1659"/>
            <ac:grpSpMk id="148" creationId="{B8F0DA03-3A1C-7F86-9667-CB0B8795E6A2}"/>
          </ac:grpSpMkLst>
        </pc:grpChg>
        <pc:cxnChg chg="mod">
          <ac:chgData name="Amanda Banks" userId="b087a8d9-1487-4f53-b260-56dd6c44b6b6" providerId="ADAL" clId="{9B3CEE5E-68BF-41F8-ABFE-0B59F0E8BDC1}" dt="2025-11-07T00:47:50.201" v="1618" actId="164"/>
          <ac:cxnSpMkLst>
            <pc:docMk/>
            <pc:sldMk cId="2902562020" sldId="1659"/>
            <ac:cxnSpMk id="105" creationId="{A2E9EF56-0C3E-7D30-F19A-854DBA7413AB}"/>
          </ac:cxnSpMkLst>
        </pc:cxnChg>
        <pc:cxnChg chg="mod">
          <ac:chgData name="Amanda Banks" userId="b087a8d9-1487-4f53-b260-56dd6c44b6b6" providerId="ADAL" clId="{9B3CEE5E-68BF-41F8-ABFE-0B59F0E8BDC1}" dt="2025-11-07T00:47:50.201" v="1618" actId="164"/>
          <ac:cxnSpMkLst>
            <pc:docMk/>
            <pc:sldMk cId="2902562020" sldId="1659"/>
            <ac:cxnSpMk id="123" creationId="{1ACDB751-556C-1D8E-EAE5-3814071EAAFB}"/>
          </ac:cxnSpMkLst>
        </pc:cxnChg>
      </pc:sldChg>
      <pc:sldChg chg="modSp mod">
        <pc:chgData name="Amanda Banks" userId="b087a8d9-1487-4f53-b260-56dd6c44b6b6" providerId="ADAL" clId="{9B3CEE5E-68BF-41F8-ABFE-0B59F0E8BDC1}" dt="2025-11-07T01:58:25.149" v="2044" actId="20577"/>
        <pc:sldMkLst>
          <pc:docMk/>
          <pc:sldMk cId="4166726331" sldId="1660"/>
        </pc:sldMkLst>
        <pc:spChg chg="mod">
          <ac:chgData name="Amanda Banks" userId="b087a8d9-1487-4f53-b260-56dd6c44b6b6" providerId="ADAL" clId="{9B3CEE5E-68BF-41F8-ABFE-0B59F0E8BDC1}" dt="2025-11-07T01:58:25.149" v="2044" actId="20577"/>
          <ac:spMkLst>
            <pc:docMk/>
            <pc:sldMk cId="4166726331" sldId="1660"/>
            <ac:spMk id="17" creationId="{552640C9-144E-09FC-7723-725793433843}"/>
          </ac:spMkLst>
        </pc:spChg>
      </pc:sldChg>
      <pc:sldChg chg="addSp modSp mod modNotesTx">
        <pc:chgData name="Amanda Banks" userId="b087a8d9-1487-4f53-b260-56dd6c44b6b6" providerId="ADAL" clId="{9B3CEE5E-68BF-41F8-ABFE-0B59F0E8BDC1}" dt="2025-11-07T01:26:47.496" v="1715" actId="962"/>
        <pc:sldMkLst>
          <pc:docMk/>
          <pc:sldMk cId="3661868171" sldId="1661"/>
        </pc:sldMkLst>
        <pc:spChg chg="mod">
          <ac:chgData name="Amanda Banks" userId="b087a8d9-1487-4f53-b260-56dd6c44b6b6" providerId="ADAL" clId="{9B3CEE5E-68BF-41F8-ABFE-0B59F0E8BDC1}" dt="2025-11-07T00:51:30.452" v="1629" actId="164"/>
          <ac:spMkLst>
            <pc:docMk/>
            <pc:sldMk cId="3661868171" sldId="1661"/>
            <ac:spMk id="17" creationId="{3ACD9BB0-4C01-0F64-4315-C14A8A18C6ED}"/>
          </ac:spMkLst>
        </pc:spChg>
        <pc:spChg chg="mod">
          <ac:chgData name="Amanda Banks" userId="b087a8d9-1487-4f53-b260-56dd6c44b6b6" providerId="ADAL" clId="{9B3CEE5E-68BF-41F8-ABFE-0B59F0E8BDC1}" dt="2025-11-07T00:52:17.890" v="1632" actId="164"/>
          <ac:spMkLst>
            <pc:docMk/>
            <pc:sldMk cId="3661868171" sldId="1661"/>
            <ac:spMk id="27" creationId="{2E594191-9FAF-75DC-B52C-193DEA89CA2F}"/>
          </ac:spMkLst>
        </pc:spChg>
        <pc:spChg chg="mod">
          <ac:chgData name="Amanda Banks" userId="b087a8d9-1487-4f53-b260-56dd6c44b6b6" providerId="ADAL" clId="{9B3CEE5E-68BF-41F8-ABFE-0B59F0E8BDC1}" dt="2025-11-07T00:52:17.890" v="1632" actId="164"/>
          <ac:spMkLst>
            <pc:docMk/>
            <pc:sldMk cId="3661868171" sldId="1661"/>
            <ac:spMk id="101" creationId="{ABAEE419-BB0A-FF5A-A72A-2B6D4C5AEF57}"/>
          </ac:spMkLst>
        </pc:spChg>
        <pc:spChg chg="mod">
          <ac:chgData name="Amanda Banks" userId="b087a8d9-1487-4f53-b260-56dd6c44b6b6" providerId="ADAL" clId="{9B3CEE5E-68BF-41F8-ABFE-0B59F0E8BDC1}" dt="2025-11-07T00:52:17.890" v="1632" actId="164"/>
          <ac:spMkLst>
            <pc:docMk/>
            <pc:sldMk cId="3661868171" sldId="1661"/>
            <ac:spMk id="106" creationId="{9E4EC873-873C-7857-E9DE-F0C3711A1191}"/>
          </ac:spMkLst>
        </pc:spChg>
        <pc:spChg chg="mod">
          <ac:chgData name="Amanda Banks" userId="b087a8d9-1487-4f53-b260-56dd6c44b6b6" providerId="ADAL" clId="{9B3CEE5E-68BF-41F8-ABFE-0B59F0E8BDC1}" dt="2025-11-07T00:52:17.890" v="1632" actId="164"/>
          <ac:spMkLst>
            <pc:docMk/>
            <pc:sldMk cId="3661868171" sldId="1661"/>
            <ac:spMk id="107" creationId="{2BCBB994-7F23-B7C2-BAAE-43953CF78CB5}"/>
          </ac:spMkLst>
        </pc:spChg>
        <pc:spChg chg="mod">
          <ac:chgData name="Amanda Banks" userId="b087a8d9-1487-4f53-b260-56dd6c44b6b6" providerId="ADAL" clId="{9B3CEE5E-68BF-41F8-ABFE-0B59F0E8BDC1}" dt="2025-11-07T00:52:17.890" v="1632" actId="164"/>
          <ac:spMkLst>
            <pc:docMk/>
            <pc:sldMk cId="3661868171" sldId="1661"/>
            <ac:spMk id="110" creationId="{9201071B-66E0-0BFE-D716-DEB56227CF07}"/>
          </ac:spMkLst>
        </pc:spChg>
        <pc:spChg chg="mod">
          <ac:chgData name="Amanda Banks" userId="b087a8d9-1487-4f53-b260-56dd6c44b6b6" providerId="ADAL" clId="{9B3CEE5E-68BF-41F8-ABFE-0B59F0E8BDC1}" dt="2025-11-07T00:52:17.890" v="1632" actId="164"/>
          <ac:spMkLst>
            <pc:docMk/>
            <pc:sldMk cId="3661868171" sldId="1661"/>
            <ac:spMk id="111" creationId="{009A0B27-435D-0096-F4A8-C4E988E31754}"/>
          </ac:spMkLst>
        </pc:spChg>
        <pc:grpChg chg="mod">
          <ac:chgData name="Amanda Banks" userId="b087a8d9-1487-4f53-b260-56dd6c44b6b6" providerId="ADAL" clId="{9B3CEE5E-68BF-41F8-ABFE-0B59F0E8BDC1}" dt="2025-11-07T00:51:30.452" v="1629" actId="164"/>
          <ac:grpSpMkLst>
            <pc:docMk/>
            <pc:sldMk cId="3661868171" sldId="1661"/>
            <ac:grpSpMk id="16" creationId="{00425A7D-F013-96A2-7C5D-D22F33F62FC0}"/>
          </ac:grpSpMkLst>
        </pc:grpChg>
        <pc:grpChg chg="add mod">
          <ac:chgData name="Amanda Banks" userId="b087a8d9-1487-4f53-b260-56dd6c44b6b6" providerId="ADAL" clId="{9B3CEE5E-68BF-41F8-ABFE-0B59F0E8BDC1}" dt="2025-11-07T01:26:09.082" v="1713" actId="962"/>
          <ac:grpSpMkLst>
            <pc:docMk/>
            <pc:sldMk cId="3661868171" sldId="1661"/>
            <ac:grpSpMk id="26" creationId="{06454798-3FEA-0EBE-1095-D5689F81179D}"/>
          </ac:grpSpMkLst>
        </pc:grpChg>
        <pc:grpChg chg="mod">
          <ac:chgData name="Amanda Banks" userId="b087a8d9-1487-4f53-b260-56dd6c44b6b6" providerId="ADAL" clId="{9B3CEE5E-68BF-41F8-ABFE-0B59F0E8BDC1}" dt="2025-11-07T00:52:17.890" v="1632" actId="164"/>
          <ac:grpSpMkLst>
            <pc:docMk/>
            <pc:sldMk cId="3661868171" sldId="1661"/>
            <ac:grpSpMk id="28" creationId="{5C2D6231-51D0-8FF5-637B-D96C9F0857C0}"/>
          </ac:grpSpMkLst>
        </pc:grpChg>
        <pc:grpChg chg="add mod">
          <ac:chgData name="Amanda Banks" userId="b087a8d9-1487-4f53-b260-56dd6c44b6b6" providerId="ADAL" clId="{9B3CEE5E-68BF-41F8-ABFE-0B59F0E8BDC1}" dt="2025-11-07T01:26:47.496" v="1715" actId="962"/>
          <ac:grpSpMkLst>
            <pc:docMk/>
            <pc:sldMk cId="3661868171" sldId="1661"/>
            <ac:grpSpMk id="29" creationId="{9AB81539-D884-C9C1-5809-6E48A6BEB217}"/>
          </ac:grpSpMkLst>
        </pc:grpChg>
        <pc:cxnChg chg="mod">
          <ac:chgData name="Amanda Banks" userId="b087a8d9-1487-4f53-b260-56dd6c44b6b6" providerId="ADAL" clId="{9B3CEE5E-68BF-41F8-ABFE-0B59F0E8BDC1}" dt="2025-11-07T00:52:17.890" v="1632" actId="164"/>
          <ac:cxnSpMkLst>
            <pc:docMk/>
            <pc:sldMk cId="3661868171" sldId="1661"/>
            <ac:cxnSpMk id="9" creationId="{BBFCA87F-623C-DBFB-92B2-DAAB6820190A}"/>
          </ac:cxnSpMkLst>
        </pc:cxnChg>
        <pc:cxnChg chg="mod">
          <ac:chgData name="Amanda Banks" userId="b087a8d9-1487-4f53-b260-56dd6c44b6b6" providerId="ADAL" clId="{9B3CEE5E-68BF-41F8-ABFE-0B59F0E8BDC1}" dt="2025-11-07T00:52:17.890" v="1632" actId="164"/>
          <ac:cxnSpMkLst>
            <pc:docMk/>
            <pc:sldMk cId="3661868171" sldId="1661"/>
            <ac:cxnSpMk id="13" creationId="{88700F36-5703-D3B1-1EC0-F17B48198248}"/>
          </ac:cxnSpMkLst>
        </pc:cxnChg>
        <pc:cxnChg chg="mod">
          <ac:chgData name="Amanda Banks" userId="b087a8d9-1487-4f53-b260-56dd6c44b6b6" providerId="ADAL" clId="{9B3CEE5E-68BF-41F8-ABFE-0B59F0E8BDC1}" dt="2025-11-07T00:52:17.890" v="1632" actId="164"/>
          <ac:cxnSpMkLst>
            <pc:docMk/>
            <pc:sldMk cId="3661868171" sldId="1661"/>
            <ac:cxnSpMk id="100" creationId="{BAACB04B-CA6E-1FD1-47BA-C62D582F2ED9}"/>
          </ac:cxnSpMkLst>
        </pc:cxnChg>
      </pc:sldChg>
      <pc:sldChg chg="modSp mod">
        <pc:chgData name="Amanda Banks" userId="b087a8d9-1487-4f53-b260-56dd6c44b6b6" providerId="ADAL" clId="{9B3CEE5E-68BF-41F8-ABFE-0B59F0E8BDC1}" dt="2025-11-07T01:58:45.804" v="2051" actId="20577"/>
        <pc:sldMkLst>
          <pc:docMk/>
          <pc:sldMk cId="3297655997" sldId="1662"/>
        </pc:sldMkLst>
        <pc:spChg chg="mod">
          <ac:chgData name="Amanda Banks" userId="b087a8d9-1487-4f53-b260-56dd6c44b6b6" providerId="ADAL" clId="{9B3CEE5E-68BF-41F8-ABFE-0B59F0E8BDC1}" dt="2025-11-07T01:58:45.804" v="2051" actId="20577"/>
          <ac:spMkLst>
            <pc:docMk/>
            <pc:sldMk cId="3297655997" sldId="1662"/>
            <ac:spMk id="17" creationId="{C0F3F4EC-E84D-6553-E113-71CDEBF0908E}"/>
          </ac:spMkLst>
        </pc:spChg>
      </pc:sldChg>
      <pc:sldChg chg="addSp modSp mod modNotesTx">
        <pc:chgData name="Amanda Banks" userId="b087a8d9-1487-4f53-b260-56dd6c44b6b6" providerId="ADAL" clId="{9B3CEE5E-68BF-41F8-ABFE-0B59F0E8BDC1}" dt="2025-11-07T01:28:09.006" v="1719" actId="962"/>
        <pc:sldMkLst>
          <pc:docMk/>
          <pc:sldMk cId="1301774422" sldId="1663"/>
        </pc:sldMkLst>
        <pc:spChg chg="mod">
          <ac:chgData name="Amanda Banks" userId="b087a8d9-1487-4f53-b260-56dd6c44b6b6" providerId="ADAL" clId="{9B3CEE5E-68BF-41F8-ABFE-0B59F0E8BDC1}" dt="2025-11-07T00:49:08.611" v="1622" actId="164"/>
          <ac:spMkLst>
            <pc:docMk/>
            <pc:sldMk cId="1301774422" sldId="1663"/>
            <ac:spMk id="2" creationId="{551D9052-4D6E-5210-15E5-608D26EF24BD}"/>
          </ac:spMkLst>
        </pc:spChg>
        <pc:spChg chg="mod">
          <ac:chgData name="Amanda Banks" userId="b087a8d9-1487-4f53-b260-56dd6c44b6b6" providerId="ADAL" clId="{9B3CEE5E-68BF-41F8-ABFE-0B59F0E8BDC1}" dt="2025-11-07T00:50:54.934" v="1627" actId="1076"/>
          <ac:spMkLst>
            <pc:docMk/>
            <pc:sldMk cId="1301774422" sldId="1663"/>
            <ac:spMk id="5" creationId="{1DF886CD-32C2-F30F-4592-EDB0496BD05A}"/>
          </ac:spMkLst>
        </pc:spChg>
        <pc:spChg chg="mod">
          <ac:chgData name="Amanda Banks" userId="b087a8d9-1487-4f53-b260-56dd6c44b6b6" providerId="ADAL" clId="{9B3CEE5E-68BF-41F8-ABFE-0B59F0E8BDC1}" dt="2025-11-07T00:49:13.992" v="1623" actId="164"/>
          <ac:spMkLst>
            <pc:docMk/>
            <pc:sldMk cId="1301774422" sldId="1663"/>
            <ac:spMk id="30" creationId="{D9D0FCD7-E50E-5CF5-76C1-BFA15AEC7737}"/>
          </ac:spMkLst>
        </pc:spChg>
        <pc:spChg chg="mod">
          <ac:chgData name="Amanda Banks" userId="b087a8d9-1487-4f53-b260-56dd6c44b6b6" providerId="ADAL" clId="{9B3CEE5E-68BF-41F8-ABFE-0B59F0E8BDC1}" dt="2025-11-07T00:49:08.611" v="1622" actId="164"/>
          <ac:spMkLst>
            <pc:docMk/>
            <pc:sldMk cId="1301774422" sldId="1663"/>
            <ac:spMk id="85" creationId="{5575829B-964F-5C79-54F3-396A7D1A8B50}"/>
          </ac:spMkLst>
        </pc:spChg>
        <pc:spChg chg="mod">
          <ac:chgData name="Amanda Banks" userId="b087a8d9-1487-4f53-b260-56dd6c44b6b6" providerId="ADAL" clId="{9B3CEE5E-68BF-41F8-ABFE-0B59F0E8BDC1}" dt="2025-11-07T00:49:13.992" v="1623" actId="164"/>
          <ac:spMkLst>
            <pc:docMk/>
            <pc:sldMk cId="1301774422" sldId="1663"/>
            <ac:spMk id="148" creationId="{D6A46D5B-FF04-62A4-7E7F-83A1F9943BA7}"/>
          </ac:spMkLst>
        </pc:spChg>
        <pc:grpChg chg="mod">
          <ac:chgData name="Amanda Banks" userId="b087a8d9-1487-4f53-b260-56dd6c44b6b6" providerId="ADAL" clId="{9B3CEE5E-68BF-41F8-ABFE-0B59F0E8BDC1}" dt="2025-11-07T00:49:08.611" v="1622" actId="164"/>
          <ac:grpSpMkLst>
            <pc:docMk/>
            <pc:sldMk cId="1301774422" sldId="1663"/>
            <ac:grpSpMk id="7" creationId="{EF3A13D0-8ED7-2491-AE4B-179262B4442B}"/>
          </ac:grpSpMkLst>
        </pc:grpChg>
        <pc:grpChg chg="add mod">
          <ac:chgData name="Amanda Banks" userId="b087a8d9-1487-4f53-b260-56dd6c44b6b6" providerId="ADAL" clId="{9B3CEE5E-68BF-41F8-ABFE-0B59F0E8BDC1}" dt="2025-11-07T01:27:23.828" v="1717" actId="962"/>
          <ac:grpSpMkLst>
            <pc:docMk/>
            <pc:sldMk cId="1301774422" sldId="1663"/>
            <ac:grpSpMk id="9" creationId="{80E3D800-1491-787E-26E1-491E7B5667B8}"/>
          </ac:grpSpMkLst>
        </pc:grpChg>
        <pc:grpChg chg="add mod">
          <ac:chgData name="Amanda Banks" userId="b087a8d9-1487-4f53-b260-56dd6c44b6b6" providerId="ADAL" clId="{9B3CEE5E-68BF-41F8-ABFE-0B59F0E8BDC1}" dt="2025-11-07T01:28:09.006" v="1719" actId="962"/>
          <ac:grpSpMkLst>
            <pc:docMk/>
            <pc:sldMk cId="1301774422" sldId="1663"/>
            <ac:grpSpMk id="16" creationId="{2FF1D950-DADD-A1A9-E234-B8066FEDBF87}"/>
          </ac:grpSpMkLst>
        </pc:grpChg>
        <pc:grpChg chg="mod">
          <ac:chgData name="Amanda Banks" userId="b087a8d9-1487-4f53-b260-56dd6c44b6b6" providerId="ADAL" clId="{9B3CEE5E-68BF-41F8-ABFE-0B59F0E8BDC1}" dt="2025-11-07T00:49:13.992" v="1623" actId="164"/>
          <ac:grpSpMkLst>
            <pc:docMk/>
            <pc:sldMk cId="1301774422" sldId="1663"/>
            <ac:grpSpMk id="147" creationId="{5FE5DA19-51DC-BD94-6F5B-DAA9435AA47D}"/>
          </ac:grpSpMkLst>
        </pc:grpChg>
        <pc:cxnChg chg="mod">
          <ac:chgData name="Amanda Banks" userId="b087a8d9-1487-4f53-b260-56dd6c44b6b6" providerId="ADAL" clId="{9B3CEE5E-68BF-41F8-ABFE-0B59F0E8BDC1}" dt="2025-11-07T00:49:08.611" v="1622" actId="164"/>
          <ac:cxnSpMkLst>
            <pc:docMk/>
            <pc:sldMk cId="1301774422" sldId="1663"/>
            <ac:cxnSpMk id="13" creationId="{33DD9C72-5DDC-C7E6-995D-2FFF166B6C09}"/>
          </ac:cxnSpMkLst>
        </pc:cxnChg>
        <pc:cxnChg chg="mod">
          <ac:chgData name="Amanda Banks" userId="b087a8d9-1487-4f53-b260-56dd6c44b6b6" providerId="ADAL" clId="{9B3CEE5E-68BF-41F8-ABFE-0B59F0E8BDC1}" dt="2025-11-07T00:49:13.992" v="1623" actId="164"/>
          <ac:cxnSpMkLst>
            <pc:docMk/>
            <pc:sldMk cId="1301774422" sldId="1663"/>
            <ac:cxnSpMk id="14" creationId="{ECD8B7CE-29DA-FC08-8B0F-34DBDE3F671E}"/>
          </ac:cxnSpMkLst>
        </pc:cxnChg>
        <pc:cxnChg chg="mod">
          <ac:chgData name="Amanda Banks" userId="b087a8d9-1487-4f53-b260-56dd6c44b6b6" providerId="ADAL" clId="{9B3CEE5E-68BF-41F8-ABFE-0B59F0E8BDC1}" dt="2025-11-07T00:49:13.992" v="1623" actId="164"/>
          <ac:cxnSpMkLst>
            <pc:docMk/>
            <pc:sldMk cId="1301774422" sldId="1663"/>
            <ac:cxnSpMk id="20" creationId="{5119F870-20D1-B27A-A9A3-7246985655B8}"/>
          </ac:cxnSpMkLst>
        </pc:cxnChg>
        <pc:cxnChg chg="mod">
          <ac:chgData name="Amanda Banks" userId="b087a8d9-1487-4f53-b260-56dd6c44b6b6" providerId="ADAL" clId="{9B3CEE5E-68BF-41F8-ABFE-0B59F0E8BDC1}" dt="2025-11-07T00:49:13.992" v="1623" actId="164"/>
          <ac:cxnSpMkLst>
            <pc:docMk/>
            <pc:sldMk cId="1301774422" sldId="1663"/>
            <ac:cxnSpMk id="22" creationId="{2DAD908D-A4F9-B005-9789-484EE2860B6F}"/>
          </ac:cxnSpMkLst>
        </pc:cxnChg>
        <pc:cxnChg chg="mod">
          <ac:chgData name="Amanda Banks" userId="b087a8d9-1487-4f53-b260-56dd6c44b6b6" providerId="ADAL" clId="{9B3CEE5E-68BF-41F8-ABFE-0B59F0E8BDC1}" dt="2025-11-07T00:49:13.992" v="1623" actId="164"/>
          <ac:cxnSpMkLst>
            <pc:docMk/>
            <pc:sldMk cId="1301774422" sldId="1663"/>
            <ac:cxnSpMk id="26" creationId="{27BD132D-9CE1-72AE-2ECC-39EAD3607284}"/>
          </ac:cxnSpMkLst>
        </pc:cxnChg>
        <pc:cxnChg chg="mod">
          <ac:chgData name="Amanda Banks" userId="b087a8d9-1487-4f53-b260-56dd6c44b6b6" providerId="ADAL" clId="{9B3CEE5E-68BF-41F8-ABFE-0B59F0E8BDC1}" dt="2025-11-07T00:49:13.992" v="1623" actId="164"/>
          <ac:cxnSpMkLst>
            <pc:docMk/>
            <pc:sldMk cId="1301774422" sldId="1663"/>
            <ac:cxnSpMk id="28" creationId="{E6022430-D090-326E-70EF-385EF1F116F5}"/>
          </ac:cxnSpMkLst>
        </pc:cxnChg>
        <pc:cxnChg chg="mod">
          <ac:chgData name="Amanda Banks" userId="b087a8d9-1487-4f53-b260-56dd6c44b6b6" providerId="ADAL" clId="{9B3CEE5E-68BF-41F8-ABFE-0B59F0E8BDC1}" dt="2025-11-07T00:49:13.992" v="1623" actId="164"/>
          <ac:cxnSpMkLst>
            <pc:docMk/>
            <pc:sldMk cId="1301774422" sldId="1663"/>
            <ac:cxnSpMk id="29" creationId="{3B51C4C4-E972-A9DB-7961-BBCA4F45153D}"/>
          </ac:cxnSpMkLst>
        </pc:cxnChg>
        <pc:cxnChg chg="mod">
          <ac:chgData name="Amanda Banks" userId="b087a8d9-1487-4f53-b260-56dd6c44b6b6" providerId="ADAL" clId="{9B3CEE5E-68BF-41F8-ABFE-0B59F0E8BDC1}" dt="2025-11-07T00:49:08.611" v="1622" actId="164"/>
          <ac:cxnSpMkLst>
            <pc:docMk/>
            <pc:sldMk cId="1301774422" sldId="1663"/>
            <ac:cxnSpMk id="84" creationId="{4745099D-CBA2-9749-3AFF-00EEFFA06B17}"/>
          </ac:cxnSpMkLst>
        </pc:cxnChg>
      </pc:sldChg>
      <pc:sldChg chg="modSp mod">
        <pc:chgData name="Amanda Banks" userId="b087a8d9-1487-4f53-b260-56dd6c44b6b6" providerId="ADAL" clId="{9B3CEE5E-68BF-41F8-ABFE-0B59F0E8BDC1}" dt="2025-11-07T01:55:47.764" v="1985" actId="20577"/>
        <pc:sldMkLst>
          <pc:docMk/>
          <pc:sldMk cId="1588897874" sldId="1675"/>
        </pc:sldMkLst>
        <pc:spChg chg="mod">
          <ac:chgData name="Amanda Banks" userId="b087a8d9-1487-4f53-b260-56dd6c44b6b6" providerId="ADAL" clId="{9B3CEE5E-68BF-41F8-ABFE-0B59F0E8BDC1}" dt="2025-11-07T01:55:47.764" v="1985" actId="20577"/>
          <ac:spMkLst>
            <pc:docMk/>
            <pc:sldMk cId="1588897874" sldId="1675"/>
            <ac:spMk id="11" creationId="{52F3603D-045C-6AF9-FE64-749A269557F1}"/>
          </ac:spMkLst>
        </pc:spChg>
      </pc:sldChg>
      <pc:sldChg chg="modSp mod modCm">
        <pc:chgData name="Amanda Banks" userId="b087a8d9-1487-4f53-b260-56dd6c44b6b6" providerId="ADAL" clId="{9B3CEE5E-68BF-41F8-ABFE-0B59F0E8BDC1}" dt="2025-11-07T02:18:43.549" v="2191" actId="20577"/>
        <pc:sldMkLst>
          <pc:docMk/>
          <pc:sldMk cId="1916172049" sldId="1681"/>
        </pc:sldMkLst>
        <pc:spChg chg="mod">
          <ac:chgData name="Amanda Banks" userId="b087a8d9-1487-4f53-b260-56dd6c44b6b6" providerId="ADAL" clId="{9B3CEE5E-68BF-41F8-ABFE-0B59F0E8BDC1}" dt="2025-11-07T02:18:43.549" v="2191" actId="20577"/>
          <ac:spMkLst>
            <pc:docMk/>
            <pc:sldMk cId="1916172049" sldId="1681"/>
            <ac:spMk id="20" creationId="{F414DDF8-FA8F-FDD6-35F4-C956E96CE995}"/>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7T02:18:43.549" v="2191" actId="20577"/>
              <pc2:cmMkLst xmlns:pc2="http://schemas.microsoft.com/office/powerpoint/2019/9/main/command">
                <pc:docMk/>
                <pc:sldMk cId="1916172049" sldId="1681"/>
                <pc2:cmMk id="{3FE10176-48DD-4875-9FD6-88359B8502F3}"/>
              </pc2:cmMkLst>
            </pc226:cmChg>
          </p:ext>
        </pc:extLst>
      </pc:sldChg>
      <pc:sldChg chg="modSp mod">
        <pc:chgData name="Amanda Banks" userId="b087a8d9-1487-4f53-b260-56dd6c44b6b6" providerId="ADAL" clId="{9B3CEE5E-68BF-41F8-ABFE-0B59F0E8BDC1}" dt="2025-11-06T21:01:45.054" v="223" actId="1036"/>
        <pc:sldMkLst>
          <pc:docMk/>
          <pc:sldMk cId="3065211263" sldId="1686"/>
        </pc:sldMkLst>
        <pc:spChg chg="mod">
          <ac:chgData name="Amanda Banks" userId="b087a8d9-1487-4f53-b260-56dd6c44b6b6" providerId="ADAL" clId="{9B3CEE5E-68BF-41F8-ABFE-0B59F0E8BDC1}" dt="2025-11-06T21:01:45.054" v="223" actId="1036"/>
          <ac:spMkLst>
            <pc:docMk/>
            <pc:sldMk cId="3065211263" sldId="1686"/>
            <ac:spMk id="9" creationId="{FC29EE03-21C7-9EB4-4C74-EE75CA43DDD5}"/>
          </ac:spMkLst>
        </pc:spChg>
        <pc:spChg chg="mod">
          <ac:chgData name="Amanda Banks" userId="b087a8d9-1487-4f53-b260-56dd6c44b6b6" providerId="ADAL" clId="{9B3CEE5E-68BF-41F8-ABFE-0B59F0E8BDC1}" dt="2025-11-06T21:01:45.054" v="223" actId="1036"/>
          <ac:spMkLst>
            <pc:docMk/>
            <pc:sldMk cId="3065211263" sldId="1686"/>
            <ac:spMk id="34" creationId="{71A7884F-5173-FA6A-D533-8FC6748E6614}"/>
          </ac:spMkLst>
        </pc:spChg>
        <pc:spChg chg="mod">
          <ac:chgData name="Amanda Banks" userId="b087a8d9-1487-4f53-b260-56dd6c44b6b6" providerId="ADAL" clId="{9B3CEE5E-68BF-41F8-ABFE-0B59F0E8BDC1}" dt="2025-11-06T21:01:45.054" v="223" actId="1036"/>
          <ac:spMkLst>
            <pc:docMk/>
            <pc:sldMk cId="3065211263" sldId="1686"/>
            <ac:spMk id="38" creationId="{30B3F3D2-89A2-1450-7B62-102996C494C1}"/>
          </ac:spMkLst>
        </pc:spChg>
        <pc:grpChg chg="mod">
          <ac:chgData name="Amanda Banks" userId="b087a8d9-1487-4f53-b260-56dd6c44b6b6" providerId="ADAL" clId="{9B3CEE5E-68BF-41F8-ABFE-0B59F0E8BDC1}" dt="2025-11-06T21:01:45.054" v="223" actId="1036"/>
          <ac:grpSpMkLst>
            <pc:docMk/>
            <pc:sldMk cId="3065211263" sldId="1686"/>
            <ac:grpSpMk id="32" creationId="{23C836A5-4CB3-CB1A-D2C4-ACCA65760A51}"/>
          </ac:grpSpMkLst>
        </pc:grpChg>
        <pc:picChg chg="mod">
          <ac:chgData name="Amanda Banks" userId="b087a8d9-1487-4f53-b260-56dd6c44b6b6" providerId="ADAL" clId="{9B3CEE5E-68BF-41F8-ABFE-0B59F0E8BDC1}" dt="2025-11-06T21:01:45.054" v="223" actId="1036"/>
          <ac:picMkLst>
            <pc:docMk/>
            <pc:sldMk cId="3065211263" sldId="1686"/>
            <ac:picMk id="10" creationId="{062720F8-F91E-5517-4BB7-C155DC2FFAA8}"/>
          </ac:picMkLst>
        </pc:picChg>
        <pc:picChg chg="mod">
          <ac:chgData name="Amanda Banks" userId="b087a8d9-1487-4f53-b260-56dd6c44b6b6" providerId="ADAL" clId="{9B3CEE5E-68BF-41F8-ABFE-0B59F0E8BDC1}" dt="2025-11-06T21:01:45.054" v="223" actId="1036"/>
          <ac:picMkLst>
            <pc:docMk/>
            <pc:sldMk cId="3065211263" sldId="1686"/>
            <ac:picMk id="11" creationId="{187B6120-35CC-D7BE-667A-23CFE604F2B6}"/>
          </ac:picMkLst>
        </pc:picChg>
      </pc:sldChg>
      <pc:sldChg chg="modSp mod modCm">
        <pc:chgData name="Amanda Banks" userId="b087a8d9-1487-4f53-b260-56dd6c44b6b6" providerId="ADAL" clId="{9B3CEE5E-68BF-41F8-ABFE-0B59F0E8BDC1}" dt="2025-11-06T21:00:45.432" v="190" actId="20577"/>
        <pc:sldMkLst>
          <pc:docMk/>
          <pc:sldMk cId="500586079" sldId="1687"/>
        </pc:sldMkLst>
        <pc:spChg chg="mod">
          <ac:chgData name="Amanda Banks" userId="b087a8d9-1487-4f53-b260-56dd6c44b6b6" providerId="ADAL" clId="{9B3CEE5E-68BF-41F8-ABFE-0B59F0E8BDC1}" dt="2025-11-06T21:00:45.432" v="190" actId="20577"/>
          <ac:spMkLst>
            <pc:docMk/>
            <pc:sldMk cId="500586079" sldId="1687"/>
            <ac:spMk id="6" creationId="{199A9D8D-F311-B201-C4D5-143D6586EB18}"/>
          </ac:spMkLst>
        </pc:spChg>
        <pc:spChg chg="mod">
          <ac:chgData name="Amanda Banks" userId="b087a8d9-1487-4f53-b260-56dd6c44b6b6" providerId="ADAL" clId="{9B3CEE5E-68BF-41F8-ABFE-0B59F0E8BDC1}" dt="2025-11-06T20:58:47.954" v="161" actId="20577"/>
          <ac:spMkLst>
            <pc:docMk/>
            <pc:sldMk cId="500586079" sldId="1687"/>
            <ac:spMk id="12" creationId="{4E35D586-B413-A3C6-028E-D4598A6237BF}"/>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9B3CEE5E-68BF-41F8-ABFE-0B59F0E8BDC1}" dt="2025-11-06T20:58:47.954" v="161" actId="20577"/>
              <pc2:cmMkLst xmlns:pc2="http://schemas.microsoft.com/office/powerpoint/2019/9/main/command">
                <pc:docMk/>
                <pc:sldMk cId="500586079" sldId="1687"/>
                <pc2:cmMk id="{D4177DE0-97C9-4018-A00A-34895E5A1A47}"/>
              </pc2:cmMkLst>
            </pc226:cmChg>
          </p:ext>
        </pc:extLst>
      </pc:sldChg>
      <pc:sldChg chg="modSp mod">
        <pc:chgData name="Amanda Banks" userId="b087a8d9-1487-4f53-b260-56dd6c44b6b6" providerId="ADAL" clId="{9B3CEE5E-68BF-41F8-ABFE-0B59F0E8BDC1}" dt="2025-11-07T02:18:01.761" v="2185" actId="20577"/>
        <pc:sldMkLst>
          <pc:docMk/>
          <pc:sldMk cId="1790605174" sldId="1688"/>
        </pc:sldMkLst>
        <pc:spChg chg="mod">
          <ac:chgData name="Amanda Banks" userId="b087a8d9-1487-4f53-b260-56dd6c44b6b6" providerId="ADAL" clId="{9B3CEE5E-68BF-41F8-ABFE-0B59F0E8BDC1}" dt="2025-11-07T02:18:01.761" v="2185" actId="20577"/>
          <ac:spMkLst>
            <pc:docMk/>
            <pc:sldMk cId="1790605174" sldId="1688"/>
            <ac:spMk id="20" creationId="{EACD2AC5-1F8F-23C4-4FB4-3B51B86BB2A9}"/>
          </ac:spMkLst>
        </pc:spChg>
      </pc:sldChg>
      <pc:sldChg chg="modNotesTx">
        <pc:chgData name="Amanda Banks" userId="b087a8d9-1487-4f53-b260-56dd6c44b6b6" providerId="ADAL" clId="{9B3CEE5E-68BF-41F8-ABFE-0B59F0E8BDC1}" dt="2025-11-07T00:47:32.388" v="1617" actId="20577"/>
        <pc:sldMkLst>
          <pc:docMk/>
          <pc:sldMk cId="3863307683" sldId="1699"/>
        </pc:sldMkLst>
      </pc:sldChg>
    </pc:docChg>
  </pc:docChgLst>
  <pc:docChgLst>
    <pc:chgData name="Bron Simic" userId="2567193f-0d13-4a61-864c-0f9b43d1c90f" providerId="ADAL" clId="{F7EDE3D9-80DD-458C-B4BB-DD878374334B}"/>
    <pc:docChg chg="undo custSel modSld">
      <pc:chgData name="Bron Simic" userId="2567193f-0d13-4a61-864c-0f9b43d1c90f" providerId="ADAL" clId="{F7EDE3D9-80DD-458C-B4BB-DD878374334B}" dt="2025-11-19T11:38:00.991" v="23482" actId="478"/>
      <pc:docMkLst>
        <pc:docMk/>
      </pc:docMkLst>
      <pc:sldChg chg="modSp mod">
        <pc:chgData name="Bron Simic" userId="2567193f-0d13-4a61-864c-0f9b43d1c90f" providerId="ADAL" clId="{F7EDE3D9-80DD-458C-B4BB-DD878374334B}" dt="2025-11-18T05:57:56.313" v="2705" actId="962"/>
        <pc:sldMkLst>
          <pc:docMk/>
          <pc:sldMk cId="1696502493" sldId="1406"/>
        </pc:sldMkLst>
        <pc:picChg chg="mod">
          <ac:chgData name="Bron Simic" userId="2567193f-0d13-4a61-864c-0f9b43d1c90f" providerId="ADAL" clId="{F7EDE3D9-80DD-458C-B4BB-DD878374334B}" dt="2025-11-18T05:57:56.313" v="2705" actId="962"/>
          <ac:picMkLst>
            <pc:docMk/>
            <pc:sldMk cId="1696502493" sldId="1406"/>
            <ac:picMk id="6" creationId="{A1C9A3E6-24CD-4346-7291-B04CBF757C44}"/>
          </ac:picMkLst>
        </pc:picChg>
      </pc:sldChg>
      <pc:sldChg chg="modSp mod">
        <pc:chgData name="Bron Simic" userId="2567193f-0d13-4a61-864c-0f9b43d1c90f" providerId="ADAL" clId="{F7EDE3D9-80DD-458C-B4BB-DD878374334B}" dt="2025-11-18T05:57:51.885" v="2703" actId="962"/>
        <pc:sldMkLst>
          <pc:docMk/>
          <pc:sldMk cId="3012887460" sldId="1407"/>
        </pc:sldMkLst>
        <pc:picChg chg="mod">
          <ac:chgData name="Bron Simic" userId="2567193f-0d13-4a61-864c-0f9b43d1c90f" providerId="ADAL" clId="{F7EDE3D9-80DD-458C-B4BB-DD878374334B}" dt="2025-11-18T05:57:51.885" v="2703" actId="962"/>
          <ac:picMkLst>
            <pc:docMk/>
            <pc:sldMk cId="3012887460" sldId="1407"/>
            <ac:picMk id="3" creationId="{6DA76BAA-BD03-482D-74CC-EB383AF25611}"/>
          </ac:picMkLst>
        </pc:picChg>
      </pc:sldChg>
      <pc:sldChg chg="modSp mod">
        <pc:chgData name="Bron Simic" userId="2567193f-0d13-4a61-864c-0f9b43d1c90f" providerId="ADAL" clId="{F7EDE3D9-80DD-458C-B4BB-DD878374334B}" dt="2025-11-18T05:57:48.574" v="2701" actId="962"/>
        <pc:sldMkLst>
          <pc:docMk/>
          <pc:sldMk cId="608719847" sldId="1408"/>
        </pc:sldMkLst>
        <pc:picChg chg="mod">
          <ac:chgData name="Bron Simic" userId="2567193f-0d13-4a61-864c-0f9b43d1c90f" providerId="ADAL" clId="{F7EDE3D9-80DD-458C-B4BB-DD878374334B}" dt="2025-11-18T05:57:48.574" v="2701" actId="962"/>
          <ac:picMkLst>
            <pc:docMk/>
            <pc:sldMk cId="608719847" sldId="1408"/>
            <ac:picMk id="16" creationId="{F63CC433-0462-A57B-16FD-C440FAFE0726}"/>
          </ac:picMkLst>
        </pc:picChg>
      </pc:sldChg>
      <pc:sldChg chg="modSp mod">
        <pc:chgData name="Bron Simic" userId="2567193f-0d13-4a61-864c-0f9b43d1c90f" providerId="ADAL" clId="{F7EDE3D9-80DD-458C-B4BB-DD878374334B}" dt="2025-11-18T05:57:45.410" v="2699" actId="962"/>
        <pc:sldMkLst>
          <pc:docMk/>
          <pc:sldMk cId="3129992911" sldId="1409"/>
        </pc:sldMkLst>
        <pc:picChg chg="mod">
          <ac:chgData name="Bron Simic" userId="2567193f-0d13-4a61-864c-0f9b43d1c90f" providerId="ADAL" clId="{F7EDE3D9-80DD-458C-B4BB-DD878374334B}" dt="2025-11-18T05:57:45.410" v="2699" actId="962"/>
          <ac:picMkLst>
            <pc:docMk/>
            <pc:sldMk cId="3129992911" sldId="1409"/>
            <ac:picMk id="3" creationId="{BBBCFE0E-056F-C1F9-F341-0E5C95054A4C}"/>
          </ac:picMkLst>
        </pc:picChg>
      </pc:sldChg>
      <pc:sldChg chg="modSp mod">
        <pc:chgData name="Bron Simic" userId="2567193f-0d13-4a61-864c-0f9b43d1c90f" providerId="ADAL" clId="{F7EDE3D9-80DD-458C-B4BB-DD878374334B}" dt="2025-11-18T05:57:40.138" v="2697" actId="962"/>
        <pc:sldMkLst>
          <pc:docMk/>
          <pc:sldMk cId="4101081178" sldId="1411"/>
        </pc:sldMkLst>
        <pc:picChg chg="mod">
          <ac:chgData name="Bron Simic" userId="2567193f-0d13-4a61-864c-0f9b43d1c90f" providerId="ADAL" clId="{F7EDE3D9-80DD-458C-B4BB-DD878374334B}" dt="2025-11-18T05:57:40.138" v="2697" actId="962"/>
          <ac:picMkLst>
            <pc:docMk/>
            <pc:sldMk cId="4101081178" sldId="1411"/>
            <ac:picMk id="3" creationId="{CFE3634A-4C7E-89E2-D309-B0C9A411304F}"/>
          </ac:picMkLst>
        </pc:picChg>
      </pc:sldChg>
      <pc:sldChg chg="modSp mod">
        <pc:chgData name="Bron Simic" userId="2567193f-0d13-4a61-864c-0f9b43d1c90f" providerId="ADAL" clId="{F7EDE3D9-80DD-458C-B4BB-DD878374334B}" dt="2025-11-18T05:57:34.254" v="2695" actId="962"/>
        <pc:sldMkLst>
          <pc:docMk/>
          <pc:sldMk cId="1262372052" sldId="1415"/>
        </pc:sldMkLst>
        <pc:picChg chg="mod">
          <ac:chgData name="Bron Simic" userId="2567193f-0d13-4a61-864c-0f9b43d1c90f" providerId="ADAL" clId="{F7EDE3D9-80DD-458C-B4BB-DD878374334B}" dt="2025-11-18T05:57:34.254" v="2695" actId="962"/>
          <ac:picMkLst>
            <pc:docMk/>
            <pc:sldMk cId="1262372052" sldId="1415"/>
            <ac:picMk id="7" creationId="{6E3043E0-9CCD-DDDF-E3A5-78D6381605BE}"/>
          </ac:picMkLst>
        </pc:picChg>
      </pc:sldChg>
      <pc:sldChg chg="modSp mod">
        <pc:chgData name="Bron Simic" userId="2567193f-0d13-4a61-864c-0f9b43d1c90f" providerId="ADAL" clId="{F7EDE3D9-80DD-458C-B4BB-DD878374334B}" dt="2025-11-18T05:57:29.890" v="2693" actId="962"/>
        <pc:sldMkLst>
          <pc:docMk/>
          <pc:sldMk cId="4161457265" sldId="1418"/>
        </pc:sldMkLst>
        <pc:picChg chg="mod">
          <ac:chgData name="Bron Simic" userId="2567193f-0d13-4a61-864c-0f9b43d1c90f" providerId="ADAL" clId="{F7EDE3D9-80DD-458C-B4BB-DD878374334B}" dt="2025-11-18T05:57:29.890" v="2693" actId="962"/>
          <ac:picMkLst>
            <pc:docMk/>
            <pc:sldMk cId="4161457265" sldId="1418"/>
            <ac:picMk id="3" creationId="{CEC16C8F-C748-61BE-8E2D-3940AF22918D}"/>
          </ac:picMkLst>
        </pc:picChg>
      </pc:sldChg>
      <pc:sldChg chg="modSp mod">
        <pc:chgData name="Bron Simic" userId="2567193f-0d13-4a61-864c-0f9b43d1c90f" providerId="ADAL" clId="{F7EDE3D9-80DD-458C-B4BB-DD878374334B}" dt="2025-11-18T05:57:26.123" v="2691" actId="962"/>
        <pc:sldMkLst>
          <pc:docMk/>
          <pc:sldMk cId="2529323247" sldId="1421"/>
        </pc:sldMkLst>
        <pc:picChg chg="mod">
          <ac:chgData name="Bron Simic" userId="2567193f-0d13-4a61-864c-0f9b43d1c90f" providerId="ADAL" clId="{F7EDE3D9-80DD-458C-B4BB-DD878374334B}" dt="2025-11-18T05:57:26.123" v="2691" actId="962"/>
          <ac:picMkLst>
            <pc:docMk/>
            <pc:sldMk cId="2529323247" sldId="1421"/>
            <ac:picMk id="4" creationId="{EBFE791D-9C18-A9CB-0408-32F5663D18FA}"/>
          </ac:picMkLst>
        </pc:picChg>
      </pc:sldChg>
      <pc:sldChg chg="modSp mod">
        <pc:chgData name="Bron Simic" userId="2567193f-0d13-4a61-864c-0f9b43d1c90f" providerId="ADAL" clId="{F7EDE3D9-80DD-458C-B4BB-DD878374334B}" dt="2025-11-18T05:57:16.227" v="2687" actId="962"/>
        <pc:sldMkLst>
          <pc:docMk/>
          <pc:sldMk cId="1770517579" sldId="1424"/>
        </pc:sldMkLst>
        <pc:picChg chg="mod">
          <ac:chgData name="Bron Simic" userId="2567193f-0d13-4a61-864c-0f9b43d1c90f" providerId="ADAL" clId="{F7EDE3D9-80DD-458C-B4BB-DD878374334B}" dt="2025-11-18T05:57:16.227" v="2687" actId="962"/>
          <ac:picMkLst>
            <pc:docMk/>
            <pc:sldMk cId="1770517579" sldId="1424"/>
            <ac:picMk id="13" creationId="{CF5A8425-3B94-02D2-F857-10C1E160C02D}"/>
          </ac:picMkLst>
        </pc:picChg>
      </pc:sldChg>
      <pc:sldChg chg="modSp mod">
        <pc:chgData name="Bron Simic" userId="2567193f-0d13-4a61-864c-0f9b43d1c90f" providerId="ADAL" clId="{F7EDE3D9-80DD-458C-B4BB-DD878374334B}" dt="2025-11-18T05:57:12.284" v="2685" actId="962"/>
        <pc:sldMkLst>
          <pc:docMk/>
          <pc:sldMk cId="3005702222" sldId="1427"/>
        </pc:sldMkLst>
        <pc:picChg chg="mod">
          <ac:chgData name="Bron Simic" userId="2567193f-0d13-4a61-864c-0f9b43d1c90f" providerId="ADAL" clId="{F7EDE3D9-80DD-458C-B4BB-DD878374334B}" dt="2025-11-18T05:57:12.284" v="2685" actId="962"/>
          <ac:picMkLst>
            <pc:docMk/>
            <pc:sldMk cId="3005702222" sldId="1427"/>
            <ac:picMk id="7" creationId="{15919E8D-F5E2-2F34-1428-C185766E9C68}"/>
          </ac:picMkLst>
        </pc:picChg>
      </pc:sldChg>
      <pc:sldChg chg="delSp modSp mod">
        <pc:chgData name="Bron Simic" userId="2567193f-0d13-4a61-864c-0f9b43d1c90f" providerId="ADAL" clId="{F7EDE3D9-80DD-458C-B4BB-DD878374334B}" dt="2025-11-19T11:38:00.991" v="23482" actId="478"/>
        <pc:sldMkLst>
          <pc:docMk/>
          <pc:sldMk cId="1557444512" sldId="1436"/>
        </pc:sldMkLst>
        <pc:spChg chg="del">
          <ac:chgData name="Bron Simic" userId="2567193f-0d13-4a61-864c-0f9b43d1c90f" providerId="ADAL" clId="{F7EDE3D9-80DD-458C-B4BB-DD878374334B}" dt="2025-11-19T11:38:00.991" v="23482" actId="478"/>
          <ac:spMkLst>
            <pc:docMk/>
            <pc:sldMk cId="1557444512" sldId="1436"/>
            <ac:spMk id="2" creationId="{069EDDF2-07B8-6BD5-47CA-0AE2CC515B96}"/>
          </ac:spMkLst>
        </pc:spChg>
        <pc:grpChg chg="mod">
          <ac:chgData name="Bron Simic" userId="2567193f-0d13-4a61-864c-0f9b43d1c90f" providerId="ADAL" clId="{F7EDE3D9-80DD-458C-B4BB-DD878374334B}" dt="2025-11-18T05:58:04.329" v="2721" actId="962"/>
          <ac:grpSpMkLst>
            <pc:docMk/>
            <pc:sldMk cId="1557444512" sldId="1436"/>
            <ac:grpSpMk id="3" creationId="{DE93061B-4BBB-6F7E-5705-3BD302CB4BE7}"/>
          </ac:grpSpMkLst>
        </pc:grpChg>
      </pc:sldChg>
      <pc:sldChg chg="modSp mod">
        <pc:chgData name="Bron Simic" userId="2567193f-0d13-4a61-864c-0f9b43d1c90f" providerId="ADAL" clId="{F7EDE3D9-80DD-458C-B4BB-DD878374334B}" dt="2025-11-18T05:57:20.148" v="2689" actId="962"/>
        <pc:sldMkLst>
          <pc:docMk/>
          <pc:sldMk cId="1068960767" sldId="1442"/>
        </pc:sldMkLst>
        <pc:picChg chg="mod">
          <ac:chgData name="Bron Simic" userId="2567193f-0d13-4a61-864c-0f9b43d1c90f" providerId="ADAL" clId="{F7EDE3D9-80DD-458C-B4BB-DD878374334B}" dt="2025-11-18T05:57:20.148" v="2689" actId="962"/>
          <ac:picMkLst>
            <pc:docMk/>
            <pc:sldMk cId="1068960767" sldId="1442"/>
            <ac:picMk id="6" creationId="{64FE932A-7A54-29D1-2A34-D283C310C704}"/>
          </ac:picMkLst>
        </pc:picChg>
      </pc:sldChg>
      <pc:sldChg chg="modSp mod">
        <pc:chgData name="Bron Simic" userId="2567193f-0d13-4a61-864c-0f9b43d1c90f" providerId="ADAL" clId="{F7EDE3D9-80DD-458C-B4BB-DD878374334B}" dt="2025-11-18T05:54:02.175" v="2604" actId="962"/>
        <pc:sldMkLst>
          <pc:docMk/>
          <pc:sldMk cId="3475728882" sldId="1446"/>
        </pc:sldMkLst>
        <pc:grpChg chg="mod">
          <ac:chgData name="Bron Simic" userId="2567193f-0d13-4a61-864c-0f9b43d1c90f" providerId="ADAL" clId="{F7EDE3D9-80DD-458C-B4BB-DD878374334B}" dt="2025-11-18T05:54:02.175" v="2604" actId="962"/>
          <ac:grpSpMkLst>
            <pc:docMk/>
            <pc:sldMk cId="3475728882" sldId="1446"/>
            <ac:grpSpMk id="5" creationId="{B7A2BC4C-521E-935B-4D03-AE39AB1B7B77}"/>
          </ac:grpSpMkLst>
        </pc:grpChg>
      </pc:sldChg>
      <pc:sldChg chg="modSp mod">
        <pc:chgData name="Bron Simic" userId="2567193f-0d13-4a61-864c-0f9b43d1c90f" providerId="ADAL" clId="{F7EDE3D9-80DD-458C-B4BB-DD878374334B}" dt="2025-11-18T05:54:22.053" v="2614" actId="962"/>
        <pc:sldMkLst>
          <pc:docMk/>
          <pc:sldMk cId="101131691" sldId="1462"/>
        </pc:sldMkLst>
        <pc:grpChg chg="mod">
          <ac:chgData name="Bron Simic" userId="2567193f-0d13-4a61-864c-0f9b43d1c90f" providerId="ADAL" clId="{F7EDE3D9-80DD-458C-B4BB-DD878374334B}" dt="2025-11-18T05:54:22.053" v="2614" actId="962"/>
          <ac:grpSpMkLst>
            <pc:docMk/>
            <pc:sldMk cId="101131691" sldId="1462"/>
            <ac:grpSpMk id="7" creationId="{C578D10A-33D4-F334-7DBD-5929C672F5AD}"/>
          </ac:grpSpMkLst>
        </pc:grpChg>
      </pc:sldChg>
      <pc:sldChg chg="modSp mod">
        <pc:chgData name="Bron Simic" userId="2567193f-0d13-4a61-864c-0f9b43d1c90f" providerId="ADAL" clId="{F7EDE3D9-80DD-458C-B4BB-DD878374334B}" dt="2025-11-18T05:55:05.490" v="2632" actId="962"/>
        <pc:sldMkLst>
          <pc:docMk/>
          <pc:sldMk cId="2864877852" sldId="1469"/>
        </pc:sldMkLst>
        <pc:grpChg chg="mod">
          <ac:chgData name="Bron Simic" userId="2567193f-0d13-4a61-864c-0f9b43d1c90f" providerId="ADAL" clId="{F7EDE3D9-80DD-458C-B4BB-DD878374334B}" dt="2025-11-18T05:55:05.490" v="2632" actId="962"/>
          <ac:grpSpMkLst>
            <pc:docMk/>
            <pc:sldMk cId="2864877852" sldId="1469"/>
            <ac:grpSpMk id="15" creationId="{44981E40-622C-4F42-26BB-563BBF27B63F}"/>
          </ac:grpSpMkLst>
        </pc:grpChg>
      </pc:sldChg>
      <pc:sldChg chg="modSp mod">
        <pc:chgData name="Bron Simic" userId="2567193f-0d13-4a61-864c-0f9b43d1c90f" providerId="ADAL" clId="{F7EDE3D9-80DD-458C-B4BB-DD878374334B}" dt="2025-11-18T05:57:07.673" v="2683" actId="962"/>
        <pc:sldMkLst>
          <pc:docMk/>
          <pc:sldMk cId="338306119" sldId="1484"/>
        </pc:sldMkLst>
        <pc:picChg chg="mod">
          <ac:chgData name="Bron Simic" userId="2567193f-0d13-4a61-864c-0f9b43d1c90f" providerId="ADAL" clId="{F7EDE3D9-80DD-458C-B4BB-DD878374334B}" dt="2025-11-18T05:57:07.673" v="2683" actId="962"/>
          <ac:picMkLst>
            <pc:docMk/>
            <pc:sldMk cId="338306119" sldId="1484"/>
            <ac:picMk id="9" creationId="{ABB18913-AF0F-E1AF-1812-D607EA4DA5C1}"/>
          </ac:picMkLst>
        </pc:picChg>
      </pc:sldChg>
      <pc:sldChg chg="modSp mod">
        <pc:chgData name="Bron Simic" userId="2567193f-0d13-4a61-864c-0f9b43d1c90f" providerId="ADAL" clId="{F7EDE3D9-80DD-458C-B4BB-DD878374334B}" dt="2025-11-18T05:57:03.898" v="2681" actId="962"/>
        <pc:sldMkLst>
          <pc:docMk/>
          <pc:sldMk cId="1744545208" sldId="1487"/>
        </pc:sldMkLst>
        <pc:picChg chg="mod">
          <ac:chgData name="Bron Simic" userId="2567193f-0d13-4a61-864c-0f9b43d1c90f" providerId="ADAL" clId="{F7EDE3D9-80DD-458C-B4BB-DD878374334B}" dt="2025-11-18T05:57:03.898" v="2681" actId="962"/>
          <ac:picMkLst>
            <pc:docMk/>
            <pc:sldMk cId="1744545208" sldId="1487"/>
            <ac:picMk id="5" creationId="{532E8A2C-B7A3-D90B-AC0A-0F22F6A8D373}"/>
          </ac:picMkLst>
        </pc:picChg>
      </pc:sldChg>
      <pc:sldChg chg="modSp mod">
        <pc:chgData name="Bron Simic" userId="2567193f-0d13-4a61-864c-0f9b43d1c90f" providerId="ADAL" clId="{F7EDE3D9-80DD-458C-B4BB-DD878374334B}" dt="2025-11-18T05:56:55.769" v="2679" actId="962"/>
        <pc:sldMkLst>
          <pc:docMk/>
          <pc:sldMk cId="2193754665" sldId="1490"/>
        </pc:sldMkLst>
        <pc:picChg chg="mod">
          <ac:chgData name="Bron Simic" userId="2567193f-0d13-4a61-864c-0f9b43d1c90f" providerId="ADAL" clId="{F7EDE3D9-80DD-458C-B4BB-DD878374334B}" dt="2025-11-18T05:56:55.769" v="2679" actId="962"/>
          <ac:picMkLst>
            <pc:docMk/>
            <pc:sldMk cId="2193754665" sldId="1490"/>
            <ac:picMk id="4" creationId="{F8666827-754F-A4BC-28FF-64E74AA677F5}"/>
          </ac:picMkLst>
        </pc:picChg>
      </pc:sldChg>
      <pc:sldChg chg="modSp mod">
        <pc:chgData name="Bron Simic" userId="2567193f-0d13-4a61-864c-0f9b43d1c90f" providerId="ADAL" clId="{F7EDE3D9-80DD-458C-B4BB-DD878374334B}" dt="2025-11-18T05:55:42.486" v="2650" actId="962"/>
        <pc:sldMkLst>
          <pc:docMk/>
          <pc:sldMk cId="3549195324" sldId="1493"/>
        </pc:sldMkLst>
        <pc:grpChg chg="mod">
          <ac:chgData name="Bron Simic" userId="2567193f-0d13-4a61-864c-0f9b43d1c90f" providerId="ADAL" clId="{F7EDE3D9-80DD-458C-B4BB-DD878374334B}" dt="2025-11-18T05:55:42.486" v="2650" actId="962"/>
          <ac:grpSpMkLst>
            <pc:docMk/>
            <pc:sldMk cId="3549195324" sldId="1493"/>
            <ac:grpSpMk id="7" creationId="{011AB388-BC8E-E788-55B2-58A41497D2AC}"/>
          </ac:grpSpMkLst>
        </pc:grpChg>
      </pc:sldChg>
      <pc:sldChg chg="modSp mod">
        <pc:chgData name="Bron Simic" userId="2567193f-0d13-4a61-864c-0f9b43d1c90f" providerId="ADAL" clId="{F7EDE3D9-80DD-458C-B4BB-DD878374334B}" dt="2025-11-18T05:54:30.467" v="2618" actId="962"/>
        <pc:sldMkLst>
          <pc:docMk/>
          <pc:sldMk cId="3131727611" sldId="1520"/>
        </pc:sldMkLst>
        <pc:grpChg chg="mod">
          <ac:chgData name="Bron Simic" userId="2567193f-0d13-4a61-864c-0f9b43d1c90f" providerId="ADAL" clId="{F7EDE3D9-80DD-458C-B4BB-DD878374334B}" dt="2025-11-18T05:54:30.467" v="2618" actId="962"/>
          <ac:grpSpMkLst>
            <pc:docMk/>
            <pc:sldMk cId="3131727611" sldId="1520"/>
            <ac:grpSpMk id="8" creationId="{C8D71A3B-87DC-B8AD-02FD-1770A68205E1}"/>
          </ac:grpSpMkLst>
        </pc:grpChg>
      </pc:sldChg>
      <pc:sldChg chg="modSp mod">
        <pc:chgData name="Bron Simic" userId="2567193f-0d13-4a61-864c-0f9b43d1c90f" providerId="ADAL" clId="{F7EDE3D9-80DD-458C-B4BB-DD878374334B}" dt="2025-11-18T05:54:42.486" v="2622" actId="962"/>
        <pc:sldMkLst>
          <pc:docMk/>
          <pc:sldMk cId="2390054484" sldId="1525"/>
        </pc:sldMkLst>
        <pc:grpChg chg="mod">
          <ac:chgData name="Bron Simic" userId="2567193f-0d13-4a61-864c-0f9b43d1c90f" providerId="ADAL" clId="{F7EDE3D9-80DD-458C-B4BB-DD878374334B}" dt="2025-11-18T05:54:42.486" v="2622" actId="962"/>
          <ac:grpSpMkLst>
            <pc:docMk/>
            <pc:sldMk cId="2390054484" sldId="1525"/>
            <ac:grpSpMk id="4" creationId="{A478B46C-0BC2-13F5-55D7-C66EE91C6F2E}"/>
          </ac:grpSpMkLst>
        </pc:grpChg>
      </pc:sldChg>
      <pc:sldChg chg="modSp mod">
        <pc:chgData name="Bron Simic" userId="2567193f-0d13-4a61-864c-0f9b43d1c90f" providerId="ADAL" clId="{F7EDE3D9-80DD-458C-B4BB-DD878374334B}" dt="2025-11-18T05:54:18.977" v="2612" actId="962"/>
        <pc:sldMkLst>
          <pc:docMk/>
          <pc:sldMk cId="2281942078" sldId="1578"/>
        </pc:sldMkLst>
        <pc:grpChg chg="mod">
          <ac:chgData name="Bron Simic" userId="2567193f-0d13-4a61-864c-0f9b43d1c90f" providerId="ADAL" clId="{F7EDE3D9-80DD-458C-B4BB-DD878374334B}" dt="2025-11-18T05:54:18.977" v="2612" actId="962"/>
          <ac:grpSpMkLst>
            <pc:docMk/>
            <pc:sldMk cId="2281942078" sldId="1578"/>
            <ac:grpSpMk id="8" creationId="{08F0C17F-44AD-1910-D658-6277D62BF477}"/>
          </ac:grpSpMkLst>
        </pc:grpChg>
      </pc:sldChg>
      <pc:sldChg chg="modSp mod">
        <pc:chgData name="Bron Simic" userId="2567193f-0d13-4a61-864c-0f9b43d1c90f" providerId="ADAL" clId="{F7EDE3D9-80DD-458C-B4BB-DD878374334B}" dt="2025-11-18T05:56:00.805" v="2657" actId="962"/>
        <pc:sldMkLst>
          <pc:docMk/>
          <pc:sldMk cId="1928497158" sldId="1579"/>
        </pc:sldMkLst>
        <pc:grpChg chg="mod">
          <ac:chgData name="Bron Simic" userId="2567193f-0d13-4a61-864c-0f9b43d1c90f" providerId="ADAL" clId="{F7EDE3D9-80DD-458C-B4BB-DD878374334B}" dt="2025-11-18T05:56:00.805" v="2657" actId="962"/>
          <ac:grpSpMkLst>
            <pc:docMk/>
            <pc:sldMk cId="1928497158" sldId="1579"/>
            <ac:grpSpMk id="14" creationId="{03385127-2FBC-0742-3562-9755858BF556}"/>
          </ac:grpSpMkLst>
        </pc:grpChg>
      </pc:sldChg>
      <pc:sldChg chg="modSp mod">
        <pc:chgData name="Bron Simic" userId="2567193f-0d13-4a61-864c-0f9b43d1c90f" providerId="ADAL" clId="{F7EDE3D9-80DD-458C-B4BB-DD878374334B}" dt="2025-11-18T05:55:01.669" v="2630" actId="962"/>
        <pc:sldMkLst>
          <pc:docMk/>
          <pc:sldMk cId="2735530973" sldId="1585"/>
        </pc:sldMkLst>
        <pc:grpChg chg="mod">
          <ac:chgData name="Bron Simic" userId="2567193f-0d13-4a61-864c-0f9b43d1c90f" providerId="ADAL" clId="{F7EDE3D9-80DD-458C-B4BB-DD878374334B}" dt="2025-11-18T05:55:01.669" v="2630" actId="962"/>
          <ac:grpSpMkLst>
            <pc:docMk/>
            <pc:sldMk cId="2735530973" sldId="1585"/>
            <ac:grpSpMk id="10" creationId="{DCF4779D-50B4-5DD4-3459-44CB3BD357C7}"/>
          </ac:grpSpMkLst>
        </pc:grpChg>
      </pc:sldChg>
      <pc:sldChg chg="modSp mod">
        <pc:chgData name="Bron Simic" userId="2567193f-0d13-4a61-864c-0f9b43d1c90f" providerId="ADAL" clId="{F7EDE3D9-80DD-458C-B4BB-DD878374334B}" dt="2025-11-18T05:54:57.535" v="2628" actId="962"/>
        <pc:sldMkLst>
          <pc:docMk/>
          <pc:sldMk cId="1731044554" sldId="1586"/>
        </pc:sldMkLst>
        <pc:grpChg chg="mod">
          <ac:chgData name="Bron Simic" userId="2567193f-0d13-4a61-864c-0f9b43d1c90f" providerId="ADAL" clId="{F7EDE3D9-80DD-458C-B4BB-DD878374334B}" dt="2025-11-18T05:54:57.535" v="2628" actId="962"/>
          <ac:grpSpMkLst>
            <pc:docMk/>
            <pc:sldMk cId="1731044554" sldId="1586"/>
            <ac:grpSpMk id="14" creationId="{28413303-F5A4-2401-8539-BE5FED05C73F}"/>
          </ac:grpSpMkLst>
        </pc:grpChg>
      </pc:sldChg>
      <pc:sldChg chg="modSp mod">
        <pc:chgData name="Bron Simic" userId="2567193f-0d13-4a61-864c-0f9b43d1c90f" providerId="ADAL" clId="{F7EDE3D9-80DD-458C-B4BB-DD878374334B}" dt="2025-11-18T05:54:50.790" v="2626" actId="962"/>
        <pc:sldMkLst>
          <pc:docMk/>
          <pc:sldMk cId="3934489052" sldId="1587"/>
        </pc:sldMkLst>
        <pc:spChg chg="mod">
          <ac:chgData name="Bron Simic" userId="2567193f-0d13-4a61-864c-0f9b43d1c90f" providerId="ADAL" clId="{F7EDE3D9-80DD-458C-B4BB-DD878374334B}" dt="2025-11-18T04:12:13.921" v="21" actId="1076"/>
          <ac:spMkLst>
            <pc:docMk/>
            <pc:sldMk cId="3934489052" sldId="1587"/>
            <ac:spMk id="15" creationId="{A61BBFF7-340F-A271-34D8-EAAD3D5C0755}"/>
          </ac:spMkLst>
        </pc:spChg>
        <pc:grpChg chg="mod">
          <ac:chgData name="Bron Simic" userId="2567193f-0d13-4a61-864c-0f9b43d1c90f" providerId="ADAL" clId="{F7EDE3D9-80DD-458C-B4BB-DD878374334B}" dt="2025-11-18T05:54:50.790" v="2626" actId="962"/>
          <ac:grpSpMkLst>
            <pc:docMk/>
            <pc:sldMk cId="3934489052" sldId="1587"/>
            <ac:grpSpMk id="6" creationId="{D4772562-CD61-54CD-1DDE-762071C170D2}"/>
          </ac:grpSpMkLst>
        </pc:grpChg>
      </pc:sldChg>
      <pc:sldChg chg="modSp mod">
        <pc:chgData name="Bron Simic" userId="2567193f-0d13-4a61-864c-0f9b43d1c90f" providerId="ADAL" clId="{F7EDE3D9-80DD-458C-B4BB-DD878374334B}" dt="2025-11-18T05:56:04.642" v="2659" actId="962"/>
        <pc:sldMkLst>
          <pc:docMk/>
          <pc:sldMk cId="2326657625" sldId="1590"/>
        </pc:sldMkLst>
        <pc:grpChg chg="mod">
          <ac:chgData name="Bron Simic" userId="2567193f-0d13-4a61-864c-0f9b43d1c90f" providerId="ADAL" clId="{F7EDE3D9-80DD-458C-B4BB-DD878374334B}" dt="2025-11-18T05:56:04.642" v="2659" actId="962"/>
          <ac:grpSpMkLst>
            <pc:docMk/>
            <pc:sldMk cId="2326657625" sldId="1590"/>
            <ac:grpSpMk id="6" creationId="{C81E84FA-5B8C-339D-7A38-4321F1855DF7}"/>
          </ac:grpSpMkLst>
        </pc:grpChg>
      </pc:sldChg>
      <pc:sldChg chg="modSp mod">
        <pc:chgData name="Bron Simic" userId="2567193f-0d13-4a61-864c-0f9b43d1c90f" providerId="ADAL" clId="{F7EDE3D9-80DD-458C-B4BB-DD878374334B}" dt="2025-11-18T05:55:09.689" v="2634" actId="962"/>
        <pc:sldMkLst>
          <pc:docMk/>
          <pc:sldMk cId="1672705936" sldId="1592"/>
        </pc:sldMkLst>
        <pc:grpChg chg="mod">
          <ac:chgData name="Bron Simic" userId="2567193f-0d13-4a61-864c-0f9b43d1c90f" providerId="ADAL" clId="{F7EDE3D9-80DD-458C-B4BB-DD878374334B}" dt="2025-11-18T05:55:09.689" v="2634" actId="962"/>
          <ac:grpSpMkLst>
            <pc:docMk/>
            <pc:sldMk cId="1672705936" sldId="1592"/>
            <ac:grpSpMk id="3" creationId="{59A98FF9-6E5B-1BBC-D297-7D4330602754}"/>
          </ac:grpSpMkLst>
        </pc:grpChg>
      </pc:sldChg>
      <pc:sldChg chg="modSp mod">
        <pc:chgData name="Bron Simic" userId="2567193f-0d13-4a61-864c-0f9b43d1c90f" providerId="ADAL" clId="{F7EDE3D9-80DD-458C-B4BB-DD878374334B}" dt="2025-11-18T05:54:46.548" v="2624" actId="962"/>
        <pc:sldMkLst>
          <pc:docMk/>
          <pc:sldMk cId="4188714210" sldId="1593"/>
        </pc:sldMkLst>
        <pc:grpChg chg="mod">
          <ac:chgData name="Bron Simic" userId="2567193f-0d13-4a61-864c-0f9b43d1c90f" providerId="ADAL" clId="{F7EDE3D9-80DD-458C-B4BB-DD878374334B}" dt="2025-11-18T05:54:46.548" v="2624" actId="962"/>
          <ac:grpSpMkLst>
            <pc:docMk/>
            <pc:sldMk cId="4188714210" sldId="1593"/>
            <ac:grpSpMk id="3" creationId="{CFAED625-2C33-FD09-E01E-E083D7B93E34}"/>
          </ac:grpSpMkLst>
        </pc:grpChg>
      </pc:sldChg>
      <pc:sldChg chg="modSp mod">
        <pc:chgData name="Bron Simic" userId="2567193f-0d13-4a61-864c-0f9b43d1c90f" providerId="ADAL" clId="{F7EDE3D9-80DD-458C-B4BB-DD878374334B}" dt="2025-11-18T19:35:35.623" v="2923" actId="1035"/>
        <pc:sldMkLst>
          <pc:docMk/>
          <pc:sldMk cId="2186771529" sldId="1599"/>
        </pc:sldMkLst>
        <pc:spChg chg="mod">
          <ac:chgData name="Bron Simic" userId="2567193f-0d13-4a61-864c-0f9b43d1c90f" providerId="ADAL" clId="{F7EDE3D9-80DD-458C-B4BB-DD878374334B}" dt="2025-11-18T19:35:35.623" v="2923" actId="1035"/>
          <ac:spMkLst>
            <pc:docMk/>
            <pc:sldMk cId="2186771529" sldId="1599"/>
            <ac:spMk id="33" creationId="{6DB3CAD2-9B81-EDB8-A2BC-291EE49A8A1B}"/>
          </ac:spMkLst>
        </pc:spChg>
        <pc:grpChg chg="mod">
          <ac:chgData name="Bron Simic" userId="2567193f-0d13-4a61-864c-0f9b43d1c90f" providerId="ADAL" clId="{F7EDE3D9-80DD-458C-B4BB-DD878374334B}" dt="2025-11-18T05:55:46.028" v="2652" actId="962"/>
          <ac:grpSpMkLst>
            <pc:docMk/>
            <pc:sldMk cId="2186771529" sldId="1599"/>
            <ac:grpSpMk id="6" creationId="{B8FFB561-FF29-86A4-5910-98C20A071DE6}"/>
          </ac:grpSpMkLst>
        </pc:grpChg>
      </pc:sldChg>
      <pc:sldChg chg="modSp mod">
        <pc:chgData name="Bron Simic" userId="2567193f-0d13-4a61-864c-0f9b43d1c90f" providerId="ADAL" clId="{F7EDE3D9-80DD-458C-B4BB-DD878374334B}" dt="2025-11-18T05:56:13.861" v="2663" actId="962"/>
        <pc:sldMkLst>
          <pc:docMk/>
          <pc:sldMk cId="4218436663" sldId="1601"/>
        </pc:sldMkLst>
        <pc:spChg chg="mod">
          <ac:chgData name="Bron Simic" userId="2567193f-0d13-4a61-864c-0f9b43d1c90f" providerId="ADAL" clId="{F7EDE3D9-80DD-458C-B4BB-DD878374334B}" dt="2025-11-17T10:56:30.745" v="14" actId="179"/>
          <ac:spMkLst>
            <pc:docMk/>
            <pc:sldMk cId="4218436663" sldId="1601"/>
            <ac:spMk id="3" creationId="{063A64F8-71EB-2DCD-C145-3C44CF4384B7}"/>
          </ac:spMkLst>
        </pc:spChg>
        <pc:grpChg chg="mod">
          <ac:chgData name="Bron Simic" userId="2567193f-0d13-4a61-864c-0f9b43d1c90f" providerId="ADAL" clId="{F7EDE3D9-80DD-458C-B4BB-DD878374334B}" dt="2025-11-18T05:56:13.861" v="2663" actId="962"/>
          <ac:grpSpMkLst>
            <pc:docMk/>
            <pc:sldMk cId="4218436663" sldId="1601"/>
            <ac:grpSpMk id="15" creationId="{35E209C6-6A32-1173-CB2E-393BEACF4FDD}"/>
          </ac:grpSpMkLst>
        </pc:grpChg>
      </pc:sldChg>
      <pc:sldChg chg="modSp mod">
        <pc:chgData name="Bron Simic" userId="2567193f-0d13-4a61-864c-0f9b43d1c90f" providerId="ADAL" clId="{F7EDE3D9-80DD-458C-B4BB-DD878374334B}" dt="2025-11-18T05:55:17.809" v="2638" actId="962"/>
        <pc:sldMkLst>
          <pc:docMk/>
          <pc:sldMk cId="1158032978" sldId="1605"/>
        </pc:sldMkLst>
        <pc:spChg chg="mod">
          <ac:chgData name="Bron Simic" userId="2567193f-0d13-4a61-864c-0f9b43d1c90f" providerId="ADAL" clId="{F7EDE3D9-80DD-458C-B4BB-DD878374334B}" dt="2025-11-17T10:59:29.672" v="18" actId="179"/>
          <ac:spMkLst>
            <pc:docMk/>
            <pc:sldMk cId="1158032978" sldId="1605"/>
            <ac:spMk id="2" creationId="{8AAB21AA-E032-B2A6-112A-5C1C8BC618F2}"/>
          </ac:spMkLst>
        </pc:spChg>
        <pc:spChg chg="mod">
          <ac:chgData name="Bron Simic" userId="2567193f-0d13-4a61-864c-0f9b43d1c90f" providerId="ADAL" clId="{F7EDE3D9-80DD-458C-B4BB-DD878374334B}" dt="2025-11-17T10:59:49.531" v="20" actId="6549"/>
          <ac:spMkLst>
            <pc:docMk/>
            <pc:sldMk cId="1158032978" sldId="1605"/>
            <ac:spMk id="5" creationId="{EDC15920-0711-2D67-0495-614587281931}"/>
          </ac:spMkLst>
        </pc:spChg>
        <pc:grpChg chg="mod">
          <ac:chgData name="Bron Simic" userId="2567193f-0d13-4a61-864c-0f9b43d1c90f" providerId="ADAL" clId="{F7EDE3D9-80DD-458C-B4BB-DD878374334B}" dt="2025-11-18T05:55:17.809" v="2638" actId="962"/>
          <ac:grpSpMkLst>
            <pc:docMk/>
            <pc:sldMk cId="1158032978" sldId="1605"/>
            <ac:grpSpMk id="22" creationId="{9942558B-3621-FB21-73AB-CB8475A0DB97}"/>
          </ac:grpSpMkLst>
        </pc:grpChg>
      </pc:sldChg>
      <pc:sldChg chg="modSp mod modNotesTx">
        <pc:chgData name="Bron Simic" userId="2567193f-0d13-4a61-864c-0f9b43d1c90f" providerId="ADAL" clId="{F7EDE3D9-80DD-458C-B4BB-DD878374334B}" dt="2025-11-19T11:35:46.071" v="23481" actId="20577"/>
        <pc:sldMkLst>
          <pc:docMk/>
          <pc:sldMk cId="651828796" sldId="1607"/>
        </pc:sldMkLst>
        <pc:grpChg chg="mod">
          <ac:chgData name="Bron Simic" userId="2567193f-0d13-4a61-864c-0f9b43d1c90f" providerId="ADAL" clId="{F7EDE3D9-80DD-458C-B4BB-DD878374334B}" dt="2025-11-18T05:54:27.028" v="2616" actId="962"/>
          <ac:grpSpMkLst>
            <pc:docMk/>
            <pc:sldMk cId="651828796" sldId="1607"/>
            <ac:grpSpMk id="8" creationId="{0E5296FE-D15C-051F-36D8-6C6CAFEF21C8}"/>
          </ac:grpSpMkLst>
        </pc:grpChg>
      </pc:sldChg>
      <pc:sldChg chg="modSp mod modNotesTx">
        <pc:chgData name="Bron Simic" userId="2567193f-0d13-4a61-864c-0f9b43d1c90f" providerId="ADAL" clId="{F7EDE3D9-80DD-458C-B4BB-DD878374334B}" dt="2025-11-18T05:54:35.924" v="2620" actId="962"/>
        <pc:sldMkLst>
          <pc:docMk/>
          <pc:sldMk cId="2809563887" sldId="1608"/>
        </pc:sldMkLst>
        <pc:grpChg chg="mod">
          <ac:chgData name="Bron Simic" userId="2567193f-0d13-4a61-864c-0f9b43d1c90f" providerId="ADAL" clId="{F7EDE3D9-80DD-458C-B4BB-DD878374334B}" dt="2025-11-18T05:54:35.924" v="2620" actId="962"/>
          <ac:grpSpMkLst>
            <pc:docMk/>
            <pc:sldMk cId="2809563887" sldId="1608"/>
            <ac:grpSpMk id="2" creationId="{01847D1E-CBF6-FAE2-DB70-19CDA7C8AB5A}"/>
          </ac:grpSpMkLst>
        </pc:grpChg>
      </pc:sldChg>
      <pc:sldChg chg="modSp mod">
        <pc:chgData name="Bron Simic" userId="2567193f-0d13-4a61-864c-0f9b43d1c90f" providerId="ADAL" clId="{F7EDE3D9-80DD-458C-B4BB-DD878374334B}" dt="2025-11-18T05:54:14.309" v="2610" actId="962"/>
        <pc:sldMkLst>
          <pc:docMk/>
          <pc:sldMk cId="976410157" sldId="1609"/>
        </pc:sldMkLst>
        <pc:grpChg chg="mod">
          <ac:chgData name="Bron Simic" userId="2567193f-0d13-4a61-864c-0f9b43d1c90f" providerId="ADAL" clId="{F7EDE3D9-80DD-458C-B4BB-DD878374334B}" dt="2025-11-18T05:54:14.309" v="2610" actId="962"/>
          <ac:grpSpMkLst>
            <pc:docMk/>
            <pc:sldMk cId="976410157" sldId="1609"/>
            <ac:grpSpMk id="13" creationId="{474A4242-E842-3C2E-B629-413166B44DF2}"/>
          </ac:grpSpMkLst>
        </pc:grpChg>
      </pc:sldChg>
      <pc:sldChg chg="modSp mod">
        <pc:chgData name="Bron Simic" userId="2567193f-0d13-4a61-864c-0f9b43d1c90f" providerId="ADAL" clId="{F7EDE3D9-80DD-458C-B4BB-DD878374334B}" dt="2025-11-18T05:54:06.016" v="2606" actId="962"/>
        <pc:sldMkLst>
          <pc:docMk/>
          <pc:sldMk cId="3317266957" sldId="1610"/>
        </pc:sldMkLst>
        <pc:grpChg chg="mod">
          <ac:chgData name="Bron Simic" userId="2567193f-0d13-4a61-864c-0f9b43d1c90f" providerId="ADAL" clId="{F7EDE3D9-80DD-458C-B4BB-DD878374334B}" dt="2025-11-18T05:54:06.016" v="2606" actId="962"/>
          <ac:grpSpMkLst>
            <pc:docMk/>
            <pc:sldMk cId="3317266957" sldId="1610"/>
            <ac:grpSpMk id="2" creationId="{4A58910F-404E-6FE1-4D6A-B4CDCD174C3A}"/>
          </ac:grpSpMkLst>
        </pc:grpChg>
      </pc:sldChg>
      <pc:sldChg chg="modSp mod">
        <pc:chgData name="Bron Simic" userId="2567193f-0d13-4a61-864c-0f9b43d1c90f" providerId="ADAL" clId="{F7EDE3D9-80DD-458C-B4BB-DD878374334B}" dt="2025-11-18T05:59:41.380" v="2754" actId="1035"/>
        <pc:sldMkLst>
          <pc:docMk/>
          <pc:sldMk cId="4016685720" sldId="1612"/>
        </pc:sldMkLst>
        <pc:spChg chg="mod">
          <ac:chgData name="Bron Simic" userId="2567193f-0d13-4a61-864c-0f9b43d1c90f" providerId="ADAL" clId="{F7EDE3D9-80DD-458C-B4BB-DD878374334B}" dt="2025-11-18T05:59:37.060" v="2742" actId="1076"/>
          <ac:spMkLst>
            <pc:docMk/>
            <pc:sldMk cId="4016685720" sldId="1612"/>
            <ac:spMk id="5" creationId="{6B4864AD-BFFD-EC49-407B-0F4F2BA25A4C}"/>
          </ac:spMkLst>
        </pc:spChg>
        <pc:picChg chg="mod">
          <ac:chgData name="Bron Simic" userId="2567193f-0d13-4a61-864c-0f9b43d1c90f" providerId="ADAL" clId="{F7EDE3D9-80DD-458C-B4BB-DD878374334B}" dt="2025-11-18T05:59:41.380" v="2754" actId="1035"/>
          <ac:picMkLst>
            <pc:docMk/>
            <pc:sldMk cId="4016685720" sldId="1612"/>
            <ac:picMk id="4" creationId="{3D4F8695-4D15-FAF1-8736-8AB1D39ED365}"/>
          </ac:picMkLst>
        </pc:picChg>
        <pc:picChg chg="mod">
          <ac:chgData name="Bron Simic" userId="2567193f-0d13-4a61-864c-0f9b43d1c90f" providerId="ADAL" clId="{F7EDE3D9-80DD-458C-B4BB-DD878374334B}" dt="2025-11-17T10:52:44.050" v="8" actId="962"/>
          <ac:picMkLst>
            <pc:docMk/>
            <pc:sldMk cId="4016685720" sldId="1612"/>
            <ac:picMk id="17" creationId="{77A30AE0-31FC-3124-49AC-9CF0709C3FA2}"/>
          </ac:picMkLst>
        </pc:picChg>
      </pc:sldChg>
      <pc:sldChg chg="modSp mod modNotesTx">
        <pc:chgData name="Bron Simic" userId="2567193f-0d13-4a61-864c-0f9b43d1c90f" providerId="ADAL" clId="{F7EDE3D9-80DD-458C-B4BB-DD878374334B}" dt="2025-11-19T11:34:49.149" v="23480" actId="20577"/>
        <pc:sldMkLst>
          <pc:docMk/>
          <pc:sldMk cId="2400606183" sldId="1613"/>
        </pc:sldMkLst>
        <pc:grpChg chg="mod">
          <ac:chgData name="Bron Simic" userId="2567193f-0d13-4a61-864c-0f9b43d1c90f" providerId="ADAL" clId="{F7EDE3D9-80DD-458C-B4BB-DD878374334B}" dt="2025-11-18T05:53:23.323" v="2602" actId="962"/>
          <ac:grpSpMkLst>
            <pc:docMk/>
            <pc:sldMk cId="2400606183" sldId="1613"/>
            <ac:grpSpMk id="5" creationId="{F70EBF8A-879A-442F-321F-7EBA9B69CD53}"/>
          </ac:grpSpMkLst>
        </pc:grpChg>
      </pc:sldChg>
      <pc:sldChg chg="modSp mod modNotesTx">
        <pc:chgData name="Bron Simic" userId="2567193f-0d13-4a61-864c-0f9b43d1c90f" providerId="ADAL" clId="{F7EDE3D9-80DD-458C-B4BB-DD878374334B}" dt="2025-11-19T11:34:19.408" v="23472" actId="6549"/>
        <pc:sldMkLst>
          <pc:docMk/>
          <pc:sldMk cId="80957414" sldId="1614"/>
        </pc:sldMkLst>
        <pc:grpChg chg="mod">
          <ac:chgData name="Bron Simic" userId="2567193f-0d13-4a61-864c-0f9b43d1c90f" providerId="ADAL" clId="{F7EDE3D9-80DD-458C-B4BB-DD878374334B}" dt="2025-11-18T05:50:58.032" v="2587" actId="962"/>
          <ac:grpSpMkLst>
            <pc:docMk/>
            <pc:sldMk cId="80957414" sldId="1614"/>
            <ac:grpSpMk id="11" creationId="{556AC7D0-DB94-C188-8440-0834F38BA4D4}"/>
          </ac:grpSpMkLst>
        </pc:grpChg>
      </pc:sldChg>
      <pc:sldChg chg="modSp mod">
        <pc:chgData name="Bron Simic" userId="2567193f-0d13-4a61-864c-0f9b43d1c90f" providerId="ADAL" clId="{F7EDE3D9-80DD-458C-B4BB-DD878374334B}" dt="2025-11-18T05:51:07.017" v="2591" actId="962"/>
        <pc:sldMkLst>
          <pc:docMk/>
          <pc:sldMk cId="48963986" sldId="1615"/>
        </pc:sldMkLst>
        <pc:grpChg chg="mod">
          <ac:chgData name="Bron Simic" userId="2567193f-0d13-4a61-864c-0f9b43d1c90f" providerId="ADAL" clId="{F7EDE3D9-80DD-458C-B4BB-DD878374334B}" dt="2025-11-18T05:51:07.017" v="2591" actId="962"/>
          <ac:grpSpMkLst>
            <pc:docMk/>
            <pc:sldMk cId="48963986" sldId="1615"/>
            <ac:grpSpMk id="12" creationId="{AC2C90BD-671E-BA00-C682-8C04BA75B321}"/>
          </ac:grpSpMkLst>
        </pc:grpChg>
      </pc:sldChg>
      <pc:sldChg chg="modSp mod">
        <pc:chgData name="Bron Simic" userId="2567193f-0d13-4a61-864c-0f9b43d1c90f" providerId="ADAL" clId="{F7EDE3D9-80DD-458C-B4BB-DD878374334B}" dt="2025-11-18T05:50:54.107" v="2585" actId="962"/>
        <pc:sldMkLst>
          <pc:docMk/>
          <pc:sldMk cId="3103022478" sldId="1616"/>
        </pc:sldMkLst>
        <pc:grpChg chg="mod">
          <ac:chgData name="Bron Simic" userId="2567193f-0d13-4a61-864c-0f9b43d1c90f" providerId="ADAL" clId="{F7EDE3D9-80DD-458C-B4BB-DD878374334B}" dt="2025-11-18T05:50:54.107" v="2585" actId="962"/>
          <ac:grpSpMkLst>
            <pc:docMk/>
            <pc:sldMk cId="3103022478" sldId="1616"/>
            <ac:grpSpMk id="2" creationId="{1D81B024-BE12-15B6-812E-DED67A07AD34}"/>
          </ac:grpSpMkLst>
        </pc:grpChg>
      </pc:sldChg>
      <pc:sldChg chg="modSp mod modNotesTx">
        <pc:chgData name="Bron Simic" userId="2567193f-0d13-4a61-864c-0f9b43d1c90f" providerId="ADAL" clId="{F7EDE3D9-80DD-458C-B4BB-DD878374334B}" dt="2025-11-19T11:33:25.265" v="23466" actId="20577"/>
        <pc:sldMkLst>
          <pc:docMk/>
          <pc:sldMk cId="1682669482" sldId="1617"/>
        </pc:sldMkLst>
        <pc:grpChg chg="mod">
          <ac:chgData name="Bron Simic" userId="2567193f-0d13-4a61-864c-0f9b43d1c90f" providerId="ADAL" clId="{F7EDE3D9-80DD-458C-B4BB-DD878374334B}" dt="2025-11-18T05:50:50.688" v="2583" actId="962"/>
          <ac:grpSpMkLst>
            <pc:docMk/>
            <pc:sldMk cId="1682669482" sldId="1617"/>
            <ac:grpSpMk id="9" creationId="{D875A141-AFC3-5C0B-CF02-BBE7C0CF9092}"/>
          </ac:grpSpMkLst>
        </pc:grpChg>
      </pc:sldChg>
      <pc:sldChg chg="addSp modSp mod">
        <pc:chgData name="Bron Simic" userId="2567193f-0d13-4a61-864c-0f9b43d1c90f" providerId="ADAL" clId="{F7EDE3D9-80DD-458C-B4BB-DD878374334B}" dt="2025-11-18T05:52:54.638" v="2600" actId="1076"/>
        <pc:sldMkLst>
          <pc:docMk/>
          <pc:sldMk cId="1402460079" sldId="1618"/>
        </pc:sldMkLst>
        <pc:spChg chg="mod">
          <ac:chgData name="Bron Simic" userId="2567193f-0d13-4a61-864c-0f9b43d1c90f" providerId="ADAL" clId="{F7EDE3D9-80DD-458C-B4BB-DD878374334B}" dt="2025-11-18T05:52:47.515" v="2599" actId="164"/>
          <ac:spMkLst>
            <pc:docMk/>
            <pc:sldMk cId="1402460079" sldId="1618"/>
            <ac:spMk id="5" creationId="{A796E41A-18D2-8019-882D-D3EF9EB1E763}"/>
          </ac:spMkLst>
        </pc:spChg>
        <pc:spChg chg="mod">
          <ac:chgData name="Bron Simic" userId="2567193f-0d13-4a61-864c-0f9b43d1c90f" providerId="ADAL" clId="{F7EDE3D9-80DD-458C-B4BB-DD878374334B}" dt="2025-11-18T05:52:47.515" v="2599" actId="164"/>
          <ac:spMkLst>
            <pc:docMk/>
            <pc:sldMk cId="1402460079" sldId="1618"/>
            <ac:spMk id="6" creationId="{E4567E54-86A6-8098-EFD1-8238F30615EA}"/>
          </ac:spMkLst>
        </pc:spChg>
        <pc:spChg chg="mod">
          <ac:chgData name="Bron Simic" userId="2567193f-0d13-4a61-864c-0f9b43d1c90f" providerId="ADAL" clId="{F7EDE3D9-80DD-458C-B4BB-DD878374334B}" dt="2025-11-18T05:52:47.515" v="2599" actId="164"/>
          <ac:spMkLst>
            <pc:docMk/>
            <pc:sldMk cId="1402460079" sldId="1618"/>
            <ac:spMk id="7" creationId="{3173B969-C776-BA41-2207-5B445F6A2102}"/>
          </ac:spMkLst>
        </pc:spChg>
        <pc:spChg chg="mod">
          <ac:chgData name="Bron Simic" userId="2567193f-0d13-4a61-864c-0f9b43d1c90f" providerId="ADAL" clId="{F7EDE3D9-80DD-458C-B4BB-DD878374334B}" dt="2025-11-18T05:52:27.289" v="2594" actId="164"/>
          <ac:spMkLst>
            <pc:docMk/>
            <pc:sldMk cId="1402460079" sldId="1618"/>
            <ac:spMk id="19" creationId="{88018E58-75A2-5EB3-43FA-7C350290F50D}"/>
          </ac:spMkLst>
        </pc:spChg>
        <pc:spChg chg="mod">
          <ac:chgData name="Bron Simic" userId="2567193f-0d13-4a61-864c-0f9b43d1c90f" providerId="ADAL" clId="{F7EDE3D9-80DD-458C-B4BB-DD878374334B}" dt="2025-11-18T05:52:47.515" v="2599" actId="164"/>
          <ac:spMkLst>
            <pc:docMk/>
            <pc:sldMk cId="1402460079" sldId="1618"/>
            <ac:spMk id="20" creationId="{922BE3D7-3D70-AEE2-A6BE-E4C88F10C693}"/>
          </ac:spMkLst>
        </pc:spChg>
        <pc:spChg chg="mod">
          <ac:chgData name="Bron Simic" userId="2567193f-0d13-4a61-864c-0f9b43d1c90f" providerId="ADAL" clId="{F7EDE3D9-80DD-458C-B4BB-DD878374334B}" dt="2025-11-18T05:52:47.515" v="2599" actId="164"/>
          <ac:spMkLst>
            <pc:docMk/>
            <pc:sldMk cId="1402460079" sldId="1618"/>
            <ac:spMk id="21" creationId="{59A8849F-02C8-93A0-A81F-A3C4503CC56C}"/>
          </ac:spMkLst>
        </pc:spChg>
        <pc:spChg chg="mod">
          <ac:chgData name="Bron Simic" userId="2567193f-0d13-4a61-864c-0f9b43d1c90f" providerId="ADAL" clId="{F7EDE3D9-80DD-458C-B4BB-DD878374334B}" dt="2025-11-18T05:52:27.289" v="2594" actId="164"/>
          <ac:spMkLst>
            <pc:docMk/>
            <pc:sldMk cId="1402460079" sldId="1618"/>
            <ac:spMk id="27" creationId="{8E76147A-FF5A-0DD2-FB0A-85FC2F405D02}"/>
          </ac:spMkLst>
        </pc:spChg>
        <pc:spChg chg="mod">
          <ac:chgData name="Bron Simic" userId="2567193f-0d13-4a61-864c-0f9b43d1c90f" providerId="ADAL" clId="{F7EDE3D9-80DD-458C-B4BB-DD878374334B}" dt="2025-11-18T05:52:27.289" v="2594" actId="164"/>
          <ac:spMkLst>
            <pc:docMk/>
            <pc:sldMk cId="1402460079" sldId="1618"/>
            <ac:spMk id="29" creationId="{4DF93580-14A5-6036-5BFD-07EA211089D6}"/>
          </ac:spMkLst>
        </pc:spChg>
        <pc:grpChg chg="add mod">
          <ac:chgData name="Bron Simic" userId="2567193f-0d13-4a61-864c-0f9b43d1c90f" providerId="ADAL" clId="{F7EDE3D9-80DD-458C-B4BB-DD878374334B}" dt="2025-11-18T05:52:31.385" v="2598" actId="1036"/>
          <ac:grpSpMkLst>
            <pc:docMk/>
            <pc:sldMk cId="1402460079" sldId="1618"/>
            <ac:grpSpMk id="2" creationId="{C7B9C25F-C7B0-68E9-6959-4D2D2C8DBFBE}"/>
          </ac:grpSpMkLst>
        </pc:grpChg>
        <pc:grpChg chg="add mod">
          <ac:chgData name="Bron Simic" userId="2567193f-0d13-4a61-864c-0f9b43d1c90f" providerId="ADAL" clId="{F7EDE3D9-80DD-458C-B4BB-DD878374334B}" dt="2025-11-18T05:52:54.638" v="2600" actId="1076"/>
          <ac:grpSpMkLst>
            <pc:docMk/>
            <pc:sldMk cId="1402460079" sldId="1618"/>
            <ac:grpSpMk id="3" creationId="{8EAE463A-F76A-0BC8-522E-F79AEF64291D}"/>
          </ac:grpSpMkLst>
        </pc:grpChg>
        <pc:grpChg chg="mod">
          <ac:chgData name="Bron Simic" userId="2567193f-0d13-4a61-864c-0f9b43d1c90f" providerId="ADAL" clId="{F7EDE3D9-80DD-458C-B4BB-DD878374334B}" dt="2025-11-18T05:50:44.331" v="2581" actId="962"/>
          <ac:grpSpMkLst>
            <pc:docMk/>
            <pc:sldMk cId="1402460079" sldId="1618"/>
            <ac:grpSpMk id="11" creationId="{2F39EDDC-C877-BC10-B14E-A190AE25E75A}"/>
          </ac:grpSpMkLst>
        </pc:grpChg>
        <pc:picChg chg="mod">
          <ac:chgData name="Bron Simic" userId="2567193f-0d13-4a61-864c-0f9b43d1c90f" providerId="ADAL" clId="{F7EDE3D9-80DD-458C-B4BB-DD878374334B}" dt="2025-11-18T05:52:47.515" v="2599" actId="164"/>
          <ac:picMkLst>
            <pc:docMk/>
            <pc:sldMk cId="1402460079" sldId="1618"/>
            <ac:picMk id="8" creationId="{2294EA62-C4AB-A5B2-442C-7E16DE5945C3}"/>
          </ac:picMkLst>
        </pc:picChg>
        <pc:picChg chg="mod">
          <ac:chgData name="Bron Simic" userId="2567193f-0d13-4a61-864c-0f9b43d1c90f" providerId="ADAL" clId="{F7EDE3D9-80DD-458C-B4BB-DD878374334B}" dt="2025-11-18T05:52:27.289" v="2594" actId="164"/>
          <ac:picMkLst>
            <pc:docMk/>
            <pc:sldMk cId="1402460079" sldId="1618"/>
            <ac:picMk id="24" creationId="{E729855E-DB34-98B6-7181-315F62E44DB4}"/>
          </ac:picMkLst>
        </pc:picChg>
        <pc:picChg chg="mod">
          <ac:chgData name="Bron Simic" userId="2567193f-0d13-4a61-864c-0f9b43d1c90f" providerId="ADAL" clId="{F7EDE3D9-80DD-458C-B4BB-DD878374334B}" dt="2025-11-18T05:52:27.289" v="2594" actId="164"/>
          <ac:picMkLst>
            <pc:docMk/>
            <pc:sldMk cId="1402460079" sldId="1618"/>
            <ac:picMk id="25" creationId="{0C76B8C9-47CA-A0C5-3852-BC3B95D7C134}"/>
          </ac:picMkLst>
        </pc:picChg>
        <pc:picChg chg="mod">
          <ac:chgData name="Bron Simic" userId="2567193f-0d13-4a61-864c-0f9b43d1c90f" providerId="ADAL" clId="{F7EDE3D9-80DD-458C-B4BB-DD878374334B}" dt="2025-11-18T05:52:27.289" v="2594" actId="164"/>
          <ac:picMkLst>
            <pc:docMk/>
            <pc:sldMk cId="1402460079" sldId="1618"/>
            <ac:picMk id="26" creationId="{5A8BBAE1-1E7A-EDBC-69AD-4A90AD3734E0}"/>
          </ac:picMkLst>
        </pc:picChg>
      </pc:sldChg>
      <pc:sldChg chg="modSp mod modNotesTx">
        <pc:chgData name="Bron Simic" userId="2567193f-0d13-4a61-864c-0f9b43d1c90f" providerId="ADAL" clId="{F7EDE3D9-80DD-458C-B4BB-DD878374334B}" dt="2025-11-19T11:33:39.694" v="23467" actId="20577"/>
        <pc:sldMkLst>
          <pc:docMk/>
          <pc:sldMk cId="3696069831" sldId="1619"/>
        </pc:sldMkLst>
        <pc:grpChg chg="mod">
          <ac:chgData name="Bron Simic" userId="2567193f-0d13-4a61-864c-0f9b43d1c90f" providerId="ADAL" clId="{F7EDE3D9-80DD-458C-B4BB-DD878374334B}" dt="2025-11-18T05:50:40.512" v="2579" actId="962"/>
          <ac:grpSpMkLst>
            <pc:docMk/>
            <pc:sldMk cId="3696069831" sldId="1619"/>
            <ac:grpSpMk id="16" creationId="{61B9318F-0FE9-86FB-2DBB-6C54AB049989}"/>
          </ac:grpSpMkLst>
        </pc:grpChg>
      </pc:sldChg>
      <pc:sldChg chg="modSp mod">
        <pc:chgData name="Bron Simic" userId="2567193f-0d13-4a61-864c-0f9b43d1c90f" providerId="ADAL" clId="{F7EDE3D9-80DD-458C-B4BB-DD878374334B}" dt="2025-11-18T05:50:36.447" v="2577" actId="962"/>
        <pc:sldMkLst>
          <pc:docMk/>
          <pc:sldMk cId="2067630647" sldId="1625"/>
        </pc:sldMkLst>
        <pc:grpChg chg="mod">
          <ac:chgData name="Bron Simic" userId="2567193f-0d13-4a61-864c-0f9b43d1c90f" providerId="ADAL" clId="{F7EDE3D9-80DD-458C-B4BB-DD878374334B}" dt="2025-11-18T05:50:36.447" v="2577" actId="962"/>
          <ac:grpSpMkLst>
            <pc:docMk/>
            <pc:sldMk cId="2067630647" sldId="1625"/>
            <ac:grpSpMk id="2" creationId="{496A00B0-600F-7D23-3E4F-AD16C31D8209}"/>
          </ac:grpSpMkLst>
        </pc:grpChg>
      </pc:sldChg>
      <pc:sldChg chg="modSp mod">
        <pc:chgData name="Bron Simic" userId="2567193f-0d13-4a61-864c-0f9b43d1c90f" providerId="ADAL" clId="{F7EDE3D9-80DD-458C-B4BB-DD878374334B}" dt="2025-11-18T05:55:38.051" v="2648" actId="962"/>
        <pc:sldMkLst>
          <pc:docMk/>
          <pc:sldMk cId="1535456245" sldId="1627"/>
        </pc:sldMkLst>
        <pc:grpChg chg="mod">
          <ac:chgData name="Bron Simic" userId="2567193f-0d13-4a61-864c-0f9b43d1c90f" providerId="ADAL" clId="{F7EDE3D9-80DD-458C-B4BB-DD878374334B}" dt="2025-11-18T05:55:38.051" v="2648" actId="962"/>
          <ac:grpSpMkLst>
            <pc:docMk/>
            <pc:sldMk cId="1535456245" sldId="1627"/>
            <ac:grpSpMk id="2" creationId="{B21F4E2C-6832-D4C3-1189-8205362BD8EB}"/>
          </ac:grpSpMkLst>
        </pc:grpChg>
      </pc:sldChg>
      <pc:sldChg chg="modSp mod">
        <pc:chgData name="Bron Simic" userId="2567193f-0d13-4a61-864c-0f9b43d1c90f" providerId="ADAL" clId="{F7EDE3D9-80DD-458C-B4BB-DD878374334B}" dt="2025-11-18T05:55:34.628" v="2646" actId="962"/>
        <pc:sldMkLst>
          <pc:docMk/>
          <pc:sldMk cId="768099920" sldId="1628"/>
        </pc:sldMkLst>
        <pc:grpChg chg="mod">
          <ac:chgData name="Bron Simic" userId="2567193f-0d13-4a61-864c-0f9b43d1c90f" providerId="ADAL" clId="{F7EDE3D9-80DD-458C-B4BB-DD878374334B}" dt="2025-11-18T05:55:34.628" v="2646" actId="962"/>
          <ac:grpSpMkLst>
            <pc:docMk/>
            <pc:sldMk cId="768099920" sldId="1628"/>
            <ac:grpSpMk id="10" creationId="{72A43DE0-3F34-2613-0385-185B3ABA5156}"/>
          </ac:grpSpMkLst>
        </pc:grpChg>
      </pc:sldChg>
      <pc:sldChg chg="modSp mod">
        <pc:chgData name="Bron Simic" userId="2567193f-0d13-4a61-864c-0f9b43d1c90f" providerId="ADAL" clId="{F7EDE3D9-80DD-458C-B4BB-DD878374334B}" dt="2025-11-18T05:55:31.316" v="2644" actId="962"/>
        <pc:sldMkLst>
          <pc:docMk/>
          <pc:sldMk cId="29847163" sldId="1629"/>
        </pc:sldMkLst>
        <pc:grpChg chg="mod">
          <ac:chgData name="Bron Simic" userId="2567193f-0d13-4a61-864c-0f9b43d1c90f" providerId="ADAL" clId="{F7EDE3D9-80DD-458C-B4BB-DD878374334B}" dt="2025-11-18T05:55:31.316" v="2644" actId="962"/>
          <ac:grpSpMkLst>
            <pc:docMk/>
            <pc:sldMk cId="29847163" sldId="1629"/>
            <ac:grpSpMk id="9" creationId="{FA183927-A277-7AE1-F957-9B6D81C7510A}"/>
          </ac:grpSpMkLst>
        </pc:grpChg>
      </pc:sldChg>
      <pc:sldChg chg="modSp mod">
        <pc:chgData name="Bron Simic" userId="2567193f-0d13-4a61-864c-0f9b43d1c90f" providerId="ADAL" clId="{F7EDE3D9-80DD-458C-B4BB-DD878374334B}" dt="2025-11-18T05:55:26.512" v="2642" actId="962"/>
        <pc:sldMkLst>
          <pc:docMk/>
          <pc:sldMk cId="795678850" sldId="1630"/>
        </pc:sldMkLst>
        <pc:grpChg chg="mod">
          <ac:chgData name="Bron Simic" userId="2567193f-0d13-4a61-864c-0f9b43d1c90f" providerId="ADAL" clId="{F7EDE3D9-80DD-458C-B4BB-DD878374334B}" dt="2025-11-18T05:55:26.512" v="2642" actId="962"/>
          <ac:grpSpMkLst>
            <pc:docMk/>
            <pc:sldMk cId="795678850" sldId="1630"/>
            <ac:grpSpMk id="6" creationId="{869653C4-672E-364E-4BBD-E28DCA1554C3}"/>
          </ac:grpSpMkLst>
        </pc:grpChg>
      </pc:sldChg>
      <pc:sldChg chg="modSp mod">
        <pc:chgData name="Bron Simic" userId="2567193f-0d13-4a61-864c-0f9b43d1c90f" providerId="ADAL" clId="{F7EDE3D9-80DD-458C-B4BB-DD878374334B}" dt="2025-11-18T05:55:22.826" v="2640" actId="962"/>
        <pc:sldMkLst>
          <pc:docMk/>
          <pc:sldMk cId="1151049805" sldId="1631"/>
        </pc:sldMkLst>
        <pc:grpChg chg="mod">
          <ac:chgData name="Bron Simic" userId="2567193f-0d13-4a61-864c-0f9b43d1c90f" providerId="ADAL" clId="{F7EDE3D9-80DD-458C-B4BB-DD878374334B}" dt="2025-11-18T05:55:22.826" v="2640" actId="962"/>
          <ac:grpSpMkLst>
            <pc:docMk/>
            <pc:sldMk cId="1151049805" sldId="1631"/>
            <ac:grpSpMk id="4" creationId="{03F0D07B-2C38-B613-75B6-F84496DC7396}"/>
          </ac:grpSpMkLst>
        </pc:grpChg>
      </pc:sldChg>
      <pc:sldChg chg="modSp mod">
        <pc:chgData name="Bron Simic" userId="2567193f-0d13-4a61-864c-0f9b43d1c90f" providerId="ADAL" clId="{F7EDE3D9-80DD-458C-B4BB-DD878374334B}" dt="2025-11-18T05:50:31.653" v="2575" actId="962"/>
        <pc:sldMkLst>
          <pc:docMk/>
          <pc:sldMk cId="2271779299" sldId="1634"/>
        </pc:sldMkLst>
        <pc:grpChg chg="mod">
          <ac:chgData name="Bron Simic" userId="2567193f-0d13-4a61-864c-0f9b43d1c90f" providerId="ADAL" clId="{F7EDE3D9-80DD-458C-B4BB-DD878374334B}" dt="2025-11-18T05:50:31.653" v="2575" actId="962"/>
          <ac:grpSpMkLst>
            <pc:docMk/>
            <pc:sldMk cId="2271779299" sldId="1634"/>
            <ac:grpSpMk id="4" creationId="{18A0DE1E-4CB4-1582-F019-9668F29FE9EE}"/>
          </ac:grpSpMkLst>
        </pc:grpChg>
      </pc:sldChg>
      <pc:sldChg chg="modSp mod">
        <pc:chgData name="Bron Simic" userId="2567193f-0d13-4a61-864c-0f9b43d1c90f" providerId="ADAL" clId="{F7EDE3D9-80DD-458C-B4BB-DD878374334B}" dt="2025-11-18T05:50:28.088" v="2573" actId="962"/>
        <pc:sldMkLst>
          <pc:docMk/>
          <pc:sldMk cId="680967532" sldId="1635"/>
        </pc:sldMkLst>
        <pc:grpChg chg="mod">
          <ac:chgData name="Bron Simic" userId="2567193f-0d13-4a61-864c-0f9b43d1c90f" providerId="ADAL" clId="{F7EDE3D9-80DD-458C-B4BB-DD878374334B}" dt="2025-11-18T05:50:28.088" v="2573" actId="962"/>
          <ac:grpSpMkLst>
            <pc:docMk/>
            <pc:sldMk cId="680967532" sldId="1635"/>
            <ac:grpSpMk id="6" creationId="{7638E4BD-017F-FC8F-2DE4-AC15E8AE25A4}"/>
          </ac:grpSpMkLst>
        </pc:grpChg>
      </pc:sldChg>
      <pc:sldChg chg="modSp mod modNotesTx">
        <pc:chgData name="Bron Simic" userId="2567193f-0d13-4a61-864c-0f9b43d1c90f" providerId="ADAL" clId="{F7EDE3D9-80DD-458C-B4BB-DD878374334B}" dt="2025-11-18T22:10:05.985" v="11761" actId="20577"/>
        <pc:sldMkLst>
          <pc:docMk/>
          <pc:sldMk cId="719259667" sldId="1636"/>
        </pc:sldMkLst>
        <pc:grpChg chg="mod">
          <ac:chgData name="Bron Simic" userId="2567193f-0d13-4a61-864c-0f9b43d1c90f" providerId="ADAL" clId="{F7EDE3D9-80DD-458C-B4BB-DD878374334B}" dt="2025-11-18T05:50:24.227" v="2571" actId="962"/>
          <ac:grpSpMkLst>
            <pc:docMk/>
            <pc:sldMk cId="719259667" sldId="1636"/>
            <ac:grpSpMk id="13" creationId="{D52A1277-FE96-26C2-27D5-C94B3D5E3A15}"/>
          </ac:grpSpMkLst>
        </pc:grpChg>
      </pc:sldChg>
      <pc:sldChg chg="modSp mod">
        <pc:chgData name="Bron Simic" userId="2567193f-0d13-4a61-864c-0f9b43d1c90f" providerId="ADAL" clId="{F7EDE3D9-80DD-458C-B4BB-DD878374334B}" dt="2025-11-18T05:49:09.633" v="2557" actId="962"/>
        <pc:sldMkLst>
          <pc:docMk/>
          <pc:sldMk cId="1577836501" sldId="1642"/>
        </pc:sldMkLst>
        <pc:spChg chg="mod">
          <ac:chgData name="Bron Simic" userId="2567193f-0d13-4a61-864c-0f9b43d1c90f" providerId="ADAL" clId="{F7EDE3D9-80DD-458C-B4BB-DD878374334B}" dt="2025-11-18T05:42:44.929" v="2396" actId="179"/>
          <ac:spMkLst>
            <pc:docMk/>
            <pc:sldMk cId="1577836501" sldId="1642"/>
            <ac:spMk id="2" creationId="{E99C01B4-AFDA-9F36-6E94-DD4FA9299066}"/>
          </ac:spMkLst>
        </pc:spChg>
        <pc:grpChg chg="mod">
          <ac:chgData name="Bron Simic" userId="2567193f-0d13-4a61-864c-0f9b43d1c90f" providerId="ADAL" clId="{F7EDE3D9-80DD-458C-B4BB-DD878374334B}" dt="2025-11-18T05:49:09.633" v="2557" actId="962"/>
          <ac:grpSpMkLst>
            <pc:docMk/>
            <pc:sldMk cId="1577836501" sldId="1642"/>
            <ac:grpSpMk id="9" creationId="{2E067856-A062-2DDF-85EA-3155BBBE89E0}"/>
          </ac:grpSpMkLst>
        </pc:grpChg>
      </pc:sldChg>
      <pc:sldChg chg="modSp mod">
        <pc:chgData name="Bron Simic" userId="2567193f-0d13-4a61-864c-0f9b43d1c90f" providerId="ADAL" clId="{F7EDE3D9-80DD-458C-B4BB-DD878374334B}" dt="2025-11-18T05:49:01.819" v="2553" actId="962"/>
        <pc:sldMkLst>
          <pc:docMk/>
          <pc:sldMk cId="3538298205" sldId="1643"/>
        </pc:sldMkLst>
        <pc:grpChg chg="mod">
          <ac:chgData name="Bron Simic" userId="2567193f-0d13-4a61-864c-0f9b43d1c90f" providerId="ADAL" clId="{F7EDE3D9-80DD-458C-B4BB-DD878374334B}" dt="2025-11-18T05:49:01.819" v="2553" actId="962"/>
          <ac:grpSpMkLst>
            <pc:docMk/>
            <pc:sldMk cId="3538298205" sldId="1643"/>
            <ac:grpSpMk id="9" creationId="{43346316-F9D8-0403-60AA-43B6BE88D136}"/>
          </ac:grpSpMkLst>
        </pc:grpChg>
      </pc:sldChg>
      <pc:sldChg chg="modSp mod">
        <pc:chgData name="Bron Simic" userId="2567193f-0d13-4a61-864c-0f9b43d1c90f" providerId="ADAL" clId="{F7EDE3D9-80DD-458C-B4BB-DD878374334B}" dt="2025-11-18T05:55:55.616" v="2655" actId="166"/>
        <pc:sldMkLst>
          <pc:docMk/>
          <pc:sldMk cId="1924887805" sldId="1644"/>
        </pc:sldMkLst>
        <pc:spChg chg="ord">
          <ac:chgData name="Bron Simic" userId="2567193f-0d13-4a61-864c-0f9b43d1c90f" providerId="ADAL" clId="{F7EDE3D9-80DD-458C-B4BB-DD878374334B}" dt="2025-11-18T05:55:55.616" v="2655" actId="166"/>
          <ac:spMkLst>
            <pc:docMk/>
            <pc:sldMk cId="1924887805" sldId="1644"/>
            <ac:spMk id="3" creationId="{7ABE8B09-2E21-9E67-6136-F899BF01998F}"/>
          </ac:spMkLst>
        </pc:spChg>
        <pc:grpChg chg="mod">
          <ac:chgData name="Bron Simic" userId="2567193f-0d13-4a61-864c-0f9b43d1c90f" providerId="ADAL" clId="{F7EDE3D9-80DD-458C-B4BB-DD878374334B}" dt="2025-11-18T05:55:50.968" v="2654" actId="962"/>
          <ac:grpSpMkLst>
            <pc:docMk/>
            <pc:sldMk cId="1924887805" sldId="1644"/>
            <ac:grpSpMk id="15" creationId="{FD56462D-8746-4A41-B1C5-270EB4646DC1}"/>
          </ac:grpSpMkLst>
        </pc:grpChg>
      </pc:sldChg>
      <pc:sldChg chg="modSp mod">
        <pc:chgData name="Bron Simic" userId="2567193f-0d13-4a61-864c-0f9b43d1c90f" providerId="ADAL" clId="{F7EDE3D9-80DD-458C-B4BB-DD878374334B}" dt="2025-11-18T05:48:57.620" v="2551" actId="962"/>
        <pc:sldMkLst>
          <pc:docMk/>
          <pc:sldMk cId="4052035881" sldId="1645"/>
        </pc:sldMkLst>
        <pc:grpChg chg="mod">
          <ac:chgData name="Bron Simic" userId="2567193f-0d13-4a61-864c-0f9b43d1c90f" providerId="ADAL" clId="{F7EDE3D9-80DD-458C-B4BB-DD878374334B}" dt="2025-11-18T05:48:57.620" v="2551" actId="962"/>
          <ac:grpSpMkLst>
            <pc:docMk/>
            <pc:sldMk cId="4052035881" sldId="1645"/>
            <ac:grpSpMk id="13" creationId="{B6524AC8-DE01-19FD-392B-DBABD9F24FC2}"/>
          </ac:grpSpMkLst>
        </pc:grpChg>
      </pc:sldChg>
      <pc:sldChg chg="modSp mod modNotesTx">
        <pc:chgData name="Bron Simic" userId="2567193f-0d13-4a61-864c-0f9b43d1c90f" providerId="ADAL" clId="{F7EDE3D9-80DD-458C-B4BB-DD878374334B}" dt="2025-11-19T11:29:12.631" v="23391" actId="20577"/>
        <pc:sldMkLst>
          <pc:docMk/>
          <pc:sldMk cId="618407045" sldId="1646"/>
        </pc:sldMkLst>
        <pc:grpChg chg="mod">
          <ac:chgData name="Bron Simic" userId="2567193f-0d13-4a61-864c-0f9b43d1c90f" providerId="ADAL" clId="{F7EDE3D9-80DD-458C-B4BB-DD878374334B}" dt="2025-11-18T05:48:52.055" v="2549" actId="962"/>
          <ac:grpSpMkLst>
            <pc:docMk/>
            <pc:sldMk cId="618407045" sldId="1646"/>
            <ac:grpSpMk id="6" creationId="{BF8D9BB2-8319-1D87-C588-CFF45EB52FD7}"/>
          </ac:grpSpMkLst>
        </pc:grpChg>
      </pc:sldChg>
      <pc:sldChg chg="modSp mod">
        <pc:chgData name="Bron Simic" userId="2567193f-0d13-4a61-864c-0f9b43d1c90f" providerId="ADAL" clId="{F7EDE3D9-80DD-458C-B4BB-DD878374334B}" dt="2025-11-18T05:47:31.753" v="2516" actId="962"/>
        <pc:sldMkLst>
          <pc:docMk/>
          <pc:sldMk cId="2724033318" sldId="1647"/>
        </pc:sldMkLst>
        <pc:grpChg chg="mod">
          <ac:chgData name="Bron Simic" userId="2567193f-0d13-4a61-864c-0f9b43d1c90f" providerId="ADAL" clId="{F7EDE3D9-80DD-458C-B4BB-DD878374334B}" dt="2025-11-18T05:47:31.753" v="2516" actId="962"/>
          <ac:grpSpMkLst>
            <pc:docMk/>
            <pc:sldMk cId="2724033318" sldId="1647"/>
            <ac:grpSpMk id="15" creationId="{D3742967-C753-2051-B906-5D2332D2F120}"/>
          </ac:grpSpMkLst>
        </pc:grpChg>
      </pc:sldChg>
      <pc:sldChg chg="modSp mod modNotesTx">
        <pc:chgData name="Bron Simic" userId="2567193f-0d13-4a61-864c-0f9b43d1c90f" providerId="ADAL" clId="{F7EDE3D9-80DD-458C-B4BB-DD878374334B}" dt="2025-11-19T11:28:07.440" v="23390" actId="6549"/>
        <pc:sldMkLst>
          <pc:docMk/>
          <pc:sldMk cId="2915676744" sldId="1648"/>
        </pc:sldMkLst>
        <pc:grpChg chg="mod">
          <ac:chgData name="Bron Simic" userId="2567193f-0d13-4a61-864c-0f9b43d1c90f" providerId="ADAL" clId="{F7EDE3D9-80DD-458C-B4BB-DD878374334B}" dt="2025-11-18T05:47:27.083" v="2514" actId="962"/>
          <ac:grpSpMkLst>
            <pc:docMk/>
            <pc:sldMk cId="2915676744" sldId="1648"/>
            <ac:grpSpMk id="11" creationId="{D0EBFA6F-AE6A-9394-7D12-A8E80992E730}"/>
          </ac:grpSpMkLst>
        </pc:grpChg>
      </pc:sldChg>
      <pc:sldChg chg="modSp mod modNotesTx">
        <pc:chgData name="Bron Simic" userId="2567193f-0d13-4a61-864c-0f9b43d1c90f" providerId="ADAL" clId="{F7EDE3D9-80DD-458C-B4BB-DD878374334B}" dt="2025-11-19T10:25:05.304" v="14925" actId="6549"/>
        <pc:sldMkLst>
          <pc:docMk/>
          <pc:sldMk cId="4023242648" sldId="1650"/>
        </pc:sldMkLst>
        <pc:grpChg chg="mod">
          <ac:chgData name="Bron Simic" userId="2567193f-0d13-4a61-864c-0f9b43d1c90f" providerId="ADAL" clId="{F7EDE3D9-80DD-458C-B4BB-DD878374334B}" dt="2025-11-18T05:46:06.618" v="2484" actId="962"/>
          <ac:grpSpMkLst>
            <pc:docMk/>
            <pc:sldMk cId="4023242648" sldId="1650"/>
            <ac:grpSpMk id="22" creationId="{8206E0E4-6BC7-86A3-ABA7-ABD6E4A09EE7}"/>
          </ac:grpSpMkLst>
        </pc:grpChg>
      </pc:sldChg>
      <pc:sldChg chg="modSp mod">
        <pc:chgData name="Bron Simic" userId="2567193f-0d13-4a61-864c-0f9b43d1c90f" providerId="ADAL" clId="{F7EDE3D9-80DD-458C-B4BB-DD878374334B}" dt="2025-11-18T05:48:43.062" v="2547" actId="14100"/>
        <pc:sldMkLst>
          <pc:docMk/>
          <pc:sldMk cId="2311258390" sldId="1651"/>
        </pc:sldMkLst>
        <pc:spChg chg="mod">
          <ac:chgData name="Bron Simic" userId="2567193f-0d13-4a61-864c-0f9b43d1c90f" providerId="ADAL" clId="{F7EDE3D9-80DD-458C-B4BB-DD878374334B}" dt="2025-11-18T05:48:20.596" v="2543" actId="1036"/>
          <ac:spMkLst>
            <pc:docMk/>
            <pc:sldMk cId="2311258390" sldId="1651"/>
            <ac:spMk id="5" creationId="{B57D4A62-5232-D61B-A0FD-F37F98F8AB8E}"/>
          </ac:spMkLst>
        </pc:spChg>
        <pc:spChg chg="mod">
          <ac:chgData name="Bron Simic" userId="2567193f-0d13-4a61-864c-0f9b43d1c90f" providerId="ADAL" clId="{F7EDE3D9-80DD-458C-B4BB-DD878374334B}" dt="2025-11-18T05:48:43.062" v="2547" actId="14100"/>
          <ac:spMkLst>
            <pc:docMk/>
            <pc:sldMk cId="2311258390" sldId="1651"/>
            <ac:spMk id="7" creationId="{9BD04907-DFDE-D35B-304E-958E04C5FECC}"/>
          </ac:spMkLst>
        </pc:spChg>
        <pc:spChg chg="mod">
          <ac:chgData name="Bron Simic" userId="2567193f-0d13-4a61-864c-0f9b43d1c90f" providerId="ADAL" clId="{F7EDE3D9-80DD-458C-B4BB-DD878374334B}" dt="2025-11-18T05:48:20.596" v="2543" actId="1036"/>
          <ac:spMkLst>
            <pc:docMk/>
            <pc:sldMk cId="2311258390" sldId="1651"/>
            <ac:spMk id="8" creationId="{8638A82F-08DF-ED04-8C31-95F0B518043E}"/>
          </ac:spMkLst>
        </pc:spChg>
        <pc:spChg chg="mod">
          <ac:chgData name="Bron Simic" userId="2567193f-0d13-4a61-864c-0f9b43d1c90f" providerId="ADAL" clId="{F7EDE3D9-80DD-458C-B4BB-DD878374334B}" dt="2025-11-18T05:48:35.640" v="2545" actId="14100"/>
          <ac:spMkLst>
            <pc:docMk/>
            <pc:sldMk cId="2311258390" sldId="1651"/>
            <ac:spMk id="10" creationId="{D7B9D68F-A242-2CF1-A150-D42CA2E91426}"/>
          </ac:spMkLst>
        </pc:spChg>
        <pc:spChg chg="mod">
          <ac:chgData name="Bron Simic" userId="2567193f-0d13-4a61-864c-0f9b43d1c90f" providerId="ADAL" clId="{F7EDE3D9-80DD-458C-B4BB-DD878374334B}" dt="2025-11-18T05:48:20.596" v="2543" actId="1036"/>
          <ac:spMkLst>
            <pc:docMk/>
            <pc:sldMk cId="2311258390" sldId="1651"/>
            <ac:spMk id="16" creationId="{DE097AD6-7749-1CF2-7B29-21DFBD23B50A}"/>
          </ac:spMkLst>
        </pc:spChg>
        <pc:spChg chg="mod">
          <ac:chgData name="Bron Simic" userId="2567193f-0d13-4a61-864c-0f9b43d1c90f" providerId="ADAL" clId="{F7EDE3D9-80DD-458C-B4BB-DD878374334B}" dt="2025-11-18T05:48:20.596" v="2543" actId="1036"/>
          <ac:spMkLst>
            <pc:docMk/>
            <pc:sldMk cId="2311258390" sldId="1651"/>
            <ac:spMk id="20" creationId="{0BA15557-A037-AEC2-17F5-C05EA762322D}"/>
          </ac:spMkLst>
        </pc:spChg>
        <pc:grpChg chg="mod">
          <ac:chgData name="Bron Simic" userId="2567193f-0d13-4a61-864c-0f9b43d1c90f" providerId="ADAL" clId="{F7EDE3D9-80DD-458C-B4BB-DD878374334B}" dt="2025-11-18T05:48:07.146" v="2535" actId="962"/>
          <ac:grpSpMkLst>
            <pc:docMk/>
            <pc:sldMk cId="2311258390" sldId="1651"/>
            <ac:grpSpMk id="9" creationId="{E6690D04-C092-7E9F-0006-90E61C8C1982}"/>
          </ac:grpSpMkLst>
        </pc:grpChg>
      </pc:sldChg>
      <pc:sldChg chg="modSp mod">
        <pc:chgData name="Bron Simic" userId="2567193f-0d13-4a61-864c-0f9b43d1c90f" providerId="ADAL" clId="{F7EDE3D9-80DD-458C-B4BB-DD878374334B}" dt="2025-11-18T05:45:56.906" v="2480" actId="962"/>
        <pc:sldMkLst>
          <pc:docMk/>
          <pc:sldMk cId="503174185" sldId="1655"/>
        </pc:sldMkLst>
        <pc:grpChg chg="mod">
          <ac:chgData name="Bron Simic" userId="2567193f-0d13-4a61-864c-0f9b43d1c90f" providerId="ADAL" clId="{F7EDE3D9-80DD-458C-B4BB-DD878374334B}" dt="2025-11-18T05:45:56.906" v="2480" actId="962"/>
          <ac:grpSpMkLst>
            <pc:docMk/>
            <pc:sldMk cId="503174185" sldId="1655"/>
            <ac:grpSpMk id="6" creationId="{443F06C6-C171-9D4D-775A-008ECE733200}"/>
          </ac:grpSpMkLst>
        </pc:grpChg>
      </pc:sldChg>
      <pc:sldChg chg="modSp mod modNotesTx">
        <pc:chgData name="Bron Simic" userId="2567193f-0d13-4a61-864c-0f9b43d1c90f" providerId="ADAL" clId="{F7EDE3D9-80DD-458C-B4BB-DD878374334B}" dt="2025-11-19T11:26:05.642" v="23265" actId="20577"/>
        <pc:sldMkLst>
          <pc:docMk/>
          <pc:sldMk cId="3177197742" sldId="1656"/>
        </pc:sldMkLst>
        <pc:grpChg chg="mod">
          <ac:chgData name="Bron Simic" userId="2567193f-0d13-4a61-864c-0f9b43d1c90f" providerId="ADAL" clId="{F7EDE3D9-80DD-458C-B4BB-DD878374334B}" dt="2025-11-18T05:45:53.129" v="2478" actId="962"/>
          <ac:grpSpMkLst>
            <pc:docMk/>
            <pc:sldMk cId="3177197742" sldId="1656"/>
            <ac:grpSpMk id="13" creationId="{E0769145-F8FE-7907-C292-3F0C1CE19AF4}"/>
          </ac:grpSpMkLst>
        </pc:grpChg>
      </pc:sldChg>
      <pc:sldChg chg="modSp mod modNotesTx">
        <pc:chgData name="Bron Simic" userId="2567193f-0d13-4a61-864c-0f9b43d1c90f" providerId="ADAL" clId="{F7EDE3D9-80DD-458C-B4BB-DD878374334B}" dt="2025-11-18T22:09:52.261" v="11759" actId="20577"/>
        <pc:sldMkLst>
          <pc:docMk/>
          <pc:sldMk cId="2070142107" sldId="1657"/>
        </pc:sldMkLst>
        <pc:spChg chg="mod">
          <ac:chgData name="Bron Simic" userId="2567193f-0d13-4a61-864c-0f9b43d1c90f" providerId="ADAL" clId="{F7EDE3D9-80DD-458C-B4BB-DD878374334B}" dt="2025-11-18T05:47:54.627" v="2532" actId="1035"/>
          <ac:spMkLst>
            <pc:docMk/>
            <pc:sldMk cId="2070142107" sldId="1657"/>
            <ac:spMk id="15" creationId="{388F5742-D15F-6D79-F1D0-9B8DA2369E3E}"/>
          </ac:spMkLst>
        </pc:spChg>
        <pc:grpChg chg="mod">
          <ac:chgData name="Bron Simic" userId="2567193f-0d13-4a61-864c-0f9b43d1c90f" providerId="ADAL" clId="{F7EDE3D9-80DD-458C-B4BB-DD878374334B}" dt="2025-11-18T05:47:59.244" v="2533" actId="1076"/>
          <ac:grpSpMkLst>
            <pc:docMk/>
            <pc:sldMk cId="2070142107" sldId="1657"/>
            <ac:grpSpMk id="9" creationId="{76BDEF36-598C-BBB2-5254-35CB755164BE}"/>
          </ac:grpSpMkLst>
        </pc:grpChg>
        <pc:grpChg chg="mod">
          <ac:chgData name="Bron Simic" userId="2567193f-0d13-4a61-864c-0f9b43d1c90f" providerId="ADAL" clId="{F7EDE3D9-80DD-458C-B4BB-DD878374334B}" dt="2025-11-18T05:47:54.627" v="2532" actId="1035"/>
          <ac:grpSpMkLst>
            <pc:docMk/>
            <pc:sldMk cId="2070142107" sldId="1657"/>
            <ac:grpSpMk id="13" creationId="{C27D0199-9DDF-77B4-7343-FFDB467DC105}"/>
          </ac:grpSpMkLst>
        </pc:grpChg>
        <pc:grpChg chg="mod">
          <ac:chgData name="Bron Simic" userId="2567193f-0d13-4a61-864c-0f9b43d1c90f" providerId="ADAL" clId="{F7EDE3D9-80DD-458C-B4BB-DD878374334B}" dt="2025-11-18T05:47:39.864" v="2518" actId="962"/>
          <ac:grpSpMkLst>
            <pc:docMk/>
            <pc:sldMk cId="2070142107" sldId="1657"/>
            <ac:grpSpMk id="17" creationId="{AA9B84BB-D15A-7129-9338-4579C6886279}"/>
          </ac:grpSpMkLst>
        </pc:grpChg>
      </pc:sldChg>
      <pc:sldChg chg="modSp mod">
        <pc:chgData name="Bron Simic" userId="2567193f-0d13-4a61-864c-0f9b43d1c90f" providerId="ADAL" clId="{F7EDE3D9-80DD-458C-B4BB-DD878374334B}" dt="2025-11-18T05:45:25.767" v="2468" actId="962"/>
        <pc:sldMkLst>
          <pc:docMk/>
          <pc:sldMk cId="299442539" sldId="1658"/>
        </pc:sldMkLst>
        <pc:grpChg chg="mod">
          <ac:chgData name="Bron Simic" userId="2567193f-0d13-4a61-864c-0f9b43d1c90f" providerId="ADAL" clId="{F7EDE3D9-80DD-458C-B4BB-DD878374334B}" dt="2025-11-18T05:45:25.767" v="2468" actId="962"/>
          <ac:grpSpMkLst>
            <pc:docMk/>
            <pc:sldMk cId="299442539" sldId="1658"/>
            <ac:grpSpMk id="6" creationId="{FC51CC98-AA2C-329E-4E5E-2652744CAE24}"/>
          </ac:grpSpMkLst>
        </pc:grpChg>
      </pc:sldChg>
      <pc:sldChg chg="modSp mod modNotesTx">
        <pc:chgData name="Bron Simic" userId="2567193f-0d13-4a61-864c-0f9b43d1c90f" providerId="ADAL" clId="{F7EDE3D9-80DD-458C-B4BB-DD878374334B}" dt="2025-11-19T11:24:20.303" v="23233" actId="20577"/>
        <pc:sldMkLst>
          <pc:docMk/>
          <pc:sldMk cId="2902562020" sldId="1659"/>
        </pc:sldMkLst>
        <pc:picChg chg="mod">
          <ac:chgData name="Bron Simic" userId="2567193f-0d13-4a61-864c-0f9b43d1c90f" providerId="ADAL" clId="{F7EDE3D9-80DD-458C-B4BB-DD878374334B}" dt="2025-11-18T05:45:13.712" v="2466" actId="962"/>
          <ac:picMkLst>
            <pc:docMk/>
            <pc:sldMk cId="2902562020" sldId="1659"/>
            <ac:picMk id="20" creationId="{A09F86CF-ED1A-B015-BD26-954A8FF602FF}"/>
          </ac:picMkLst>
        </pc:picChg>
      </pc:sldChg>
      <pc:sldChg chg="modSp mod">
        <pc:chgData name="Bron Simic" userId="2567193f-0d13-4a61-864c-0f9b43d1c90f" providerId="ADAL" clId="{F7EDE3D9-80DD-458C-B4BB-DD878374334B}" dt="2025-11-18T05:45:48.810" v="2476" actId="962"/>
        <pc:sldMkLst>
          <pc:docMk/>
          <pc:sldMk cId="4166726331" sldId="1660"/>
        </pc:sldMkLst>
        <pc:grpChg chg="mod">
          <ac:chgData name="Bron Simic" userId="2567193f-0d13-4a61-864c-0f9b43d1c90f" providerId="ADAL" clId="{F7EDE3D9-80DD-458C-B4BB-DD878374334B}" dt="2025-11-18T05:45:48.810" v="2476" actId="962"/>
          <ac:grpSpMkLst>
            <pc:docMk/>
            <pc:sldMk cId="4166726331" sldId="1660"/>
            <ac:grpSpMk id="9" creationId="{8DE0E0F3-F568-9FF3-A5AF-37C7FE1CE8E6}"/>
          </ac:grpSpMkLst>
        </pc:grpChg>
      </pc:sldChg>
      <pc:sldChg chg="modSp mod modNotesTx">
        <pc:chgData name="Bron Simic" userId="2567193f-0d13-4a61-864c-0f9b43d1c90f" providerId="ADAL" clId="{F7EDE3D9-80DD-458C-B4BB-DD878374334B}" dt="2025-11-19T11:25:39.144" v="23264" actId="1035"/>
        <pc:sldMkLst>
          <pc:docMk/>
          <pc:sldMk cId="3661868171" sldId="1661"/>
        </pc:sldMkLst>
        <pc:spChg chg="mod">
          <ac:chgData name="Bron Simic" userId="2567193f-0d13-4a61-864c-0f9b43d1c90f" providerId="ADAL" clId="{F7EDE3D9-80DD-458C-B4BB-DD878374334B}" dt="2025-11-19T11:25:39.144" v="23264" actId="1035"/>
          <ac:spMkLst>
            <pc:docMk/>
            <pc:sldMk cId="3661868171" sldId="1661"/>
            <ac:spMk id="15" creationId="{B00D95BF-37C9-20B1-F752-37E145741A8A}"/>
          </ac:spMkLst>
        </pc:spChg>
        <pc:spChg chg="mod">
          <ac:chgData name="Bron Simic" userId="2567193f-0d13-4a61-864c-0f9b43d1c90f" providerId="ADAL" clId="{F7EDE3D9-80DD-458C-B4BB-DD878374334B}" dt="2025-11-19T10:41:02.562" v="17138" actId="20577"/>
          <ac:spMkLst>
            <pc:docMk/>
            <pc:sldMk cId="3661868171" sldId="1661"/>
            <ac:spMk id="21" creationId="{9F5ABE8F-10ED-43DF-394E-855E6454DB5D}"/>
          </ac:spMkLst>
        </pc:spChg>
        <pc:grpChg chg="mod">
          <ac:chgData name="Bron Simic" userId="2567193f-0d13-4a61-864c-0f9b43d1c90f" providerId="ADAL" clId="{F7EDE3D9-80DD-458C-B4BB-DD878374334B}" dt="2025-11-18T05:45:42.064" v="2474" actId="962"/>
          <ac:grpSpMkLst>
            <pc:docMk/>
            <pc:sldMk cId="3661868171" sldId="1661"/>
            <ac:grpSpMk id="11" creationId="{6A26ECDE-FE37-CA2D-D261-5BCDFDC9C6EC}"/>
          </ac:grpSpMkLst>
        </pc:grpChg>
        <pc:grpChg chg="mod">
          <ac:chgData name="Bron Simic" userId="2567193f-0d13-4a61-864c-0f9b43d1c90f" providerId="ADAL" clId="{F7EDE3D9-80DD-458C-B4BB-DD878374334B}" dt="2025-11-19T11:25:33.020" v="23251" actId="1035"/>
          <ac:grpSpMkLst>
            <pc:docMk/>
            <pc:sldMk cId="3661868171" sldId="1661"/>
            <ac:grpSpMk id="26" creationId="{06454798-3FEA-0EBE-1095-D5689F81179D}"/>
          </ac:grpSpMkLst>
        </pc:grpChg>
        <pc:grpChg chg="mod">
          <ac:chgData name="Bron Simic" userId="2567193f-0d13-4a61-864c-0f9b43d1c90f" providerId="ADAL" clId="{F7EDE3D9-80DD-458C-B4BB-DD878374334B}" dt="2025-11-19T11:25:33.020" v="23251" actId="1035"/>
          <ac:grpSpMkLst>
            <pc:docMk/>
            <pc:sldMk cId="3661868171" sldId="1661"/>
            <ac:grpSpMk id="29" creationId="{9AB81539-D884-C9C1-5809-6E48A6BEB217}"/>
          </ac:grpSpMkLst>
        </pc:grpChg>
      </pc:sldChg>
      <pc:sldChg chg="modSp mod">
        <pc:chgData name="Bron Simic" userId="2567193f-0d13-4a61-864c-0f9b43d1c90f" providerId="ADAL" clId="{F7EDE3D9-80DD-458C-B4BB-DD878374334B}" dt="2025-11-19T11:24:51.728" v="23235" actId="1036"/>
        <pc:sldMkLst>
          <pc:docMk/>
          <pc:sldMk cId="3297655997" sldId="1662"/>
        </pc:sldMkLst>
        <pc:grpChg chg="mod">
          <ac:chgData name="Bron Simic" userId="2567193f-0d13-4a61-864c-0f9b43d1c90f" providerId="ADAL" clId="{F7EDE3D9-80DD-458C-B4BB-DD878374334B}" dt="2025-11-19T11:24:51.728" v="23235" actId="1036"/>
          <ac:grpSpMkLst>
            <pc:docMk/>
            <pc:sldMk cId="3297655997" sldId="1662"/>
            <ac:grpSpMk id="6" creationId="{33BA75AD-DCC5-7675-6460-691679A8D701}"/>
          </ac:grpSpMkLst>
        </pc:grpChg>
      </pc:sldChg>
      <pc:sldChg chg="modSp mod modNotesTx">
        <pc:chgData name="Bron Simic" userId="2567193f-0d13-4a61-864c-0f9b43d1c90f" providerId="ADAL" clId="{F7EDE3D9-80DD-458C-B4BB-DD878374334B}" dt="2025-11-19T11:08:11.075" v="20902" actId="20577"/>
        <pc:sldMkLst>
          <pc:docMk/>
          <pc:sldMk cId="1301774422" sldId="1663"/>
        </pc:sldMkLst>
        <pc:grpChg chg="mod">
          <ac:chgData name="Bron Simic" userId="2567193f-0d13-4a61-864c-0f9b43d1c90f" providerId="ADAL" clId="{F7EDE3D9-80DD-458C-B4BB-DD878374334B}" dt="2025-11-18T05:45:31.211" v="2470" actId="962"/>
          <ac:grpSpMkLst>
            <pc:docMk/>
            <pc:sldMk cId="1301774422" sldId="1663"/>
            <ac:grpSpMk id="17" creationId="{FC150FE3-0B3E-1A52-7079-4860CD566621}"/>
          </ac:grpSpMkLst>
        </pc:grpChg>
      </pc:sldChg>
      <pc:sldChg chg="modSp mod">
        <pc:chgData name="Bron Simic" userId="2567193f-0d13-4a61-864c-0f9b43d1c90f" providerId="ADAL" clId="{F7EDE3D9-80DD-458C-B4BB-DD878374334B}" dt="2025-11-18T05:58:18.679" v="2723" actId="962"/>
        <pc:sldMkLst>
          <pc:docMk/>
          <pc:sldMk cId="4092147728" sldId="1673"/>
        </pc:sldMkLst>
        <pc:grpChg chg="mod">
          <ac:chgData name="Bron Simic" userId="2567193f-0d13-4a61-864c-0f9b43d1c90f" providerId="ADAL" clId="{F7EDE3D9-80DD-458C-B4BB-DD878374334B}" dt="2025-11-18T05:58:18.679" v="2723" actId="962"/>
          <ac:grpSpMkLst>
            <pc:docMk/>
            <pc:sldMk cId="4092147728" sldId="1673"/>
            <ac:grpSpMk id="3" creationId="{BF56E01A-C5E3-4397-58F1-86563F36C108}"/>
          </ac:grpSpMkLst>
        </pc:grpChg>
      </pc:sldChg>
      <pc:sldChg chg="modSp mod">
        <pc:chgData name="Bron Simic" userId="2567193f-0d13-4a61-864c-0f9b43d1c90f" providerId="ADAL" clId="{F7EDE3D9-80DD-458C-B4BB-DD878374334B}" dt="2025-11-18T05:49:55.782" v="2569" actId="14100"/>
        <pc:sldMkLst>
          <pc:docMk/>
          <pc:sldMk cId="1588897874" sldId="1675"/>
        </pc:sldMkLst>
        <pc:spChg chg="mod">
          <ac:chgData name="Bron Simic" userId="2567193f-0d13-4a61-864c-0f9b43d1c90f" providerId="ADAL" clId="{F7EDE3D9-80DD-458C-B4BB-DD878374334B}" dt="2025-11-18T05:49:39.239" v="2567" actId="1036"/>
          <ac:spMkLst>
            <pc:docMk/>
            <pc:sldMk cId="1588897874" sldId="1675"/>
            <ac:spMk id="3" creationId="{EE5D47C9-CE18-E4B3-D84B-8A8B5972C403}"/>
          </ac:spMkLst>
        </pc:spChg>
        <pc:spChg chg="mod">
          <ac:chgData name="Bron Simic" userId="2567193f-0d13-4a61-864c-0f9b43d1c90f" providerId="ADAL" clId="{F7EDE3D9-80DD-458C-B4BB-DD878374334B}" dt="2025-11-18T05:49:39.239" v="2567" actId="1036"/>
          <ac:spMkLst>
            <pc:docMk/>
            <pc:sldMk cId="1588897874" sldId="1675"/>
            <ac:spMk id="16" creationId="{628FBA3C-C991-6E3F-E20A-81A017872738}"/>
          </ac:spMkLst>
        </pc:spChg>
        <pc:spChg chg="mod">
          <ac:chgData name="Bron Simic" userId="2567193f-0d13-4a61-864c-0f9b43d1c90f" providerId="ADAL" clId="{F7EDE3D9-80DD-458C-B4BB-DD878374334B}" dt="2025-11-18T05:49:39.239" v="2567" actId="1036"/>
          <ac:spMkLst>
            <pc:docMk/>
            <pc:sldMk cId="1588897874" sldId="1675"/>
            <ac:spMk id="17" creationId="{DDBE4286-5CF6-2566-2299-C274BCA37196}"/>
          </ac:spMkLst>
        </pc:spChg>
        <pc:spChg chg="mod">
          <ac:chgData name="Bron Simic" userId="2567193f-0d13-4a61-864c-0f9b43d1c90f" providerId="ADAL" clId="{F7EDE3D9-80DD-458C-B4BB-DD878374334B}" dt="2025-11-18T05:49:45.653" v="2568" actId="14100"/>
          <ac:spMkLst>
            <pc:docMk/>
            <pc:sldMk cId="1588897874" sldId="1675"/>
            <ac:spMk id="23" creationId="{E5C5DFD1-75CD-1AE3-4203-E156308C14B7}"/>
          </ac:spMkLst>
        </pc:spChg>
        <pc:spChg chg="mod">
          <ac:chgData name="Bron Simic" userId="2567193f-0d13-4a61-864c-0f9b43d1c90f" providerId="ADAL" clId="{F7EDE3D9-80DD-458C-B4BB-DD878374334B}" dt="2025-11-18T05:49:55.782" v="2569" actId="14100"/>
          <ac:spMkLst>
            <pc:docMk/>
            <pc:sldMk cId="1588897874" sldId="1675"/>
            <ac:spMk id="24" creationId="{D655C79C-E00D-F274-069A-4BE96896B714}"/>
          </ac:spMkLst>
        </pc:spChg>
        <pc:grpChg chg="mod">
          <ac:chgData name="Bron Simic" userId="2567193f-0d13-4a61-864c-0f9b43d1c90f" providerId="ADAL" clId="{F7EDE3D9-80DD-458C-B4BB-DD878374334B}" dt="2025-11-18T05:49:18.122" v="2561" actId="962"/>
          <ac:grpSpMkLst>
            <pc:docMk/>
            <pc:sldMk cId="1588897874" sldId="1675"/>
            <ac:grpSpMk id="7" creationId="{3E19D089-B5BE-07EC-386C-BAD911AAC378}"/>
          </ac:grpSpMkLst>
        </pc:grpChg>
        <pc:picChg chg="mod">
          <ac:chgData name="Bron Simic" userId="2567193f-0d13-4a61-864c-0f9b43d1c90f" providerId="ADAL" clId="{F7EDE3D9-80DD-458C-B4BB-DD878374334B}" dt="2025-11-18T05:49:39.239" v="2567" actId="1036"/>
          <ac:picMkLst>
            <pc:docMk/>
            <pc:sldMk cId="1588897874" sldId="1675"/>
            <ac:picMk id="22" creationId="{9F31034C-9C45-63EF-3C0D-12217B91B45F}"/>
          </ac:picMkLst>
        </pc:picChg>
      </pc:sldChg>
      <pc:sldChg chg="modSp mod">
        <pc:chgData name="Bron Simic" userId="2567193f-0d13-4a61-864c-0f9b43d1c90f" providerId="ADAL" clId="{F7EDE3D9-80DD-458C-B4BB-DD878374334B}" dt="2025-11-17T10:52:52.318" v="10" actId="962"/>
        <pc:sldMkLst>
          <pc:docMk/>
          <pc:sldMk cId="2350019962" sldId="1676"/>
        </pc:sldMkLst>
        <pc:grpChg chg="mod">
          <ac:chgData name="Bron Simic" userId="2567193f-0d13-4a61-864c-0f9b43d1c90f" providerId="ADAL" clId="{F7EDE3D9-80DD-458C-B4BB-DD878374334B}" dt="2025-11-17T10:52:52.318" v="10" actId="962"/>
          <ac:grpSpMkLst>
            <pc:docMk/>
            <pc:sldMk cId="2350019962" sldId="1676"/>
            <ac:grpSpMk id="7" creationId="{F34F76E1-6A44-47D4-4FFF-FA3B2F712B30}"/>
          </ac:grpSpMkLst>
        </pc:grpChg>
      </pc:sldChg>
      <pc:sldChg chg="modSp mod">
        <pc:chgData name="Bron Simic" userId="2567193f-0d13-4a61-864c-0f9b43d1c90f" providerId="ADAL" clId="{F7EDE3D9-80DD-458C-B4BB-DD878374334B}" dt="2025-11-18T05:46:01.196" v="2482" actId="962"/>
        <pc:sldMkLst>
          <pc:docMk/>
          <pc:sldMk cId="659614897" sldId="1678"/>
        </pc:sldMkLst>
        <pc:grpChg chg="mod">
          <ac:chgData name="Bron Simic" userId="2567193f-0d13-4a61-864c-0f9b43d1c90f" providerId="ADAL" clId="{F7EDE3D9-80DD-458C-B4BB-DD878374334B}" dt="2025-11-18T05:46:01.196" v="2482" actId="962"/>
          <ac:grpSpMkLst>
            <pc:docMk/>
            <pc:sldMk cId="659614897" sldId="1678"/>
            <ac:grpSpMk id="2" creationId="{4BEB7A0B-DFD8-D417-88C3-263234774D74}"/>
          </ac:grpSpMkLst>
        </pc:grpChg>
      </pc:sldChg>
      <pc:sldChg chg="modSp mod">
        <pc:chgData name="Bron Simic" userId="2567193f-0d13-4a61-864c-0f9b43d1c90f" providerId="ADAL" clId="{F7EDE3D9-80DD-458C-B4BB-DD878374334B}" dt="2025-11-18T05:47:16.178" v="2512" actId="14100"/>
        <pc:sldMkLst>
          <pc:docMk/>
          <pc:sldMk cId="1916172049" sldId="1681"/>
        </pc:sldMkLst>
        <pc:spChg chg="mod">
          <ac:chgData name="Bron Simic" userId="2567193f-0d13-4a61-864c-0f9b43d1c90f" providerId="ADAL" clId="{F7EDE3D9-80DD-458C-B4BB-DD878374334B}" dt="2025-11-18T05:46:51.703" v="2500" actId="1036"/>
          <ac:spMkLst>
            <pc:docMk/>
            <pc:sldMk cId="1916172049" sldId="1681"/>
            <ac:spMk id="5" creationId="{09210998-C2CE-9375-8655-942CA90D993C}"/>
          </ac:spMkLst>
        </pc:spChg>
        <pc:spChg chg="mod">
          <ac:chgData name="Bron Simic" userId="2567193f-0d13-4a61-864c-0f9b43d1c90f" providerId="ADAL" clId="{F7EDE3D9-80DD-458C-B4BB-DD878374334B}" dt="2025-11-18T05:47:04.408" v="2510" actId="14100"/>
          <ac:spMkLst>
            <pc:docMk/>
            <pc:sldMk cId="1916172049" sldId="1681"/>
            <ac:spMk id="7" creationId="{319AC853-52C7-F3B5-7199-C6F4EF9371FA}"/>
          </ac:spMkLst>
        </pc:spChg>
        <pc:spChg chg="mod">
          <ac:chgData name="Bron Simic" userId="2567193f-0d13-4a61-864c-0f9b43d1c90f" providerId="ADAL" clId="{F7EDE3D9-80DD-458C-B4BB-DD878374334B}" dt="2025-11-18T05:47:16.178" v="2512" actId="14100"/>
          <ac:spMkLst>
            <pc:docMk/>
            <pc:sldMk cId="1916172049" sldId="1681"/>
            <ac:spMk id="10" creationId="{BEB112C0-834E-3ABE-2259-57955B93E872}"/>
          </ac:spMkLst>
        </pc:spChg>
        <pc:spChg chg="mod">
          <ac:chgData name="Bron Simic" userId="2567193f-0d13-4a61-864c-0f9b43d1c90f" providerId="ADAL" clId="{F7EDE3D9-80DD-458C-B4BB-DD878374334B}" dt="2025-11-18T05:46:51.703" v="2500" actId="1036"/>
          <ac:spMkLst>
            <pc:docMk/>
            <pc:sldMk cId="1916172049" sldId="1681"/>
            <ac:spMk id="16" creationId="{CB7B8114-EF72-FE2D-D3F1-38B3E75E87AE}"/>
          </ac:spMkLst>
        </pc:spChg>
        <pc:spChg chg="mod">
          <ac:chgData name="Bron Simic" userId="2567193f-0d13-4a61-864c-0f9b43d1c90f" providerId="ADAL" clId="{F7EDE3D9-80DD-458C-B4BB-DD878374334B}" dt="2025-11-18T05:46:35.310" v="2487" actId="1076"/>
          <ac:spMkLst>
            <pc:docMk/>
            <pc:sldMk cId="1916172049" sldId="1681"/>
            <ac:spMk id="20" creationId="{F414DDF8-FA8F-FDD6-35F4-C956E96CE995}"/>
          </ac:spMkLst>
        </pc:spChg>
        <pc:grpChg chg="mod">
          <ac:chgData name="Bron Simic" userId="2567193f-0d13-4a61-864c-0f9b43d1c90f" providerId="ADAL" clId="{F7EDE3D9-80DD-458C-B4BB-DD878374334B}" dt="2025-11-18T05:46:11.768" v="2486" actId="962"/>
          <ac:grpSpMkLst>
            <pc:docMk/>
            <pc:sldMk cId="1916172049" sldId="1681"/>
            <ac:grpSpMk id="8" creationId="{331C7DE6-735E-6A2E-70C9-959235B92100}"/>
          </ac:grpSpMkLst>
        </pc:grpChg>
        <pc:picChg chg="mod">
          <ac:chgData name="Bron Simic" userId="2567193f-0d13-4a61-864c-0f9b43d1c90f" providerId="ADAL" clId="{F7EDE3D9-80DD-458C-B4BB-DD878374334B}" dt="2025-11-18T05:46:58.013" v="2509" actId="1036"/>
          <ac:picMkLst>
            <pc:docMk/>
            <pc:sldMk cId="1916172049" sldId="1681"/>
            <ac:picMk id="9" creationId="{76FA2FD0-B54D-6E91-C471-25DB68CD59E9}"/>
          </ac:picMkLst>
        </pc:picChg>
      </pc:sldChg>
      <pc:sldChg chg="modSp mod">
        <pc:chgData name="Bron Simic" userId="2567193f-0d13-4a61-864c-0f9b43d1c90f" providerId="ADAL" clId="{F7EDE3D9-80DD-458C-B4BB-DD878374334B}" dt="2025-11-18T05:56:09.097" v="2661" actId="962"/>
        <pc:sldMkLst>
          <pc:docMk/>
          <pc:sldMk cId="3388826622" sldId="1684"/>
        </pc:sldMkLst>
        <pc:grpChg chg="mod">
          <ac:chgData name="Bron Simic" userId="2567193f-0d13-4a61-864c-0f9b43d1c90f" providerId="ADAL" clId="{F7EDE3D9-80DD-458C-B4BB-DD878374334B}" dt="2025-11-18T05:56:09.097" v="2661" actId="962"/>
          <ac:grpSpMkLst>
            <pc:docMk/>
            <pc:sldMk cId="3388826622" sldId="1684"/>
            <ac:grpSpMk id="15" creationId="{A54D18F2-4851-104F-E57E-99AE7AA85C77}"/>
          </ac:grpSpMkLst>
        </pc:grpChg>
      </pc:sldChg>
      <pc:sldChg chg="modSp mod">
        <pc:chgData name="Bron Simic" userId="2567193f-0d13-4a61-864c-0f9b43d1c90f" providerId="ADAL" clId="{F7EDE3D9-80DD-458C-B4BB-DD878374334B}" dt="2025-11-18T05:55:14.140" v="2636" actId="962"/>
        <pc:sldMkLst>
          <pc:docMk/>
          <pc:sldMk cId="1304813276" sldId="1685"/>
        </pc:sldMkLst>
        <pc:grpChg chg="mod">
          <ac:chgData name="Bron Simic" userId="2567193f-0d13-4a61-864c-0f9b43d1c90f" providerId="ADAL" clId="{F7EDE3D9-80DD-458C-B4BB-DD878374334B}" dt="2025-11-18T05:55:14.140" v="2636" actId="962"/>
          <ac:grpSpMkLst>
            <pc:docMk/>
            <pc:sldMk cId="1304813276" sldId="1685"/>
            <ac:grpSpMk id="9" creationId="{4DAF70FB-579B-A094-31E3-3175B7610C8F}"/>
          </ac:grpSpMkLst>
        </pc:grpChg>
      </pc:sldChg>
      <pc:sldChg chg="modSp mod">
        <pc:chgData name="Bron Simic" userId="2567193f-0d13-4a61-864c-0f9b43d1c90f" providerId="ADAL" clId="{F7EDE3D9-80DD-458C-B4BB-DD878374334B}" dt="2025-11-18T05:54:09.206" v="2608" actId="962"/>
        <pc:sldMkLst>
          <pc:docMk/>
          <pc:sldMk cId="3065211263" sldId="1686"/>
        </pc:sldMkLst>
        <pc:grpChg chg="mod">
          <ac:chgData name="Bron Simic" userId="2567193f-0d13-4a61-864c-0f9b43d1c90f" providerId="ADAL" clId="{F7EDE3D9-80DD-458C-B4BB-DD878374334B}" dt="2025-11-18T05:54:09.206" v="2608" actId="962"/>
          <ac:grpSpMkLst>
            <pc:docMk/>
            <pc:sldMk cId="3065211263" sldId="1686"/>
            <ac:grpSpMk id="19" creationId="{CF415EE0-8071-18E0-57F3-CDF8F9A51C95}"/>
          </ac:grpSpMkLst>
        </pc:grpChg>
      </pc:sldChg>
      <pc:sldChg chg="modSp mod">
        <pc:chgData name="Bron Simic" userId="2567193f-0d13-4a61-864c-0f9b43d1c90f" providerId="ADAL" clId="{F7EDE3D9-80DD-458C-B4BB-DD878374334B}" dt="2025-11-18T05:49:05.324" v="2555" actId="962"/>
        <pc:sldMkLst>
          <pc:docMk/>
          <pc:sldMk cId="500586079" sldId="1687"/>
        </pc:sldMkLst>
        <pc:grpChg chg="mod">
          <ac:chgData name="Bron Simic" userId="2567193f-0d13-4a61-864c-0f9b43d1c90f" providerId="ADAL" clId="{F7EDE3D9-80DD-458C-B4BB-DD878374334B}" dt="2025-11-18T05:49:05.324" v="2555" actId="962"/>
          <ac:grpSpMkLst>
            <pc:docMk/>
            <pc:sldMk cId="500586079" sldId="1687"/>
            <ac:grpSpMk id="24" creationId="{73C2CDAD-BFF8-3B87-6789-DAA83C6775AA}"/>
          </ac:grpSpMkLst>
        </pc:grpChg>
      </pc:sldChg>
      <pc:sldChg chg="modSp mod">
        <pc:chgData name="Bron Simic" userId="2567193f-0d13-4a61-864c-0f9b43d1c90f" providerId="ADAL" clId="{F7EDE3D9-80DD-458C-B4BB-DD878374334B}" dt="2025-11-18T05:49:14.226" v="2559" actId="962"/>
        <pc:sldMkLst>
          <pc:docMk/>
          <pc:sldMk cId="1790605174" sldId="1688"/>
        </pc:sldMkLst>
        <pc:grpChg chg="mod">
          <ac:chgData name="Bron Simic" userId="2567193f-0d13-4a61-864c-0f9b43d1c90f" providerId="ADAL" clId="{F7EDE3D9-80DD-458C-B4BB-DD878374334B}" dt="2025-11-18T05:49:14.226" v="2559" actId="962"/>
          <ac:grpSpMkLst>
            <pc:docMk/>
            <pc:sldMk cId="1790605174" sldId="1688"/>
            <ac:grpSpMk id="7" creationId="{3A4078A9-9D89-174F-D490-BBFD509E13E1}"/>
          </ac:grpSpMkLst>
        </pc:grpChg>
      </pc:sldChg>
      <pc:sldChg chg="addSp delSp modSp mod">
        <pc:chgData name="Bron Simic" userId="2567193f-0d13-4a61-864c-0f9b43d1c90f" providerId="ADAL" clId="{F7EDE3D9-80DD-458C-B4BB-DD878374334B}" dt="2025-11-18T06:07:27.746" v="2916" actId="114"/>
        <pc:sldMkLst>
          <pc:docMk/>
          <pc:sldMk cId="1668411616" sldId="1693"/>
        </pc:sldMkLst>
        <pc:spChg chg="mod">
          <ac:chgData name="Bron Simic" userId="2567193f-0d13-4a61-864c-0f9b43d1c90f" providerId="ADAL" clId="{F7EDE3D9-80DD-458C-B4BB-DD878374334B}" dt="2025-11-18T06:02:06.328" v="2821" actId="164"/>
          <ac:spMkLst>
            <pc:docMk/>
            <pc:sldMk cId="1668411616" sldId="1693"/>
            <ac:spMk id="6" creationId="{9D8173C3-3EB0-9074-FE6A-2437DD01B09A}"/>
          </ac:spMkLst>
        </pc:spChg>
        <pc:spChg chg="mod">
          <ac:chgData name="Bron Simic" userId="2567193f-0d13-4a61-864c-0f9b43d1c90f" providerId="ADAL" clId="{F7EDE3D9-80DD-458C-B4BB-DD878374334B}" dt="2025-11-18T06:07:27.746" v="2916" actId="114"/>
          <ac:spMkLst>
            <pc:docMk/>
            <pc:sldMk cId="1668411616" sldId="1693"/>
            <ac:spMk id="12" creationId="{A3AAEEA4-C4C7-4951-A4AF-337462BC8F97}"/>
          </ac:spMkLst>
        </pc:spChg>
        <pc:spChg chg="mod">
          <ac:chgData name="Bron Simic" userId="2567193f-0d13-4a61-864c-0f9b43d1c90f" providerId="ADAL" clId="{F7EDE3D9-80DD-458C-B4BB-DD878374334B}" dt="2025-11-18T06:04:45.279" v="2904" actId="1076"/>
          <ac:spMkLst>
            <pc:docMk/>
            <pc:sldMk cId="1668411616" sldId="1693"/>
            <ac:spMk id="33" creationId="{0ACC3B2B-E721-7FA4-CC90-1C77915FA854}"/>
          </ac:spMkLst>
        </pc:spChg>
        <pc:spChg chg="del">
          <ac:chgData name="Bron Simic" userId="2567193f-0d13-4a61-864c-0f9b43d1c90f" providerId="ADAL" clId="{F7EDE3D9-80DD-458C-B4BB-DD878374334B}" dt="2025-11-18T06:04:26.841" v="2881" actId="478"/>
          <ac:spMkLst>
            <pc:docMk/>
            <pc:sldMk cId="1668411616" sldId="1693"/>
            <ac:spMk id="34" creationId="{9C962C16-FBED-D656-9A73-A497FAEB04C5}"/>
          </ac:spMkLst>
        </pc:spChg>
        <pc:spChg chg="mod">
          <ac:chgData name="Bron Simic" userId="2567193f-0d13-4a61-864c-0f9b43d1c90f" providerId="ADAL" clId="{F7EDE3D9-80DD-458C-B4BB-DD878374334B}" dt="2025-11-18T06:02:06.328" v="2821" actId="164"/>
          <ac:spMkLst>
            <pc:docMk/>
            <pc:sldMk cId="1668411616" sldId="1693"/>
            <ac:spMk id="35" creationId="{86C4B61E-9AEB-98F5-9A86-1BEAE44BEB2D}"/>
          </ac:spMkLst>
        </pc:spChg>
        <pc:spChg chg="mod">
          <ac:chgData name="Bron Simic" userId="2567193f-0d13-4a61-864c-0f9b43d1c90f" providerId="ADAL" clId="{F7EDE3D9-80DD-458C-B4BB-DD878374334B}" dt="2025-11-18T06:03:49.383" v="2841" actId="14100"/>
          <ac:spMkLst>
            <pc:docMk/>
            <pc:sldMk cId="1668411616" sldId="1693"/>
            <ac:spMk id="36" creationId="{DD29F602-ECA2-198B-1664-EB0EF48BE230}"/>
          </ac:spMkLst>
        </pc:spChg>
        <pc:grpChg chg="add mod">
          <ac:chgData name="Bron Simic" userId="2567193f-0d13-4a61-864c-0f9b43d1c90f" providerId="ADAL" clId="{F7EDE3D9-80DD-458C-B4BB-DD878374334B}" dt="2025-11-18T06:03:43.227" v="2840" actId="1076"/>
          <ac:grpSpMkLst>
            <pc:docMk/>
            <pc:sldMk cId="1668411616" sldId="1693"/>
            <ac:grpSpMk id="2" creationId="{818D4C31-10BA-6EE6-5953-635F11112B14}"/>
          </ac:grpSpMkLst>
        </pc:grpChg>
        <pc:grpChg chg="mod">
          <ac:chgData name="Bron Simic" userId="2567193f-0d13-4a61-864c-0f9b43d1c90f" providerId="ADAL" clId="{F7EDE3D9-80DD-458C-B4BB-DD878374334B}" dt="2025-11-18T06:02:06.328" v="2821" actId="164"/>
          <ac:grpSpMkLst>
            <pc:docMk/>
            <pc:sldMk cId="1668411616" sldId="1693"/>
            <ac:grpSpMk id="7" creationId="{E6B09AAA-C2B5-50F7-DB86-D288504846BF}"/>
          </ac:grpSpMkLst>
        </pc:grpChg>
        <pc:grpChg chg="mod">
          <ac:chgData name="Bron Simic" userId="2567193f-0d13-4a61-864c-0f9b43d1c90f" providerId="ADAL" clId="{F7EDE3D9-80DD-458C-B4BB-DD878374334B}" dt="2025-11-17T10:52:21.866" v="2" actId="962"/>
          <ac:grpSpMkLst>
            <pc:docMk/>
            <pc:sldMk cId="1668411616" sldId="1693"/>
            <ac:grpSpMk id="15" creationId="{FD56462D-8746-4A41-B1C5-270EB4646DC1}"/>
          </ac:grpSpMkLst>
        </pc:grpChg>
        <pc:picChg chg="mod">
          <ac:chgData name="Bron Simic" userId="2567193f-0d13-4a61-864c-0f9b43d1c90f" providerId="ADAL" clId="{F7EDE3D9-80DD-458C-B4BB-DD878374334B}" dt="2025-11-18T05:59:08.237" v="2741" actId="962"/>
          <ac:picMkLst>
            <pc:docMk/>
            <pc:sldMk cId="1668411616" sldId="1693"/>
            <ac:picMk id="11" creationId="{BEC4079A-F916-8308-3E2A-5155A79F1FE1}"/>
          </ac:picMkLst>
        </pc:picChg>
        <pc:picChg chg="mod">
          <ac:chgData name="Bron Simic" userId="2567193f-0d13-4a61-864c-0f9b43d1c90f" providerId="ADAL" clId="{F7EDE3D9-80DD-458C-B4BB-DD878374334B}" dt="2025-11-18T05:58:56.464" v="2725" actId="962"/>
          <ac:picMkLst>
            <pc:docMk/>
            <pc:sldMk cId="1668411616" sldId="1693"/>
            <ac:picMk id="21" creationId="{4BEE9CF2-D808-1F5B-B38A-326D3BCBC911}"/>
          </ac:picMkLst>
        </pc:picChg>
      </pc:sldChg>
      <pc:sldChg chg="addSp delSp modSp mod">
        <pc:chgData name="Bron Simic" userId="2567193f-0d13-4a61-864c-0f9b43d1c90f" providerId="ADAL" clId="{F7EDE3D9-80DD-458C-B4BB-DD878374334B}" dt="2025-11-18T06:06:27.573" v="2914" actId="14100"/>
        <pc:sldMkLst>
          <pc:docMk/>
          <pc:sldMk cId="3475258464" sldId="1695"/>
        </pc:sldMkLst>
        <pc:spChg chg="add mod">
          <ac:chgData name="Bron Simic" userId="2567193f-0d13-4a61-864c-0f9b43d1c90f" providerId="ADAL" clId="{F7EDE3D9-80DD-458C-B4BB-DD878374334B}" dt="2025-11-18T06:06:03.540" v="2911"/>
          <ac:spMkLst>
            <pc:docMk/>
            <pc:sldMk cId="3475258464" sldId="1695"/>
            <ac:spMk id="2" creationId="{40A62302-FA13-8CAE-01F0-51E15F366DB6}"/>
          </ac:spMkLst>
        </pc:spChg>
        <pc:spChg chg="mod topLvl">
          <ac:chgData name="Bron Simic" userId="2567193f-0d13-4a61-864c-0f9b43d1c90f" providerId="ADAL" clId="{F7EDE3D9-80DD-458C-B4BB-DD878374334B}" dt="2025-11-18T06:05:42.756" v="2909" actId="6549"/>
          <ac:spMkLst>
            <pc:docMk/>
            <pc:sldMk cId="3475258464" sldId="1695"/>
            <ac:spMk id="5" creationId="{D75F3301-8D77-DC1C-FF4A-4769773FC69B}"/>
          </ac:spMkLst>
        </pc:spChg>
        <pc:spChg chg="mod topLvl">
          <ac:chgData name="Bron Simic" userId="2567193f-0d13-4a61-864c-0f9b43d1c90f" providerId="ADAL" clId="{F7EDE3D9-80DD-458C-B4BB-DD878374334B}" dt="2025-11-18T06:06:27.573" v="2914" actId="14100"/>
          <ac:spMkLst>
            <pc:docMk/>
            <pc:sldMk cId="3475258464" sldId="1695"/>
            <ac:spMk id="16" creationId="{B5F7CF69-A07D-9723-3DA2-42A8D8709E16}"/>
          </ac:spMkLst>
        </pc:spChg>
        <pc:spChg chg="mod topLvl">
          <ac:chgData name="Bron Simic" userId="2567193f-0d13-4a61-864c-0f9b43d1c90f" providerId="ADAL" clId="{F7EDE3D9-80DD-458C-B4BB-DD878374334B}" dt="2025-11-18T06:06:20.695" v="2913" actId="14100"/>
          <ac:spMkLst>
            <pc:docMk/>
            <pc:sldMk cId="3475258464" sldId="1695"/>
            <ac:spMk id="25" creationId="{0D1D3C1C-2075-93D4-E0B4-DBBFC55F7D00}"/>
          </ac:spMkLst>
        </pc:spChg>
        <pc:spChg chg="mod topLvl">
          <ac:chgData name="Bron Simic" userId="2567193f-0d13-4a61-864c-0f9b43d1c90f" providerId="ADAL" clId="{F7EDE3D9-80DD-458C-B4BB-DD878374334B}" dt="2025-11-18T06:05:49.515" v="2910" actId="14100"/>
          <ac:spMkLst>
            <pc:docMk/>
            <pc:sldMk cId="3475258464" sldId="1695"/>
            <ac:spMk id="27" creationId="{8DF20623-22DF-2FA1-EB5B-C78CEA880B06}"/>
          </ac:spMkLst>
        </pc:spChg>
        <pc:grpChg chg="del mod topLvl">
          <ac:chgData name="Bron Simic" userId="2567193f-0d13-4a61-864c-0f9b43d1c90f" providerId="ADAL" clId="{F7EDE3D9-80DD-458C-B4BB-DD878374334B}" dt="2025-11-18T06:05:32.364" v="2907" actId="165"/>
          <ac:grpSpMkLst>
            <pc:docMk/>
            <pc:sldMk cId="3475258464" sldId="1695"/>
            <ac:grpSpMk id="3" creationId="{48DA65AE-F52C-3039-C412-F23619BDF6BD}"/>
          </ac:grpSpMkLst>
        </pc:grpChg>
        <pc:grpChg chg="mod">
          <ac:chgData name="Bron Simic" userId="2567193f-0d13-4a61-864c-0f9b43d1c90f" providerId="ADAL" clId="{F7EDE3D9-80DD-458C-B4BB-DD878374334B}" dt="2025-11-17T10:52:27.510" v="4" actId="962"/>
          <ac:grpSpMkLst>
            <pc:docMk/>
            <pc:sldMk cId="3475258464" sldId="1695"/>
            <ac:grpSpMk id="15" creationId="{FD56462D-8746-4A41-B1C5-270EB4646DC1}"/>
          </ac:grpSpMkLst>
        </pc:grpChg>
        <pc:grpChg chg="del">
          <ac:chgData name="Bron Simic" userId="2567193f-0d13-4a61-864c-0f9b43d1c90f" providerId="ADAL" clId="{F7EDE3D9-80DD-458C-B4BB-DD878374334B}" dt="2025-11-18T06:05:14.129" v="2905" actId="165"/>
          <ac:grpSpMkLst>
            <pc:docMk/>
            <pc:sldMk cId="3475258464" sldId="1695"/>
            <ac:grpSpMk id="28" creationId="{0F9DD25F-2113-9A78-903F-1474D291E39D}"/>
          </ac:grpSpMkLst>
        </pc:grpChg>
        <pc:grpChg chg="del">
          <ac:chgData name="Bron Simic" userId="2567193f-0d13-4a61-864c-0f9b43d1c90f" providerId="ADAL" clId="{F7EDE3D9-80DD-458C-B4BB-DD878374334B}" dt="2025-11-18T06:06:12.164" v="2912" actId="165"/>
          <ac:grpSpMkLst>
            <pc:docMk/>
            <pc:sldMk cId="3475258464" sldId="1695"/>
            <ac:grpSpMk id="29" creationId="{F87726BB-E217-A281-0045-E14BB9AE1753}"/>
          </ac:grpSpMkLst>
        </pc:grpChg>
        <pc:picChg chg="mod topLvl">
          <ac:chgData name="Bron Simic" userId="2567193f-0d13-4a61-864c-0f9b43d1c90f" providerId="ADAL" clId="{F7EDE3D9-80DD-458C-B4BB-DD878374334B}" dt="2025-11-18T06:05:32.364" v="2907" actId="165"/>
          <ac:picMkLst>
            <pc:docMk/>
            <pc:sldMk cId="3475258464" sldId="1695"/>
            <ac:picMk id="13" creationId="{7488F2C1-6145-35DB-5A78-1446FA1A9C05}"/>
          </ac:picMkLst>
        </pc:picChg>
      </pc:sldChg>
      <pc:sldChg chg="modSp mod">
        <pc:chgData name="Bron Simic" userId="2567193f-0d13-4a61-864c-0f9b43d1c90f" providerId="ADAL" clId="{F7EDE3D9-80DD-458C-B4BB-DD878374334B}" dt="2025-11-18T06:03:26.765" v="2838" actId="14100"/>
        <pc:sldMkLst>
          <pc:docMk/>
          <pc:sldMk cId="2708742827" sldId="1697"/>
        </pc:sldMkLst>
        <pc:spChg chg="mod">
          <ac:chgData name="Bron Simic" userId="2567193f-0d13-4a61-864c-0f9b43d1c90f" providerId="ADAL" clId="{F7EDE3D9-80DD-458C-B4BB-DD878374334B}" dt="2025-11-18T06:03:26.765" v="2838" actId="14100"/>
          <ac:spMkLst>
            <pc:docMk/>
            <pc:sldMk cId="2708742827" sldId="1697"/>
            <ac:spMk id="2" creationId="{BBF600C7-8EE1-880C-E519-DFD5453DEA07}"/>
          </ac:spMkLst>
        </pc:spChg>
        <pc:spChg chg="mod">
          <ac:chgData name="Bron Simic" userId="2567193f-0d13-4a61-864c-0f9b43d1c90f" providerId="ADAL" clId="{F7EDE3D9-80DD-458C-B4BB-DD878374334B}" dt="2025-11-18T06:00:58.359" v="2775" actId="1035"/>
          <ac:spMkLst>
            <pc:docMk/>
            <pc:sldMk cId="2708742827" sldId="1697"/>
            <ac:spMk id="8" creationId="{4FEF1053-D04A-1A1C-DE93-01EB66D8C467}"/>
          </ac:spMkLst>
        </pc:spChg>
        <pc:spChg chg="mod">
          <ac:chgData name="Bron Simic" userId="2567193f-0d13-4a61-864c-0f9b43d1c90f" providerId="ADAL" clId="{F7EDE3D9-80DD-458C-B4BB-DD878374334B}" dt="2025-11-18T06:03:26.765" v="2838" actId="14100"/>
          <ac:spMkLst>
            <pc:docMk/>
            <pc:sldMk cId="2708742827" sldId="1697"/>
            <ac:spMk id="12" creationId="{1C110033-5A25-1C1D-D917-10120EF5D3EF}"/>
          </ac:spMkLst>
        </pc:spChg>
        <pc:spChg chg="mod">
          <ac:chgData name="Bron Simic" userId="2567193f-0d13-4a61-864c-0f9b43d1c90f" providerId="ADAL" clId="{F7EDE3D9-80DD-458C-B4BB-DD878374334B}" dt="2025-11-18T06:00:58.359" v="2775" actId="1035"/>
          <ac:spMkLst>
            <pc:docMk/>
            <pc:sldMk cId="2708742827" sldId="1697"/>
            <ac:spMk id="25" creationId="{0D1D3C1C-2075-93D4-E0B4-DBBFC55F7D00}"/>
          </ac:spMkLst>
        </pc:spChg>
        <pc:spChg chg="mod">
          <ac:chgData name="Bron Simic" userId="2567193f-0d13-4a61-864c-0f9b43d1c90f" providerId="ADAL" clId="{F7EDE3D9-80DD-458C-B4BB-DD878374334B}" dt="2025-11-18T06:03:26.765" v="2838" actId="14100"/>
          <ac:spMkLst>
            <pc:docMk/>
            <pc:sldMk cId="2708742827" sldId="1697"/>
            <ac:spMk id="27" creationId="{8DF20623-22DF-2FA1-EB5B-C78CEA880B06}"/>
          </ac:spMkLst>
        </pc:spChg>
        <pc:grpChg chg="mod">
          <ac:chgData name="Bron Simic" userId="2567193f-0d13-4a61-864c-0f9b43d1c90f" providerId="ADAL" clId="{F7EDE3D9-80DD-458C-B4BB-DD878374334B}" dt="2025-11-18T06:03:26.765" v="2838" actId="14100"/>
          <ac:grpSpMkLst>
            <pc:docMk/>
            <pc:sldMk cId="2708742827" sldId="1697"/>
            <ac:grpSpMk id="9" creationId="{FA4A0A49-D1B4-EB07-0011-E9EF0C89CE0C}"/>
          </ac:grpSpMkLst>
        </pc:grpChg>
        <pc:grpChg chg="mod">
          <ac:chgData name="Bron Simic" userId="2567193f-0d13-4a61-864c-0f9b43d1c90f" providerId="ADAL" clId="{F7EDE3D9-80DD-458C-B4BB-DD878374334B}" dt="2025-11-18T06:03:25.681" v="2836" actId="14100"/>
          <ac:grpSpMkLst>
            <pc:docMk/>
            <pc:sldMk cId="2708742827" sldId="1697"/>
            <ac:grpSpMk id="10" creationId="{E6622C27-8988-93C9-A2A6-203C4DF4C635}"/>
          </ac:grpSpMkLst>
        </pc:grpChg>
        <pc:grpChg chg="mod">
          <ac:chgData name="Bron Simic" userId="2567193f-0d13-4a61-864c-0f9b43d1c90f" providerId="ADAL" clId="{F7EDE3D9-80DD-458C-B4BB-DD878374334B}" dt="2025-11-18T06:03:26.765" v="2838" actId="14100"/>
          <ac:grpSpMkLst>
            <pc:docMk/>
            <pc:sldMk cId="2708742827" sldId="1697"/>
            <ac:grpSpMk id="14" creationId="{A3885A12-ADE2-2CB3-B4E9-D1DDDE74FF04}"/>
          </ac:grpSpMkLst>
        </pc:grpChg>
        <pc:grpChg chg="mod">
          <ac:chgData name="Bron Simic" userId="2567193f-0d13-4a61-864c-0f9b43d1c90f" providerId="ADAL" clId="{F7EDE3D9-80DD-458C-B4BB-DD878374334B}" dt="2025-11-17T10:52:32.124" v="6" actId="962"/>
          <ac:grpSpMkLst>
            <pc:docMk/>
            <pc:sldMk cId="2708742827" sldId="1697"/>
            <ac:grpSpMk id="15" creationId="{FD56462D-8746-4A41-B1C5-270EB4646DC1}"/>
          </ac:grpSpMkLst>
        </pc:grpChg>
      </pc:sldChg>
      <pc:sldChg chg="modSp mod">
        <pc:chgData name="Bron Simic" userId="2567193f-0d13-4a61-864c-0f9b43d1c90f" providerId="ADAL" clId="{F7EDE3D9-80DD-458C-B4BB-DD878374334B}" dt="2025-11-17T10:53:42.073" v="12" actId="1076"/>
        <pc:sldMkLst>
          <pc:docMk/>
          <pc:sldMk cId="887736668" sldId="1698"/>
        </pc:sldMkLst>
        <pc:spChg chg="mod">
          <ac:chgData name="Bron Simic" userId="2567193f-0d13-4a61-864c-0f9b43d1c90f" providerId="ADAL" clId="{F7EDE3D9-80DD-458C-B4BB-DD878374334B}" dt="2025-11-17T10:53:42.073" v="12" actId="1076"/>
          <ac:spMkLst>
            <pc:docMk/>
            <pc:sldMk cId="887736668" sldId="1698"/>
            <ac:spMk id="8" creationId="{4FEF1053-D04A-1A1C-DE93-01EB66D8C467}"/>
          </ac:spMkLst>
        </pc:spChg>
      </pc:sldChg>
    </pc:docChg>
  </pc:docChgLst>
  <pc:docChgLst>
    <pc:chgData name="Amanda Banks" userId="b087a8d9-1487-4f53-b260-56dd6c44b6b6" providerId="ADAL" clId="{487D54F8-36F3-4B49-9129-EE5F889AB97F}"/>
    <pc:docChg chg="undo custSel addSld modSld sldOrd delSection modSection">
      <pc:chgData name="Amanda Banks" userId="b087a8d9-1487-4f53-b260-56dd6c44b6b6" providerId="ADAL" clId="{487D54F8-36F3-4B49-9129-EE5F889AB97F}" dt="2025-05-28T05:30:00.335" v="678" actId="20577"/>
      <pc:docMkLst>
        <pc:docMk/>
      </pc:docMkLst>
      <pc:sldChg chg="modSp mod">
        <pc:chgData name="Amanda Banks" userId="b087a8d9-1487-4f53-b260-56dd6c44b6b6" providerId="ADAL" clId="{487D54F8-36F3-4B49-9129-EE5F889AB97F}" dt="2025-05-28T02:11:55.911" v="1" actId="114"/>
        <pc:sldMkLst>
          <pc:docMk/>
          <pc:sldMk cId="4043742830" sldId="1366"/>
        </pc:sldMkLst>
      </pc:sldChg>
      <pc:sldChg chg="modSp mod">
        <pc:chgData name="Amanda Banks" userId="b087a8d9-1487-4f53-b260-56dd6c44b6b6" providerId="ADAL" clId="{487D54F8-36F3-4B49-9129-EE5F889AB97F}" dt="2025-05-28T03:02:13.779" v="305" actId="20577"/>
        <pc:sldMkLst>
          <pc:docMk/>
          <pc:sldMk cId="1557444512" sldId="1436"/>
        </pc:sldMkLst>
      </pc:sldChg>
      <pc:sldChg chg="modSp mod modCm">
        <pc:chgData name="Amanda Banks" userId="b087a8d9-1487-4f53-b260-56dd6c44b6b6" providerId="ADAL" clId="{487D54F8-36F3-4B49-9129-EE5F889AB97F}" dt="2025-05-28T03:01:05.706" v="299" actId="20577"/>
        <pc:sldMkLst>
          <pc:docMk/>
          <pc:sldMk cId="1762652621" sldId="1566"/>
        </pc:sldMkLst>
      </pc:sldChg>
      <pc:sldChg chg="modSp mod modShow modCm">
        <pc:chgData name="Amanda Banks" userId="b087a8d9-1487-4f53-b260-56dd6c44b6b6" providerId="ADAL" clId="{487D54F8-36F3-4B49-9129-EE5F889AB97F}" dt="2025-05-28T03:00:44.007" v="236" actId="20577"/>
        <pc:sldMkLst>
          <pc:docMk/>
          <pc:sldMk cId="3753190162" sldId="1567"/>
        </pc:sldMkLst>
      </pc:sldChg>
      <pc:sldChg chg="modSp mod ord modShow modCm">
        <pc:chgData name="Amanda Banks" userId="b087a8d9-1487-4f53-b260-56dd6c44b6b6" providerId="ADAL" clId="{487D54F8-36F3-4B49-9129-EE5F889AB97F}" dt="2025-05-28T03:01:33.322" v="300" actId="729"/>
        <pc:sldMkLst>
          <pc:docMk/>
          <pc:sldMk cId="1946538569" sldId="1570"/>
        </pc:sldMkLst>
      </pc:sldChg>
      <pc:sldChg chg="modSp add mod">
        <pc:chgData name="Amanda Banks" userId="b087a8d9-1487-4f53-b260-56dd6c44b6b6" providerId="ADAL" clId="{487D54F8-36F3-4B49-9129-EE5F889AB97F}" dt="2025-05-28T02:48:02.885" v="42" actId="20577"/>
        <pc:sldMkLst>
          <pc:docMk/>
          <pc:sldMk cId="3327804369" sldId="1641"/>
        </pc:sldMkLst>
      </pc:sldChg>
      <pc:sldChg chg="modSp add mod ord">
        <pc:chgData name="Amanda Banks" userId="b087a8d9-1487-4f53-b260-56dd6c44b6b6" providerId="ADAL" clId="{487D54F8-36F3-4B49-9129-EE5F889AB97F}" dt="2025-05-28T03:41:53.378" v="497" actId="1076"/>
        <pc:sldMkLst>
          <pc:docMk/>
          <pc:sldMk cId="1577836501" sldId="1642"/>
        </pc:sldMkLst>
      </pc:sldChg>
    </pc:docChg>
  </pc:docChgLst>
  <pc:docChgLst>
    <pc:chgData name="Mitchell Hughes" userId="07e0a656-72cc-43dc-9101-73b1c8a126d1" providerId="ADAL" clId="{0A6E5CEA-79E9-48D9-860E-C29D3E8EF79F}"/>
    <pc:docChg chg="undo custSel modSld">
      <pc:chgData name="Mitchell Hughes" userId="07e0a656-72cc-43dc-9101-73b1c8a126d1" providerId="ADAL" clId="{0A6E5CEA-79E9-48D9-860E-C29D3E8EF79F}" dt="2025-06-20T06:27:22.416" v="480" actId="14100"/>
      <pc:docMkLst>
        <pc:docMk/>
      </pc:docMkLst>
      <pc:sldChg chg="modSp mod">
        <pc:chgData name="Mitchell Hughes" userId="07e0a656-72cc-43dc-9101-73b1c8a126d1" providerId="ADAL" clId="{0A6E5CEA-79E9-48D9-860E-C29D3E8EF79F}" dt="2025-06-20T06:26:56.544" v="471" actId="20577"/>
        <pc:sldMkLst>
          <pc:docMk/>
          <pc:sldMk cId="2735530973" sldId="1585"/>
        </pc:sldMkLst>
      </pc:sldChg>
      <pc:sldChg chg="modSp mod">
        <pc:chgData name="Mitchell Hughes" userId="07e0a656-72cc-43dc-9101-73b1c8a126d1" providerId="ADAL" clId="{0A6E5CEA-79E9-48D9-860E-C29D3E8EF79F}" dt="2025-06-20T06:27:14.750" v="476" actId="14100"/>
        <pc:sldMkLst>
          <pc:docMk/>
          <pc:sldMk cId="1731044554" sldId="1586"/>
        </pc:sldMkLst>
      </pc:sldChg>
      <pc:sldChg chg="modSp mod">
        <pc:chgData name="Mitchell Hughes" userId="07e0a656-72cc-43dc-9101-73b1c8a126d1" providerId="ADAL" clId="{0A6E5CEA-79E9-48D9-860E-C29D3E8EF79F}" dt="2025-06-20T06:27:22.416" v="480" actId="14100"/>
        <pc:sldMkLst>
          <pc:docMk/>
          <pc:sldMk cId="3934489052" sldId="1587"/>
        </pc:sldMkLst>
      </pc:sldChg>
      <pc:sldChg chg="modSp mod">
        <pc:chgData name="Mitchell Hughes" userId="07e0a656-72cc-43dc-9101-73b1c8a126d1" providerId="ADAL" clId="{0A6E5CEA-79E9-48D9-860E-C29D3E8EF79F}" dt="2025-06-20T06:26:31.129" v="467" actId="20577"/>
        <pc:sldMkLst>
          <pc:docMk/>
          <pc:sldMk cId="1672705936" sldId="1592"/>
        </pc:sldMkLst>
      </pc:sldChg>
      <pc:sldChg chg="modSp mod">
        <pc:chgData name="Mitchell Hughes" userId="07e0a656-72cc-43dc-9101-73b1c8a126d1" providerId="ADAL" clId="{0A6E5CEA-79E9-48D9-860E-C29D3E8EF79F}" dt="2025-06-20T06:11:07.993" v="413" actId="20577"/>
        <pc:sldMkLst>
          <pc:docMk/>
          <pc:sldMk cId="651828796" sldId="1607"/>
        </pc:sldMkLst>
      </pc:sldChg>
      <pc:sldChg chg="modSp mod">
        <pc:chgData name="Mitchell Hughes" userId="07e0a656-72cc-43dc-9101-73b1c8a126d1" providerId="ADAL" clId="{0A6E5CEA-79E9-48D9-860E-C29D3E8EF79F}" dt="2025-06-20T06:24:04.962" v="454" actId="20577"/>
        <pc:sldMkLst>
          <pc:docMk/>
          <pc:sldMk cId="1535456245" sldId="1627"/>
        </pc:sldMkLst>
      </pc:sldChg>
      <pc:sldChg chg="modSp mod">
        <pc:chgData name="Mitchell Hughes" userId="07e0a656-72cc-43dc-9101-73b1c8a126d1" providerId="ADAL" clId="{0A6E5CEA-79E9-48D9-860E-C29D3E8EF79F}" dt="2025-06-20T06:24:32.504" v="463" actId="20577"/>
        <pc:sldMkLst>
          <pc:docMk/>
          <pc:sldMk cId="768099920" sldId="1628"/>
        </pc:sldMkLst>
      </pc:sldChg>
      <pc:sldChg chg="modSp mod">
        <pc:chgData name="Mitchell Hughes" userId="07e0a656-72cc-43dc-9101-73b1c8a126d1" providerId="ADAL" clId="{0A6E5CEA-79E9-48D9-860E-C29D3E8EF79F}" dt="2025-06-20T06:24:21.201" v="459" actId="20577"/>
        <pc:sldMkLst>
          <pc:docMk/>
          <pc:sldMk cId="29847163" sldId="1629"/>
        </pc:sldMkLst>
      </pc:sldChg>
      <pc:sldChg chg="addSp modSp mod modCm">
        <pc:chgData name="Mitchell Hughes" userId="07e0a656-72cc-43dc-9101-73b1c8a126d1" providerId="ADAL" clId="{0A6E5CEA-79E9-48D9-860E-C29D3E8EF79F}" dt="2025-06-20T06:24:11.517" v="455" actId="20577"/>
        <pc:sldMkLst>
          <pc:docMk/>
          <pc:sldMk cId="795678850" sldId="1630"/>
        </pc:sldMkLst>
      </pc:sldChg>
    </pc:docChg>
  </pc:docChgLst>
  <pc:docChgLst>
    <pc:chgData name="Amanda Banks" userId="b087a8d9-1487-4f53-b260-56dd6c44b6b6" providerId="ADAL" clId="{65DC4EA1-6E54-44F8-AA5B-1CFCC163F910}"/>
    <pc:docChg chg="custSel modSld">
      <pc:chgData name="Amanda Banks" userId="b087a8d9-1487-4f53-b260-56dd6c44b6b6" providerId="ADAL" clId="{65DC4EA1-6E54-44F8-AA5B-1CFCC163F910}" dt="2025-08-09T10:13:29.655" v="3323" actId="20577"/>
      <pc:docMkLst>
        <pc:docMk/>
      </pc:docMkLst>
      <pc:sldChg chg="modSp mod">
        <pc:chgData name="Amanda Banks" userId="b087a8d9-1487-4f53-b260-56dd6c44b6b6" providerId="ADAL" clId="{65DC4EA1-6E54-44F8-AA5B-1CFCC163F910}" dt="2025-08-09T09:43:07.590" v="2270" actId="20577"/>
        <pc:sldMkLst>
          <pc:docMk/>
          <pc:sldMk cId="3475728882" sldId="1446"/>
        </pc:sldMkLst>
      </pc:sldChg>
      <pc:sldChg chg="modSp mod">
        <pc:chgData name="Amanda Banks" userId="b087a8d9-1487-4f53-b260-56dd6c44b6b6" providerId="ADAL" clId="{65DC4EA1-6E54-44F8-AA5B-1CFCC163F910}" dt="2025-08-09T09:42:58.266" v="2268" actId="20577"/>
        <pc:sldMkLst>
          <pc:docMk/>
          <pc:sldMk cId="101131691" sldId="1462"/>
        </pc:sldMkLst>
      </pc:sldChg>
      <pc:sldChg chg="modSp mod">
        <pc:chgData name="Amanda Banks" userId="b087a8d9-1487-4f53-b260-56dd6c44b6b6" providerId="ADAL" clId="{65DC4EA1-6E54-44F8-AA5B-1CFCC163F910}" dt="2025-08-09T09:41:31.787" v="2255" actId="20577"/>
        <pc:sldMkLst>
          <pc:docMk/>
          <pc:sldMk cId="3549195324" sldId="1493"/>
        </pc:sldMkLst>
      </pc:sldChg>
      <pc:sldChg chg="modSp mod">
        <pc:chgData name="Amanda Banks" userId="b087a8d9-1487-4f53-b260-56dd6c44b6b6" providerId="ADAL" clId="{65DC4EA1-6E54-44F8-AA5B-1CFCC163F910}" dt="2025-08-09T09:42:52.412" v="2267" actId="20577"/>
        <pc:sldMkLst>
          <pc:docMk/>
          <pc:sldMk cId="3131727611" sldId="1520"/>
        </pc:sldMkLst>
      </pc:sldChg>
      <pc:sldChg chg="modSp mod">
        <pc:chgData name="Amanda Banks" userId="b087a8d9-1487-4f53-b260-56dd6c44b6b6" providerId="ADAL" clId="{65DC4EA1-6E54-44F8-AA5B-1CFCC163F910}" dt="2025-08-09T09:42:14.012" v="2265" actId="20577"/>
        <pc:sldMkLst>
          <pc:docMk/>
          <pc:sldMk cId="2390054484" sldId="1525"/>
        </pc:sldMkLst>
      </pc:sldChg>
      <pc:sldChg chg="modSp mod">
        <pc:chgData name="Amanda Banks" userId="b087a8d9-1487-4f53-b260-56dd6c44b6b6" providerId="ADAL" clId="{65DC4EA1-6E54-44F8-AA5B-1CFCC163F910}" dt="2025-08-09T09:43:01.815" v="2269" actId="20577"/>
        <pc:sldMkLst>
          <pc:docMk/>
          <pc:sldMk cId="2281942078" sldId="1578"/>
        </pc:sldMkLst>
      </pc:sldChg>
      <pc:sldChg chg="modSp mod">
        <pc:chgData name="Amanda Banks" userId="b087a8d9-1487-4f53-b260-56dd6c44b6b6" providerId="ADAL" clId="{65DC4EA1-6E54-44F8-AA5B-1CFCC163F910}" dt="2025-08-09T09:41:21.165" v="2253" actId="20577"/>
        <pc:sldMkLst>
          <pc:docMk/>
          <pc:sldMk cId="1928497158" sldId="1579"/>
        </pc:sldMkLst>
      </pc:sldChg>
      <pc:sldChg chg="modSp mod modCm">
        <pc:chgData name="Amanda Banks" userId="b087a8d9-1487-4f53-b260-56dd6c44b6b6" providerId="ADAL" clId="{65DC4EA1-6E54-44F8-AA5B-1CFCC163F910}" dt="2025-08-09T09:42:02.608" v="2263" actId="20577"/>
        <pc:sldMkLst>
          <pc:docMk/>
          <pc:sldMk cId="1731044554" sldId="1586"/>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65DC4EA1-6E54-44F8-AA5B-1CFCC163F910}" dt="2025-08-08T07:41:54.455" v="647" actId="20577"/>
              <pc2:cmMkLst xmlns:pc2="http://schemas.microsoft.com/office/powerpoint/2019/9/main/command">
                <pc:docMk/>
                <pc:sldMk cId="1731044554" sldId="1586"/>
                <pc2:cmMk id="{BE86B148-2067-4392-891C-A5CEA2D84551}"/>
              </pc2:cmMkLst>
            </pc226:cmChg>
          </p:ext>
        </pc:extLst>
      </pc:sldChg>
      <pc:sldChg chg="modSp mod">
        <pc:chgData name="Amanda Banks" userId="b087a8d9-1487-4f53-b260-56dd6c44b6b6" providerId="ADAL" clId="{65DC4EA1-6E54-44F8-AA5B-1CFCC163F910}" dt="2025-08-09T09:42:06.975" v="2264" actId="20577"/>
        <pc:sldMkLst>
          <pc:docMk/>
          <pc:sldMk cId="3934489052" sldId="1587"/>
        </pc:sldMkLst>
      </pc:sldChg>
      <pc:sldChg chg="modSp mod">
        <pc:chgData name="Amanda Banks" userId="b087a8d9-1487-4f53-b260-56dd6c44b6b6" providerId="ADAL" clId="{65DC4EA1-6E54-44F8-AA5B-1CFCC163F910}" dt="2025-08-08T07:37:13.319" v="610"/>
        <pc:sldMkLst>
          <pc:docMk/>
          <pc:sldMk cId="2326657625" sldId="1590"/>
        </pc:sldMkLst>
      </pc:sldChg>
      <pc:sldChg chg="modSp mod">
        <pc:chgData name="Amanda Banks" userId="b087a8d9-1487-4f53-b260-56dd6c44b6b6" providerId="ADAL" clId="{65DC4EA1-6E54-44F8-AA5B-1CFCC163F910}" dt="2025-08-08T07:36:45.229" v="598"/>
        <pc:sldMkLst>
          <pc:docMk/>
          <pc:sldMk cId="1672705936" sldId="1592"/>
        </pc:sldMkLst>
      </pc:sldChg>
      <pc:sldChg chg="modSp mod">
        <pc:chgData name="Amanda Banks" userId="b087a8d9-1487-4f53-b260-56dd6c44b6b6" providerId="ADAL" clId="{65DC4EA1-6E54-44F8-AA5B-1CFCC163F910}" dt="2025-08-08T08:15:18.831" v="1347" actId="20577"/>
        <pc:sldMkLst>
          <pc:docMk/>
          <pc:sldMk cId="4188714210" sldId="1593"/>
        </pc:sldMkLst>
      </pc:sldChg>
      <pc:sldChg chg="modSp mod modCm">
        <pc:chgData name="Amanda Banks" userId="b087a8d9-1487-4f53-b260-56dd6c44b6b6" providerId="ADAL" clId="{65DC4EA1-6E54-44F8-AA5B-1CFCC163F910}" dt="2025-08-09T09:41:28.002" v="2254" actId="20577"/>
        <pc:sldMkLst>
          <pc:docMk/>
          <pc:sldMk cId="2186771529" sldId="1599"/>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65DC4EA1-6E54-44F8-AA5B-1CFCC163F910}" dt="2025-08-08T07:37:50.190" v="617" actId="20577"/>
              <pc2:cmMkLst xmlns:pc2="http://schemas.microsoft.com/office/powerpoint/2019/9/main/command">
                <pc:docMk/>
                <pc:sldMk cId="2186771529" sldId="1599"/>
                <pc2:cmMk id="{DF7ADC8B-75D0-4F2F-A86E-C68F46FDE7D4}"/>
              </pc2:cmMkLst>
            </pc226:cmChg>
            <pc226:cmChg xmlns:pc226="http://schemas.microsoft.com/office/powerpoint/2022/06/main/command" chg="mod">
              <pc226:chgData name="Amanda Banks" userId="b087a8d9-1487-4f53-b260-56dd6c44b6b6" providerId="ADAL" clId="{65DC4EA1-6E54-44F8-AA5B-1CFCC163F910}" dt="2025-08-08T07:37:50.190" v="617" actId="20577"/>
              <pc2:cmMkLst xmlns:pc2="http://schemas.microsoft.com/office/powerpoint/2019/9/main/command">
                <pc:docMk/>
                <pc:sldMk cId="2186771529" sldId="1599"/>
                <pc2:cmMk id="{9829E98D-0077-4BC7-B17F-63BC268BA095}"/>
              </pc2:cmMkLst>
            </pc226:cmChg>
          </p:ext>
        </pc:extLst>
      </pc:sldChg>
      <pc:sldChg chg="modSp mod">
        <pc:chgData name="Amanda Banks" userId="b087a8d9-1487-4f53-b260-56dd6c44b6b6" providerId="ADAL" clId="{65DC4EA1-6E54-44F8-AA5B-1CFCC163F910}" dt="2025-08-08T08:09:15.604" v="956" actId="113"/>
        <pc:sldMkLst>
          <pc:docMk/>
          <pc:sldMk cId="651828796" sldId="1607"/>
        </pc:sldMkLst>
      </pc:sldChg>
      <pc:sldChg chg="modSp mod">
        <pc:chgData name="Amanda Banks" userId="b087a8d9-1487-4f53-b260-56dd6c44b6b6" providerId="ADAL" clId="{65DC4EA1-6E54-44F8-AA5B-1CFCC163F910}" dt="2025-08-09T09:42:18.555" v="2266" actId="20577"/>
        <pc:sldMkLst>
          <pc:docMk/>
          <pc:sldMk cId="2809563887" sldId="1608"/>
        </pc:sldMkLst>
      </pc:sldChg>
      <pc:sldChg chg="modSp mod">
        <pc:chgData name="Amanda Banks" userId="b087a8d9-1487-4f53-b260-56dd6c44b6b6" providerId="ADAL" clId="{65DC4EA1-6E54-44F8-AA5B-1CFCC163F910}" dt="2025-08-08T07:36:18.001" v="582"/>
        <pc:sldMkLst>
          <pc:docMk/>
          <pc:sldMk cId="3317266957" sldId="1610"/>
        </pc:sldMkLst>
      </pc:sldChg>
      <pc:sldChg chg="modSp mod">
        <pc:chgData name="Amanda Banks" userId="b087a8d9-1487-4f53-b260-56dd6c44b6b6" providerId="ADAL" clId="{65DC4EA1-6E54-44F8-AA5B-1CFCC163F910}" dt="2025-08-08T07:31:20.970" v="547" actId="113"/>
        <pc:sldMkLst>
          <pc:docMk/>
          <pc:sldMk cId="4016685720" sldId="1612"/>
        </pc:sldMkLst>
      </pc:sldChg>
      <pc:sldChg chg="modSp mod">
        <pc:chgData name="Amanda Banks" userId="b087a8d9-1487-4f53-b260-56dd6c44b6b6" providerId="ADAL" clId="{65DC4EA1-6E54-44F8-AA5B-1CFCC163F910}" dt="2025-08-09T09:43:11.568" v="2271" actId="20577"/>
        <pc:sldMkLst>
          <pc:docMk/>
          <pc:sldMk cId="2400606183" sldId="1613"/>
        </pc:sldMkLst>
      </pc:sldChg>
      <pc:sldChg chg="modSp mod">
        <pc:chgData name="Amanda Banks" userId="b087a8d9-1487-4f53-b260-56dd6c44b6b6" providerId="ADAL" clId="{65DC4EA1-6E54-44F8-AA5B-1CFCC163F910}" dt="2025-08-09T09:43:20.756" v="2273" actId="20577"/>
        <pc:sldMkLst>
          <pc:docMk/>
          <pc:sldMk cId="80957414" sldId="1614"/>
        </pc:sldMkLst>
      </pc:sldChg>
      <pc:sldChg chg="modSp mod">
        <pc:chgData name="Amanda Banks" userId="b087a8d9-1487-4f53-b260-56dd6c44b6b6" providerId="ADAL" clId="{65DC4EA1-6E54-44F8-AA5B-1CFCC163F910}" dt="2025-08-09T09:43:16.677" v="2272" actId="20577"/>
        <pc:sldMkLst>
          <pc:docMk/>
          <pc:sldMk cId="48963986" sldId="1615"/>
        </pc:sldMkLst>
      </pc:sldChg>
      <pc:sldChg chg="modSp mod modCm">
        <pc:chgData name="Amanda Banks" userId="b087a8d9-1487-4f53-b260-56dd6c44b6b6" providerId="ADAL" clId="{65DC4EA1-6E54-44F8-AA5B-1CFCC163F910}" dt="2025-08-09T09:43:25.769" v="2274" actId="20577"/>
        <pc:sldMkLst>
          <pc:docMk/>
          <pc:sldMk cId="3103022478" sldId="1616"/>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65DC4EA1-6E54-44F8-AA5B-1CFCC163F910}" dt="2025-08-08T09:38:22.099" v="2201" actId="20577"/>
              <pc2:cmMkLst xmlns:pc2="http://schemas.microsoft.com/office/powerpoint/2019/9/main/command">
                <pc:docMk/>
                <pc:sldMk cId="3103022478" sldId="1616"/>
                <pc2:cmMk id="{B21A2920-BB71-472D-9147-95EB576DFC12}"/>
              </pc2:cmMkLst>
            </pc226:cmChg>
            <pc226:cmChg xmlns:pc226="http://schemas.microsoft.com/office/powerpoint/2022/06/main/command" chg="mod">
              <pc226:chgData name="Amanda Banks" userId="b087a8d9-1487-4f53-b260-56dd6c44b6b6" providerId="ADAL" clId="{65DC4EA1-6E54-44F8-AA5B-1CFCC163F910}" dt="2025-08-08T09:37:37.699" v="2182" actId="20577"/>
              <pc2:cmMkLst xmlns:pc2="http://schemas.microsoft.com/office/powerpoint/2019/9/main/command">
                <pc:docMk/>
                <pc:sldMk cId="3103022478" sldId="1616"/>
                <pc2:cmMk id="{08FD6031-4C66-4D56-86C3-A5DD0634B103}"/>
              </pc2:cmMkLst>
            </pc226:cmChg>
            <pc226:cmChg xmlns:pc226="http://schemas.microsoft.com/office/powerpoint/2022/06/main/command" chg="mod">
              <pc226:chgData name="Amanda Banks" userId="b087a8d9-1487-4f53-b260-56dd6c44b6b6" providerId="ADAL" clId="{65DC4EA1-6E54-44F8-AA5B-1CFCC163F910}" dt="2025-08-08T09:37:37.699" v="2182" actId="20577"/>
              <pc2:cmMkLst xmlns:pc2="http://schemas.microsoft.com/office/powerpoint/2019/9/main/command">
                <pc:docMk/>
                <pc:sldMk cId="3103022478" sldId="1616"/>
                <pc2:cmMk id="{9E45047E-B50A-4073-B16F-8183A5EA9E0D}"/>
              </pc2:cmMkLst>
            </pc226:cmChg>
            <pc226:cmChg xmlns:pc226="http://schemas.microsoft.com/office/powerpoint/2022/06/main/command" chg="mod">
              <pc226:chgData name="Amanda Banks" userId="b087a8d9-1487-4f53-b260-56dd6c44b6b6" providerId="ADAL" clId="{65DC4EA1-6E54-44F8-AA5B-1CFCC163F910}" dt="2025-08-08T09:37:37.699" v="2182" actId="20577"/>
              <pc2:cmMkLst xmlns:pc2="http://schemas.microsoft.com/office/powerpoint/2019/9/main/command">
                <pc:docMk/>
                <pc:sldMk cId="3103022478" sldId="1616"/>
                <pc2:cmMk id="{75CA0BE0-E9AC-47C8-8D1E-E6E732D34887}"/>
              </pc2:cmMkLst>
            </pc226:cmChg>
            <pc226:cmChg xmlns:pc226="http://schemas.microsoft.com/office/powerpoint/2022/06/main/command" chg="mod">
              <pc226:chgData name="Amanda Banks" userId="b087a8d9-1487-4f53-b260-56dd6c44b6b6" providerId="ADAL" clId="{65DC4EA1-6E54-44F8-AA5B-1CFCC163F910}" dt="2025-08-08T09:37:37.699" v="2182" actId="20577"/>
              <pc2:cmMkLst xmlns:pc2="http://schemas.microsoft.com/office/powerpoint/2019/9/main/command">
                <pc:docMk/>
                <pc:sldMk cId="3103022478" sldId="1616"/>
                <pc2:cmMk id="{305AF4FA-58A9-40C2-98CB-C3EB3A47E0CF}"/>
              </pc2:cmMkLst>
            </pc226:cmChg>
          </p:ext>
        </pc:extLst>
      </pc:sldChg>
      <pc:sldChg chg="modSp mod">
        <pc:chgData name="Amanda Banks" userId="b087a8d9-1487-4f53-b260-56dd6c44b6b6" providerId="ADAL" clId="{65DC4EA1-6E54-44F8-AA5B-1CFCC163F910}" dt="2025-08-09T09:43:45.279" v="2278" actId="20577"/>
        <pc:sldMkLst>
          <pc:docMk/>
          <pc:sldMk cId="1682669482" sldId="1617"/>
        </pc:sldMkLst>
      </pc:sldChg>
      <pc:sldChg chg="modSp mod modCm">
        <pc:chgData name="Amanda Banks" userId="b087a8d9-1487-4f53-b260-56dd6c44b6b6" providerId="ADAL" clId="{65DC4EA1-6E54-44F8-AA5B-1CFCC163F910}" dt="2025-08-09T09:43:53.148" v="2280" actId="20577"/>
        <pc:sldMkLst>
          <pc:docMk/>
          <pc:sldMk cId="1402460079" sldId="1618"/>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65DC4EA1-6E54-44F8-AA5B-1CFCC163F910}" dt="2025-08-09T09:40:02.500" v="2251" actId="20577"/>
              <pc2:cmMkLst xmlns:pc2="http://schemas.microsoft.com/office/powerpoint/2019/9/main/command">
                <pc:docMk/>
                <pc:sldMk cId="1402460079" sldId="1618"/>
                <pc2:cmMk id="{10E9A712-13F6-42AC-8BA7-5E290CF0F0B5}"/>
              </pc2:cmMkLst>
            </pc226:cmChg>
            <pc226:cmChg xmlns:pc226="http://schemas.microsoft.com/office/powerpoint/2022/06/main/command" chg="mod">
              <pc226:chgData name="Amanda Banks" userId="b087a8d9-1487-4f53-b260-56dd6c44b6b6" providerId="ADAL" clId="{65DC4EA1-6E54-44F8-AA5B-1CFCC163F910}" dt="2025-08-09T09:43:53.148" v="2280" actId="20577"/>
              <pc2:cmMkLst xmlns:pc2="http://schemas.microsoft.com/office/powerpoint/2019/9/main/command">
                <pc:docMk/>
                <pc:sldMk cId="1402460079" sldId="1618"/>
                <pc2:cmMk id="{35D6A942-0216-4E55-AA1D-F4BE28D5FE27}"/>
              </pc2:cmMkLst>
            </pc226:cmChg>
            <pc226:cmChg xmlns:pc226="http://schemas.microsoft.com/office/powerpoint/2022/06/main/command" chg="mod">
              <pc226:chgData name="Amanda Banks" userId="b087a8d9-1487-4f53-b260-56dd6c44b6b6" providerId="ADAL" clId="{65DC4EA1-6E54-44F8-AA5B-1CFCC163F910}" dt="2025-08-09T09:38:56.039" v="2220" actId="20577"/>
              <pc2:cmMkLst xmlns:pc2="http://schemas.microsoft.com/office/powerpoint/2019/9/main/command">
                <pc:docMk/>
                <pc:sldMk cId="1402460079" sldId="1618"/>
                <pc2:cmMk id="{0FB26754-7733-4F4D-9105-E8FCCC0986D5}"/>
              </pc2:cmMkLst>
            </pc226:cmChg>
            <pc226:cmChg xmlns:pc226="http://schemas.microsoft.com/office/powerpoint/2022/06/main/command" chg="mod">
              <pc226:chgData name="Amanda Banks" userId="b087a8d9-1487-4f53-b260-56dd6c44b6b6" providerId="ADAL" clId="{65DC4EA1-6E54-44F8-AA5B-1CFCC163F910}" dt="2025-08-09T09:38:56.039" v="2220" actId="20577"/>
              <pc2:cmMkLst xmlns:pc2="http://schemas.microsoft.com/office/powerpoint/2019/9/main/command">
                <pc:docMk/>
                <pc:sldMk cId="1402460079" sldId="1618"/>
                <pc2:cmMk id="{84E8FD6A-92DD-4384-8B80-F0319A4C508E}"/>
              </pc2:cmMkLst>
            </pc226:cmChg>
            <pc226:cmChg xmlns:pc226="http://schemas.microsoft.com/office/powerpoint/2022/06/main/command" chg="mod">
              <pc226:chgData name="Amanda Banks" userId="b087a8d9-1487-4f53-b260-56dd6c44b6b6" providerId="ADAL" clId="{65DC4EA1-6E54-44F8-AA5B-1CFCC163F910}" dt="2025-08-09T09:38:56.039" v="2220" actId="20577"/>
              <pc2:cmMkLst xmlns:pc2="http://schemas.microsoft.com/office/powerpoint/2019/9/main/command">
                <pc:docMk/>
                <pc:sldMk cId="1402460079" sldId="1618"/>
                <pc2:cmMk id="{400AF975-6394-4760-906E-D1F8A6EC808B}"/>
              </pc2:cmMkLst>
            </pc226:cmChg>
            <pc226:cmChg xmlns:pc226="http://schemas.microsoft.com/office/powerpoint/2022/06/main/command" chg="mod">
              <pc226:chgData name="Amanda Banks" userId="b087a8d9-1487-4f53-b260-56dd6c44b6b6" providerId="ADAL" clId="{65DC4EA1-6E54-44F8-AA5B-1CFCC163F910}" dt="2025-08-09T09:38:56.039" v="2220" actId="20577"/>
              <pc2:cmMkLst xmlns:pc2="http://schemas.microsoft.com/office/powerpoint/2019/9/main/command">
                <pc:docMk/>
                <pc:sldMk cId="1402460079" sldId="1618"/>
                <pc2:cmMk id="{76EA9EC4-4320-4D65-BD87-825CDD71B3D4}"/>
              </pc2:cmMkLst>
            </pc226:cmChg>
          </p:ext>
        </pc:extLst>
      </pc:sldChg>
      <pc:sldChg chg="modSp mod">
        <pc:chgData name="Amanda Banks" userId="b087a8d9-1487-4f53-b260-56dd6c44b6b6" providerId="ADAL" clId="{65DC4EA1-6E54-44F8-AA5B-1CFCC163F910}" dt="2025-08-09T09:44:01.765" v="2284" actId="20577"/>
        <pc:sldMkLst>
          <pc:docMk/>
          <pc:sldMk cId="3696069831" sldId="1619"/>
        </pc:sldMkLst>
      </pc:sldChg>
      <pc:sldChg chg="modSp mod modCm">
        <pc:chgData name="Amanda Banks" userId="b087a8d9-1487-4f53-b260-56dd6c44b6b6" providerId="ADAL" clId="{65DC4EA1-6E54-44F8-AA5B-1CFCC163F910}" dt="2025-08-08T06:07:46.122" v="53" actId="20577"/>
        <pc:sldMkLst>
          <pc:docMk/>
          <pc:sldMk cId="2311411587" sldId="1621"/>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65DC4EA1-6E54-44F8-AA5B-1CFCC163F910}" dt="2025-08-08T06:07:46.122" v="53" actId="20577"/>
              <pc2:cmMkLst xmlns:pc2="http://schemas.microsoft.com/office/powerpoint/2019/9/main/command">
                <pc:docMk/>
                <pc:sldMk cId="2311411587" sldId="1621"/>
                <pc2:cmMk id="{00885105-38B2-4C47-B2B7-C94F20F2DBBA}"/>
              </pc2:cmMkLst>
            </pc226:cmChg>
          </p:ext>
        </pc:extLst>
      </pc:sldChg>
      <pc:sldChg chg="modSp mod modCm">
        <pc:chgData name="Amanda Banks" userId="b087a8d9-1487-4f53-b260-56dd6c44b6b6" providerId="ADAL" clId="{65DC4EA1-6E54-44F8-AA5B-1CFCC163F910}" dt="2025-08-08T07:30:33.208" v="546" actId="20577"/>
        <pc:sldMkLst>
          <pc:docMk/>
          <pc:sldMk cId="3301145763" sldId="1622"/>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65DC4EA1-6E54-44F8-AA5B-1CFCC163F910}" dt="2025-08-08T07:30:33.208" v="546" actId="20577"/>
              <pc2:cmMkLst xmlns:pc2="http://schemas.microsoft.com/office/powerpoint/2019/9/main/command">
                <pc:docMk/>
                <pc:sldMk cId="3301145763" sldId="1622"/>
                <pc2:cmMk id="{230F9720-1CEC-4FA0-97A7-235C64567844}"/>
              </pc2:cmMkLst>
            </pc226:cmChg>
            <pc226:cmChg xmlns:pc226="http://schemas.microsoft.com/office/powerpoint/2022/06/main/command" chg="mod">
              <pc226:chgData name="Amanda Banks" userId="b087a8d9-1487-4f53-b260-56dd6c44b6b6" providerId="ADAL" clId="{65DC4EA1-6E54-44F8-AA5B-1CFCC163F910}" dt="2025-08-08T07:30:33.208" v="546" actId="20577"/>
              <pc2:cmMkLst xmlns:pc2="http://schemas.microsoft.com/office/powerpoint/2019/9/main/command">
                <pc:docMk/>
                <pc:sldMk cId="3301145763" sldId="1622"/>
                <pc2:cmMk id="{F11BF689-23AD-484C-BCAF-86A643216D7B}"/>
              </pc2:cmMkLst>
            </pc226:cmChg>
            <pc226:cmChg xmlns:pc226="http://schemas.microsoft.com/office/powerpoint/2022/06/main/command" chg="mod">
              <pc226:chgData name="Amanda Banks" userId="b087a8d9-1487-4f53-b260-56dd6c44b6b6" providerId="ADAL" clId="{65DC4EA1-6E54-44F8-AA5B-1CFCC163F910}" dt="2025-08-08T06:33:11.519" v="212" actId="20577"/>
              <pc2:cmMkLst xmlns:pc2="http://schemas.microsoft.com/office/powerpoint/2019/9/main/command">
                <pc:docMk/>
                <pc:sldMk cId="3301145763" sldId="1622"/>
                <pc2:cmMk id="{F64F37EA-EAEB-4907-B5BE-CCE5A9877AF9}"/>
              </pc2:cmMkLst>
            </pc226:cmChg>
          </p:ext>
        </pc:extLst>
      </pc:sldChg>
      <pc:sldChg chg="modSp mod">
        <pc:chgData name="Amanda Banks" userId="b087a8d9-1487-4f53-b260-56dd6c44b6b6" providerId="ADAL" clId="{65DC4EA1-6E54-44F8-AA5B-1CFCC163F910}" dt="2025-08-08T07:36:01.849" v="581" actId="20577"/>
        <pc:sldMkLst>
          <pc:docMk/>
          <pc:sldMk cId="2067630647" sldId="1625"/>
        </pc:sldMkLst>
      </pc:sldChg>
      <pc:sldChg chg="modSp mod">
        <pc:chgData name="Amanda Banks" userId="b087a8d9-1487-4f53-b260-56dd6c44b6b6" providerId="ADAL" clId="{65DC4EA1-6E54-44F8-AA5B-1CFCC163F910}" dt="2025-08-08T07:37:00.402" v="609" actId="20577"/>
        <pc:sldMkLst>
          <pc:docMk/>
          <pc:sldMk cId="1535456245" sldId="1627"/>
        </pc:sldMkLst>
      </pc:sldChg>
      <pc:sldChg chg="modSp mod">
        <pc:chgData name="Amanda Banks" userId="b087a8d9-1487-4f53-b260-56dd6c44b6b6" providerId="ADAL" clId="{65DC4EA1-6E54-44F8-AA5B-1CFCC163F910}" dt="2025-08-09T09:41:35.951" v="2256" actId="20577"/>
        <pc:sldMkLst>
          <pc:docMk/>
          <pc:sldMk cId="768099920" sldId="1628"/>
        </pc:sldMkLst>
      </pc:sldChg>
      <pc:sldChg chg="modSp mod">
        <pc:chgData name="Amanda Banks" userId="b087a8d9-1487-4f53-b260-56dd6c44b6b6" providerId="ADAL" clId="{65DC4EA1-6E54-44F8-AA5B-1CFCC163F910}" dt="2025-08-09T09:41:40.008" v="2257" actId="20577"/>
        <pc:sldMkLst>
          <pc:docMk/>
          <pc:sldMk cId="29847163" sldId="1629"/>
        </pc:sldMkLst>
      </pc:sldChg>
      <pc:sldChg chg="modSp mod">
        <pc:chgData name="Amanda Banks" userId="b087a8d9-1487-4f53-b260-56dd6c44b6b6" providerId="ADAL" clId="{65DC4EA1-6E54-44F8-AA5B-1CFCC163F910}" dt="2025-08-09T09:41:42.994" v="2258" actId="20577"/>
        <pc:sldMkLst>
          <pc:docMk/>
          <pc:sldMk cId="795678850" sldId="1630"/>
        </pc:sldMkLst>
      </pc:sldChg>
      <pc:sldChg chg="modSp mod">
        <pc:chgData name="Amanda Banks" userId="b087a8d9-1487-4f53-b260-56dd6c44b6b6" providerId="ADAL" clId="{65DC4EA1-6E54-44F8-AA5B-1CFCC163F910}" dt="2025-08-09T09:41:46.801" v="2259" actId="20577"/>
        <pc:sldMkLst>
          <pc:docMk/>
          <pc:sldMk cId="1151049805" sldId="1631"/>
        </pc:sldMkLst>
      </pc:sldChg>
      <pc:sldChg chg="modSp mod">
        <pc:chgData name="Amanda Banks" userId="b087a8d9-1487-4f53-b260-56dd6c44b6b6" providerId="ADAL" clId="{65DC4EA1-6E54-44F8-AA5B-1CFCC163F910}" dt="2025-08-09T09:40:50.415" v="2252" actId="20577"/>
        <pc:sldMkLst>
          <pc:docMk/>
          <pc:sldMk cId="2271779299" sldId="1634"/>
        </pc:sldMkLst>
      </pc:sldChg>
      <pc:sldChg chg="modSp mod">
        <pc:chgData name="Amanda Banks" userId="b087a8d9-1487-4f53-b260-56dd6c44b6b6" providerId="ADAL" clId="{65DC4EA1-6E54-44F8-AA5B-1CFCC163F910}" dt="2025-08-09T09:44:11.949" v="2285" actId="20577"/>
        <pc:sldMkLst>
          <pc:docMk/>
          <pc:sldMk cId="680967532" sldId="1635"/>
        </pc:sldMkLst>
      </pc:sldChg>
      <pc:sldChg chg="modSp mod">
        <pc:chgData name="Amanda Banks" userId="b087a8d9-1487-4f53-b260-56dd6c44b6b6" providerId="ADAL" clId="{65DC4EA1-6E54-44F8-AA5B-1CFCC163F910}" dt="2025-08-09T09:44:23.142" v="2286" actId="20577"/>
        <pc:sldMkLst>
          <pc:docMk/>
          <pc:sldMk cId="719259667" sldId="1636"/>
        </pc:sldMkLst>
      </pc:sldChg>
      <pc:sldChg chg="modSp mod">
        <pc:chgData name="Amanda Banks" userId="b087a8d9-1487-4f53-b260-56dd6c44b6b6" providerId="ADAL" clId="{65DC4EA1-6E54-44F8-AA5B-1CFCC163F910}" dt="2025-08-09T09:44:31.287" v="2288" actId="20577"/>
        <pc:sldMkLst>
          <pc:docMk/>
          <pc:sldMk cId="1004790704" sldId="1640"/>
        </pc:sldMkLst>
      </pc:sldChg>
      <pc:sldChg chg="modSp mod">
        <pc:chgData name="Amanda Banks" userId="b087a8d9-1487-4f53-b260-56dd6c44b6b6" providerId="ADAL" clId="{65DC4EA1-6E54-44F8-AA5B-1CFCC163F910}" dt="2025-08-08T07:35:25.095" v="567" actId="20577"/>
        <pc:sldMkLst>
          <pc:docMk/>
          <pc:sldMk cId="3538298205" sldId="1643"/>
        </pc:sldMkLst>
      </pc:sldChg>
      <pc:sldChg chg="modSp mod">
        <pc:chgData name="Amanda Banks" userId="b087a8d9-1487-4f53-b260-56dd6c44b6b6" providerId="ADAL" clId="{65DC4EA1-6E54-44F8-AA5B-1CFCC163F910}" dt="2025-08-08T07:38:27.706" v="622" actId="5793"/>
        <pc:sldMkLst>
          <pc:docMk/>
          <pc:sldMk cId="1924887805" sldId="1644"/>
        </pc:sldMkLst>
      </pc:sldChg>
      <pc:sldChg chg="modSp mod">
        <pc:chgData name="Amanda Banks" userId="b087a8d9-1487-4f53-b260-56dd6c44b6b6" providerId="ADAL" clId="{65DC4EA1-6E54-44F8-AA5B-1CFCC163F910}" dt="2025-08-09T09:44:43.738" v="2290" actId="20577"/>
        <pc:sldMkLst>
          <pc:docMk/>
          <pc:sldMk cId="618407045" sldId="1646"/>
        </pc:sldMkLst>
      </pc:sldChg>
      <pc:sldChg chg="modSp mod">
        <pc:chgData name="Amanda Banks" userId="b087a8d9-1487-4f53-b260-56dd6c44b6b6" providerId="ADAL" clId="{65DC4EA1-6E54-44F8-AA5B-1CFCC163F910}" dt="2025-08-09T09:45:15.359" v="2298" actId="20577"/>
        <pc:sldMkLst>
          <pc:docMk/>
          <pc:sldMk cId="2724033318" sldId="1647"/>
        </pc:sldMkLst>
      </pc:sldChg>
      <pc:sldChg chg="modSp mod">
        <pc:chgData name="Amanda Banks" userId="b087a8d9-1487-4f53-b260-56dd6c44b6b6" providerId="ADAL" clId="{65DC4EA1-6E54-44F8-AA5B-1CFCC163F910}" dt="2025-08-09T09:45:27.124" v="2301" actId="20577"/>
        <pc:sldMkLst>
          <pc:docMk/>
          <pc:sldMk cId="2915676744" sldId="1648"/>
        </pc:sldMkLst>
      </pc:sldChg>
      <pc:sldChg chg="modSp mod">
        <pc:chgData name="Amanda Banks" userId="b087a8d9-1487-4f53-b260-56dd6c44b6b6" providerId="ADAL" clId="{65DC4EA1-6E54-44F8-AA5B-1CFCC163F910}" dt="2025-08-09T09:45:41.193" v="2307" actId="20577"/>
        <pc:sldMkLst>
          <pc:docMk/>
          <pc:sldMk cId="4023242648" sldId="1650"/>
        </pc:sldMkLst>
      </pc:sldChg>
      <pc:sldChg chg="modSp mod">
        <pc:chgData name="Amanda Banks" userId="b087a8d9-1487-4f53-b260-56dd6c44b6b6" providerId="ADAL" clId="{65DC4EA1-6E54-44F8-AA5B-1CFCC163F910}" dt="2025-08-09T09:45:02.237" v="2293" actId="20577"/>
        <pc:sldMkLst>
          <pc:docMk/>
          <pc:sldMk cId="2311258390" sldId="1651"/>
        </pc:sldMkLst>
      </pc:sldChg>
      <pc:sldChg chg="modSp mod">
        <pc:chgData name="Amanda Banks" userId="b087a8d9-1487-4f53-b260-56dd6c44b6b6" providerId="ADAL" clId="{65DC4EA1-6E54-44F8-AA5B-1CFCC163F910}" dt="2025-08-09T10:13:29.655" v="3323" actId="20577"/>
        <pc:sldMkLst>
          <pc:docMk/>
          <pc:sldMk cId="503174185" sldId="1655"/>
        </pc:sldMkLst>
      </pc:sldChg>
      <pc:sldChg chg="modSp mod">
        <pc:chgData name="Amanda Banks" userId="b087a8d9-1487-4f53-b260-56dd6c44b6b6" providerId="ADAL" clId="{65DC4EA1-6E54-44F8-AA5B-1CFCC163F910}" dt="2025-08-09T09:45:52.764" v="2309" actId="20577"/>
        <pc:sldMkLst>
          <pc:docMk/>
          <pc:sldMk cId="3177197742" sldId="1656"/>
        </pc:sldMkLst>
      </pc:sldChg>
      <pc:sldChg chg="modSp mod">
        <pc:chgData name="Amanda Banks" userId="b087a8d9-1487-4f53-b260-56dd6c44b6b6" providerId="ADAL" clId="{65DC4EA1-6E54-44F8-AA5B-1CFCC163F910}" dt="2025-08-09T09:45:09.632" v="2296" actId="20577"/>
        <pc:sldMkLst>
          <pc:docMk/>
          <pc:sldMk cId="2070142107" sldId="1657"/>
        </pc:sldMkLst>
      </pc:sldChg>
      <pc:sldChg chg="modSp mod">
        <pc:chgData name="Amanda Banks" userId="b087a8d9-1487-4f53-b260-56dd6c44b6b6" providerId="ADAL" clId="{65DC4EA1-6E54-44F8-AA5B-1CFCC163F910}" dt="2025-08-09T09:46:48.266" v="2319" actId="20577"/>
        <pc:sldMkLst>
          <pc:docMk/>
          <pc:sldMk cId="299442539" sldId="1658"/>
        </pc:sldMkLst>
      </pc:sldChg>
      <pc:sldChg chg="modSp mod">
        <pc:chgData name="Amanda Banks" userId="b087a8d9-1487-4f53-b260-56dd6c44b6b6" providerId="ADAL" clId="{65DC4EA1-6E54-44F8-AA5B-1CFCC163F910}" dt="2025-08-09T09:47:03.664" v="2320" actId="113"/>
        <pc:sldMkLst>
          <pc:docMk/>
          <pc:sldMk cId="2902562020" sldId="1659"/>
        </pc:sldMkLst>
      </pc:sldChg>
      <pc:sldChg chg="modSp mod">
        <pc:chgData name="Amanda Banks" userId="b087a8d9-1487-4f53-b260-56dd6c44b6b6" providerId="ADAL" clId="{65DC4EA1-6E54-44F8-AA5B-1CFCC163F910}" dt="2025-08-09T10:05:04.770" v="3089" actId="20577"/>
        <pc:sldMkLst>
          <pc:docMk/>
          <pc:sldMk cId="4166726331" sldId="1660"/>
        </pc:sldMkLst>
      </pc:sldChg>
      <pc:sldChg chg="modSp mod">
        <pc:chgData name="Amanda Banks" userId="b087a8d9-1487-4f53-b260-56dd6c44b6b6" providerId="ADAL" clId="{65DC4EA1-6E54-44F8-AA5B-1CFCC163F910}" dt="2025-08-09T10:04:46.890" v="3077" actId="20577"/>
        <pc:sldMkLst>
          <pc:docMk/>
          <pc:sldMk cId="3661868171" sldId="1661"/>
        </pc:sldMkLst>
      </pc:sldChg>
      <pc:sldChg chg="modSp mod">
        <pc:chgData name="Amanda Banks" userId="b087a8d9-1487-4f53-b260-56dd6c44b6b6" providerId="ADAL" clId="{65DC4EA1-6E54-44F8-AA5B-1CFCC163F910}" dt="2025-08-09T10:02:38.708" v="3056" actId="20577"/>
        <pc:sldMkLst>
          <pc:docMk/>
          <pc:sldMk cId="3297655997" sldId="1662"/>
        </pc:sldMkLst>
      </pc:sldChg>
      <pc:sldChg chg="modSp mod">
        <pc:chgData name="Amanda Banks" userId="b087a8d9-1487-4f53-b260-56dd6c44b6b6" providerId="ADAL" clId="{65DC4EA1-6E54-44F8-AA5B-1CFCC163F910}" dt="2025-08-09T09:46:10.560" v="2313" actId="20577"/>
        <pc:sldMkLst>
          <pc:docMk/>
          <pc:sldMk cId="1301774422" sldId="1663"/>
        </pc:sldMkLst>
      </pc:sldChg>
      <pc:sldChg chg="modSp mod modCm">
        <pc:chgData name="Amanda Banks" userId="b087a8d9-1487-4f53-b260-56dd6c44b6b6" providerId="ADAL" clId="{65DC4EA1-6E54-44F8-AA5B-1CFCC163F910}" dt="2025-08-08T06:30:00.335" v="145" actId="20577"/>
        <pc:sldMkLst>
          <pc:docMk/>
          <pc:sldMk cId="2348996440" sldId="1664"/>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65DC4EA1-6E54-44F8-AA5B-1CFCC163F910}" dt="2025-08-08T06:30:00.335" v="145" actId="20577"/>
              <pc2:cmMkLst xmlns:pc2="http://schemas.microsoft.com/office/powerpoint/2019/9/main/command">
                <pc:docMk/>
                <pc:sldMk cId="2348996440" sldId="1664"/>
                <pc2:cmMk id="{011B9A94-E258-40FD-96DC-C445A1671EB4}"/>
              </pc2:cmMkLst>
            </pc226:cmChg>
          </p:ext>
        </pc:extLst>
      </pc:sldChg>
      <pc:sldChg chg="modSp mod">
        <pc:chgData name="Amanda Banks" userId="b087a8d9-1487-4f53-b260-56dd6c44b6b6" providerId="ADAL" clId="{65DC4EA1-6E54-44F8-AA5B-1CFCC163F910}" dt="2025-08-09T09:44:26.412" v="2287" actId="20577"/>
        <pc:sldMkLst>
          <pc:docMk/>
          <pc:sldMk cId="1588897874" sldId="1675"/>
        </pc:sldMkLst>
      </pc:sldChg>
      <pc:sldChg chg="modSp mod">
        <pc:chgData name="Amanda Banks" userId="b087a8d9-1487-4f53-b260-56dd6c44b6b6" providerId="ADAL" clId="{65DC4EA1-6E54-44F8-AA5B-1CFCC163F910}" dt="2025-08-08T07:35:45.935" v="568"/>
        <pc:sldMkLst>
          <pc:docMk/>
          <pc:sldMk cId="659614897" sldId="1678"/>
        </pc:sldMkLst>
      </pc:sldChg>
      <pc:sldChg chg="modSp mod">
        <pc:chgData name="Amanda Banks" userId="b087a8d9-1487-4f53-b260-56dd6c44b6b6" providerId="ADAL" clId="{65DC4EA1-6E54-44F8-AA5B-1CFCC163F910}" dt="2025-08-09T09:45:34.452" v="2304" actId="20577"/>
        <pc:sldMkLst>
          <pc:docMk/>
          <pc:sldMk cId="1916172049" sldId="1681"/>
        </pc:sldMkLst>
      </pc:sldChg>
    </pc:docChg>
  </pc:docChgLst>
  <pc:docChgLst>
    <pc:chgData name="Mitchell Hughes" userId="07e0a656-72cc-43dc-9101-73b1c8a126d1" providerId="ADAL" clId="{57E92791-1C98-40E0-B257-F5E501C704FA}"/>
    <pc:docChg chg="modSld">
      <pc:chgData name="Mitchell Hughes" userId="07e0a656-72cc-43dc-9101-73b1c8a126d1" providerId="ADAL" clId="{57E92791-1C98-40E0-B257-F5E501C704FA}" dt="2025-09-05T04:35:29.733" v="108" actId="20577"/>
      <pc:docMkLst>
        <pc:docMk/>
      </pc:docMkLst>
      <pc:sldChg chg="modSp mod">
        <pc:chgData name="Mitchell Hughes" userId="07e0a656-72cc-43dc-9101-73b1c8a126d1" providerId="ADAL" clId="{57E92791-1C98-40E0-B257-F5E501C704FA}" dt="2025-09-05T04:24:32.572" v="0" actId="13926"/>
        <pc:sldMkLst>
          <pc:docMk/>
          <pc:sldMk cId="1924887805" sldId="1644"/>
        </pc:sldMkLst>
      </pc:sldChg>
      <pc:sldChg chg="modSp mod">
        <pc:chgData name="Mitchell Hughes" userId="07e0a656-72cc-43dc-9101-73b1c8a126d1" providerId="ADAL" clId="{57E92791-1C98-40E0-B257-F5E501C704FA}" dt="2025-09-05T04:30:43.112" v="31" actId="13926"/>
        <pc:sldMkLst>
          <pc:docMk/>
          <pc:sldMk cId="4052035881" sldId="1645"/>
        </pc:sldMkLst>
      </pc:sldChg>
      <pc:sldChg chg="modSp mod modCm">
        <pc:chgData name="Mitchell Hughes" userId="07e0a656-72cc-43dc-9101-73b1c8a126d1" providerId="ADAL" clId="{57E92791-1C98-40E0-B257-F5E501C704FA}" dt="2025-09-05T04:35:29.733" v="108" actId="20577"/>
        <pc:sldMkLst>
          <pc:docMk/>
          <pc:sldMk cId="299442539" sldId="1658"/>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57E92791-1C98-40E0-B257-F5E501C704FA}" dt="2025-09-05T04:35:29.733" v="108" actId="20577"/>
              <pc2:cmMkLst xmlns:pc2="http://schemas.microsoft.com/office/powerpoint/2019/9/main/command">
                <pc:docMk/>
                <pc:sldMk cId="299442539" sldId="1658"/>
                <pc2:cmMk id="{BC109448-78BE-4765-9F77-FA3852A5714C}"/>
              </pc2:cmMkLst>
            </pc226:cmChg>
            <pc226:cmChg xmlns:pc226="http://schemas.microsoft.com/office/powerpoint/2022/06/main/command" chg="mod">
              <pc226:chgData name="Mitchell Hughes" userId="07e0a656-72cc-43dc-9101-73b1c8a126d1" providerId="ADAL" clId="{57E92791-1C98-40E0-B257-F5E501C704FA}" dt="2025-09-05T04:35:29.733" v="108" actId="20577"/>
              <pc2:cmMkLst xmlns:pc2="http://schemas.microsoft.com/office/powerpoint/2019/9/main/command">
                <pc:docMk/>
                <pc:sldMk cId="299442539" sldId="1658"/>
                <pc2:cmMk id="{1242A1E1-3ED8-4964-8AE9-AAE56772C2CE}"/>
              </pc2:cmMkLst>
            </pc226:cmChg>
          </p:ext>
        </pc:extLst>
      </pc:sldChg>
      <pc:sldChg chg="modSp mod">
        <pc:chgData name="Mitchell Hughes" userId="07e0a656-72cc-43dc-9101-73b1c8a126d1" providerId="ADAL" clId="{57E92791-1C98-40E0-B257-F5E501C704FA}" dt="2025-09-05T04:34:27.096" v="75" actId="13926"/>
        <pc:sldMkLst>
          <pc:docMk/>
          <pc:sldMk cId="4166726331" sldId="1660"/>
        </pc:sldMkLst>
      </pc:sldChg>
      <pc:sldChg chg="modSp mod">
        <pc:chgData name="Mitchell Hughes" userId="07e0a656-72cc-43dc-9101-73b1c8a126d1" providerId="ADAL" clId="{57E92791-1C98-40E0-B257-F5E501C704FA}" dt="2025-09-05T04:34:04.421" v="74" actId="2711"/>
        <pc:sldMkLst>
          <pc:docMk/>
          <pc:sldMk cId="659614897" sldId="1678"/>
        </pc:sldMkLst>
      </pc:sldChg>
      <pc:sldChg chg="modSp mod">
        <pc:chgData name="Mitchell Hughes" userId="07e0a656-72cc-43dc-9101-73b1c8a126d1" providerId="ADAL" clId="{57E92791-1C98-40E0-B257-F5E501C704FA}" dt="2025-09-05T04:25:28.321" v="2" actId="167"/>
        <pc:sldMkLst>
          <pc:docMk/>
          <pc:sldMk cId="3065211263" sldId="1686"/>
        </pc:sldMkLst>
      </pc:sldChg>
      <pc:sldChg chg="modSp mod">
        <pc:chgData name="Mitchell Hughes" userId="07e0a656-72cc-43dc-9101-73b1c8a126d1" providerId="ADAL" clId="{57E92791-1C98-40E0-B257-F5E501C704FA}" dt="2025-09-05T04:30:03.639" v="30" actId="20577"/>
        <pc:sldMkLst>
          <pc:docMk/>
          <pc:sldMk cId="1790605174" sldId="1688"/>
        </pc:sldMkLst>
      </pc:sldChg>
    </pc:docChg>
  </pc:docChgLst>
  <pc:docChgLst>
    <pc:chgData name="Mitchell Hughes" userId="07e0a656-72cc-43dc-9101-73b1c8a126d1" providerId="ADAL" clId="{10ECB416-AFBA-4FEE-A084-39670AAA3E7C}"/>
    <pc:docChg chg="undo custSel addSld delSld modSld sldOrd modSection">
      <pc:chgData name="Mitchell Hughes" userId="07e0a656-72cc-43dc-9101-73b1c8a126d1" providerId="ADAL" clId="{10ECB416-AFBA-4FEE-A084-39670AAA3E7C}" dt="2025-08-08T05:23:31.378" v="2849" actId="1076"/>
      <pc:docMkLst>
        <pc:docMk/>
      </pc:docMkLst>
      <pc:sldChg chg="modSp mod">
        <pc:chgData name="Mitchell Hughes" userId="07e0a656-72cc-43dc-9101-73b1c8a126d1" providerId="ADAL" clId="{10ECB416-AFBA-4FEE-A084-39670AAA3E7C}" dt="2025-08-08T05:10:44.605" v="2539" actId="20577"/>
        <pc:sldMkLst>
          <pc:docMk/>
          <pc:sldMk cId="3538298205" sldId="1643"/>
        </pc:sldMkLst>
      </pc:sldChg>
      <pc:sldChg chg="modSp mod">
        <pc:chgData name="Mitchell Hughes" userId="07e0a656-72cc-43dc-9101-73b1c8a126d1" providerId="ADAL" clId="{10ECB416-AFBA-4FEE-A084-39670AAA3E7C}" dt="2025-08-08T05:16:22.431" v="2803" actId="1076"/>
        <pc:sldMkLst>
          <pc:docMk/>
          <pc:sldMk cId="2724033318" sldId="1647"/>
        </pc:sldMkLst>
      </pc:sldChg>
      <pc:sldChg chg="addSp delSp modSp mod">
        <pc:chgData name="Mitchell Hughes" userId="07e0a656-72cc-43dc-9101-73b1c8a126d1" providerId="ADAL" clId="{10ECB416-AFBA-4FEE-A084-39670AAA3E7C}" dt="2025-08-08T05:19:21" v="2815" actId="1076"/>
        <pc:sldMkLst>
          <pc:docMk/>
          <pc:sldMk cId="2915676744" sldId="1648"/>
        </pc:sldMkLst>
      </pc:sldChg>
      <pc:sldChg chg="add">
        <pc:chgData name="Mitchell Hughes" userId="07e0a656-72cc-43dc-9101-73b1c8a126d1" providerId="ADAL" clId="{10ECB416-AFBA-4FEE-A084-39670AAA3E7C}" dt="2025-08-08T05:07:34.205" v="2425"/>
        <pc:sldMkLst>
          <pc:docMk/>
          <pc:sldMk cId="2443623881" sldId="1649"/>
        </pc:sldMkLst>
      </pc:sldChg>
      <pc:sldChg chg="del mod modShow">
        <pc:chgData name="Mitchell Hughes" userId="07e0a656-72cc-43dc-9101-73b1c8a126d1" providerId="ADAL" clId="{10ECB416-AFBA-4FEE-A084-39670AAA3E7C}" dt="2025-08-08T05:07:24.322" v="2424" actId="2696"/>
        <pc:sldMkLst>
          <pc:docMk/>
          <pc:sldMk cId="3729699708" sldId="1649"/>
        </pc:sldMkLst>
      </pc:sldChg>
      <pc:sldChg chg="addSp delSp modSp mod ord modShow">
        <pc:chgData name="Mitchell Hughes" userId="07e0a656-72cc-43dc-9101-73b1c8a126d1" providerId="ADAL" clId="{10ECB416-AFBA-4FEE-A084-39670AAA3E7C}" dt="2025-08-08T05:10:24.185" v="2530" actId="14100"/>
        <pc:sldMkLst>
          <pc:docMk/>
          <pc:sldMk cId="4023242648" sldId="1650"/>
        </pc:sldMkLst>
      </pc:sldChg>
      <pc:sldChg chg="modSp mod">
        <pc:chgData name="Mitchell Hughes" userId="07e0a656-72cc-43dc-9101-73b1c8a126d1" providerId="ADAL" clId="{10ECB416-AFBA-4FEE-A084-39670AAA3E7C}" dt="2025-08-08T02:10:29.810" v="146" actId="20577"/>
        <pc:sldMkLst>
          <pc:docMk/>
          <pc:sldMk cId="503174185" sldId="1655"/>
        </pc:sldMkLst>
      </pc:sldChg>
      <pc:sldChg chg="modSp mod">
        <pc:chgData name="Mitchell Hughes" userId="07e0a656-72cc-43dc-9101-73b1c8a126d1" providerId="ADAL" clId="{10ECB416-AFBA-4FEE-A084-39670AAA3E7C}" dt="2025-08-08T05:21:13.265" v="2818" actId="113"/>
        <pc:sldMkLst>
          <pc:docMk/>
          <pc:sldMk cId="3177197742" sldId="1656"/>
        </pc:sldMkLst>
      </pc:sldChg>
      <pc:sldChg chg="modSp mod">
        <pc:chgData name="Mitchell Hughes" userId="07e0a656-72cc-43dc-9101-73b1c8a126d1" providerId="ADAL" clId="{10ECB416-AFBA-4FEE-A084-39670AAA3E7C}" dt="2025-08-08T03:46:06.692" v="1215" actId="20577"/>
        <pc:sldMkLst>
          <pc:docMk/>
          <pc:sldMk cId="299442539" sldId="1658"/>
        </pc:sldMkLst>
      </pc:sldChg>
      <pc:sldChg chg="addSp delSp modSp mod">
        <pc:chgData name="Mitchell Hughes" userId="07e0a656-72cc-43dc-9101-73b1c8a126d1" providerId="ADAL" clId="{10ECB416-AFBA-4FEE-A084-39670AAA3E7C}" dt="2025-08-08T03:00:30.685" v="1073" actId="20577"/>
        <pc:sldMkLst>
          <pc:docMk/>
          <pc:sldMk cId="2902562020" sldId="1659"/>
        </pc:sldMkLst>
      </pc:sldChg>
      <pc:sldChg chg="modSp mod">
        <pc:chgData name="Mitchell Hughes" userId="07e0a656-72cc-43dc-9101-73b1c8a126d1" providerId="ADAL" clId="{10ECB416-AFBA-4FEE-A084-39670AAA3E7C}" dt="2025-08-08T05:23:31.378" v="2849" actId="1076"/>
        <pc:sldMkLst>
          <pc:docMk/>
          <pc:sldMk cId="4166726331" sldId="1660"/>
        </pc:sldMkLst>
      </pc:sldChg>
      <pc:sldChg chg="addSp delSp modSp mod">
        <pc:chgData name="Mitchell Hughes" userId="07e0a656-72cc-43dc-9101-73b1c8a126d1" providerId="ADAL" clId="{10ECB416-AFBA-4FEE-A084-39670AAA3E7C}" dt="2025-08-08T03:04:20.632" v="1083"/>
        <pc:sldMkLst>
          <pc:docMk/>
          <pc:sldMk cId="3661868171" sldId="1661"/>
        </pc:sldMkLst>
      </pc:sldChg>
      <pc:sldChg chg="modSp mod">
        <pc:chgData name="Mitchell Hughes" userId="07e0a656-72cc-43dc-9101-73b1c8a126d1" providerId="ADAL" clId="{10ECB416-AFBA-4FEE-A084-39670AAA3E7C}" dt="2025-08-08T05:23:18.927" v="2845" actId="20577"/>
        <pc:sldMkLst>
          <pc:docMk/>
          <pc:sldMk cId="659614897" sldId="1678"/>
        </pc:sldMkLst>
      </pc:sldChg>
      <pc:sldChg chg="add del mod ord setBg modShow">
        <pc:chgData name="Mitchell Hughes" userId="07e0a656-72cc-43dc-9101-73b1c8a126d1" providerId="ADAL" clId="{10ECB416-AFBA-4FEE-A084-39670AAA3E7C}" dt="2025-08-08T05:10:31.109" v="2531" actId="47"/>
        <pc:sldMkLst>
          <pc:docMk/>
          <pc:sldMk cId="967545615" sldId="1680"/>
        </pc:sldMkLst>
      </pc:sldChg>
      <pc:sldChg chg="delSp modSp add mod modShow">
        <pc:chgData name="Mitchell Hughes" userId="07e0a656-72cc-43dc-9101-73b1c8a126d1" providerId="ADAL" clId="{10ECB416-AFBA-4FEE-A084-39670AAA3E7C}" dt="2025-08-08T05:11:13.069" v="2541" actId="478"/>
        <pc:sldMkLst>
          <pc:docMk/>
          <pc:sldMk cId="1916172049" sldId="1681"/>
        </pc:sldMkLst>
      </pc:sldChg>
      <pc:sldChg chg="add del ord setBg">
        <pc:chgData name="Mitchell Hughes" userId="07e0a656-72cc-43dc-9101-73b1c8a126d1" providerId="ADAL" clId="{10ECB416-AFBA-4FEE-A084-39670AAA3E7C}" dt="2025-08-08T05:07:24.322" v="2424" actId="2696"/>
        <pc:sldMkLst>
          <pc:docMk/>
          <pc:sldMk cId="1141227302" sldId="1682"/>
        </pc:sldMkLst>
      </pc:sldChg>
      <pc:sldChg chg="add">
        <pc:chgData name="Mitchell Hughes" userId="07e0a656-72cc-43dc-9101-73b1c8a126d1" providerId="ADAL" clId="{10ECB416-AFBA-4FEE-A084-39670AAA3E7C}" dt="2025-08-08T05:07:34.205" v="2425"/>
        <pc:sldMkLst>
          <pc:docMk/>
          <pc:sldMk cId="3141648414" sldId="1682"/>
        </pc:sldMkLst>
      </pc:sldChg>
    </pc:docChg>
  </pc:docChgLst>
  <pc:docChgLst>
    <pc:chgData name="Mitchell Hughes" userId="07e0a656-72cc-43dc-9101-73b1c8a126d1" providerId="ADAL" clId="{59A4CC9C-CCF7-45E4-81AD-F75AF2C7F7D1}"/>
    <pc:docChg chg="custSel modSld">
      <pc:chgData name="Mitchell Hughes" userId="07e0a656-72cc-43dc-9101-73b1c8a126d1" providerId="ADAL" clId="{59A4CC9C-CCF7-45E4-81AD-F75AF2C7F7D1}" dt="2025-09-25T05:19:03.104" v="226" actId="1076"/>
      <pc:docMkLst>
        <pc:docMk/>
      </pc:docMkLst>
      <pc:sldChg chg="addSp modSp mod">
        <pc:chgData name="Mitchell Hughes" userId="07e0a656-72cc-43dc-9101-73b1c8a126d1" providerId="ADAL" clId="{59A4CC9C-CCF7-45E4-81AD-F75AF2C7F7D1}" dt="2025-09-25T04:33:14.406" v="225" actId="1076"/>
        <pc:sldMkLst>
          <pc:docMk/>
          <pc:sldMk cId="2326657625" sldId="1590"/>
        </pc:sldMkLst>
      </pc:sldChg>
      <pc:sldChg chg="modSp mod">
        <pc:chgData name="Mitchell Hughes" userId="07e0a656-72cc-43dc-9101-73b1c8a126d1" providerId="ADAL" clId="{59A4CC9C-CCF7-45E4-81AD-F75AF2C7F7D1}" dt="2025-09-25T05:19:03.104" v="226" actId="1076"/>
        <pc:sldMkLst>
          <pc:docMk/>
          <pc:sldMk cId="2915676744" sldId="1648"/>
        </pc:sldMkLst>
      </pc:sldChg>
    </pc:docChg>
  </pc:docChgLst>
  <pc:docChgLst>
    <pc:chgData name="Mitchell Hughes" userId="07e0a656-72cc-43dc-9101-73b1c8a126d1" providerId="ADAL" clId="{8FC30461-7CE7-4384-B57D-FBC88A568014}"/>
    <pc:docChg chg="undo custSel addSld delSld modSld sldOrd modSection">
      <pc:chgData name="Mitchell Hughes" userId="07e0a656-72cc-43dc-9101-73b1c8a126d1" providerId="ADAL" clId="{8FC30461-7CE7-4384-B57D-FBC88A568014}" dt="2025-04-23T08:18:45.711" v="3045" actId="2696"/>
      <pc:docMkLst>
        <pc:docMk/>
      </pc:docMkLst>
      <pc:sldChg chg="del mod modShow">
        <pc:chgData name="Mitchell Hughes" userId="07e0a656-72cc-43dc-9101-73b1c8a126d1" providerId="ADAL" clId="{8FC30461-7CE7-4384-B57D-FBC88A568014}" dt="2025-04-23T08:18:45.711" v="3045" actId="2696"/>
        <pc:sldMkLst>
          <pc:docMk/>
          <pc:sldMk cId="2516189216" sldId="1513"/>
        </pc:sldMkLst>
      </pc:sldChg>
      <pc:sldChg chg="modSp mod">
        <pc:chgData name="Mitchell Hughes" userId="07e0a656-72cc-43dc-9101-73b1c8a126d1" providerId="ADAL" clId="{8FC30461-7CE7-4384-B57D-FBC88A568014}" dt="2025-04-23T08:13:54.788" v="3016" actId="2165"/>
        <pc:sldMkLst>
          <pc:docMk/>
          <pc:sldMk cId="241419605" sldId="1514"/>
        </pc:sldMkLst>
      </pc:sldChg>
      <pc:sldChg chg="del mod modShow">
        <pc:chgData name="Mitchell Hughes" userId="07e0a656-72cc-43dc-9101-73b1c8a126d1" providerId="ADAL" clId="{8FC30461-7CE7-4384-B57D-FBC88A568014}" dt="2025-04-23T08:18:41.756" v="3044" actId="2696"/>
        <pc:sldMkLst>
          <pc:docMk/>
          <pc:sldMk cId="1492443147" sldId="1515"/>
        </pc:sldMkLst>
      </pc:sldChg>
      <pc:sldChg chg="ord">
        <pc:chgData name="Mitchell Hughes" userId="07e0a656-72cc-43dc-9101-73b1c8a126d1" providerId="ADAL" clId="{8FC30461-7CE7-4384-B57D-FBC88A568014}" dt="2025-04-23T06:55:41.920" v="51"/>
        <pc:sldMkLst>
          <pc:docMk/>
          <pc:sldMk cId="1625135829" sldId="1518"/>
        </pc:sldMkLst>
      </pc:sldChg>
      <pc:sldChg chg="ord">
        <pc:chgData name="Mitchell Hughes" userId="07e0a656-72cc-43dc-9101-73b1c8a126d1" providerId="ADAL" clId="{8FC30461-7CE7-4384-B57D-FBC88A568014}" dt="2025-04-23T06:55:41.920" v="51"/>
        <pc:sldMkLst>
          <pc:docMk/>
          <pc:sldMk cId="725727048" sldId="1531"/>
        </pc:sldMkLst>
      </pc:sldChg>
      <pc:sldChg chg="del">
        <pc:chgData name="Mitchell Hughes" userId="07e0a656-72cc-43dc-9101-73b1c8a126d1" providerId="ADAL" clId="{8FC30461-7CE7-4384-B57D-FBC88A568014}" dt="2025-04-23T08:16:37.527" v="3042" actId="2696"/>
        <pc:sldMkLst>
          <pc:docMk/>
          <pc:sldMk cId="4250832098" sldId="1532"/>
        </pc:sldMkLst>
      </pc:sldChg>
      <pc:sldChg chg="ord">
        <pc:chgData name="Mitchell Hughes" userId="07e0a656-72cc-43dc-9101-73b1c8a126d1" providerId="ADAL" clId="{8FC30461-7CE7-4384-B57D-FBC88A568014}" dt="2025-04-23T06:55:41.920" v="51"/>
        <pc:sldMkLst>
          <pc:docMk/>
          <pc:sldMk cId="2711218569" sldId="1573"/>
        </pc:sldMkLst>
      </pc:sldChg>
      <pc:sldChg chg="ord">
        <pc:chgData name="Mitchell Hughes" userId="07e0a656-72cc-43dc-9101-73b1c8a126d1" providerId="ADAL" clId="{8FC30461-7CE7-4384-B57D-FBC88A568014}" dt="2025-04-23T06:55:41.920" v="51"/>
        <pc:sldMkLst>
          <pc:docMk/>
          <pc:sldMk cId="3879094873" sldId="1574"/>
        </pc:sldMkLst>
      </pc:sldChg>
      <pc:sldChg chg="ord">
        <pc:chgData name="Mitchell Hughes" userId="07e0a656-72cc-43dc-9101-73b1c8a126d1" providerId="ADAL" clId="{8FC30461-7CE7-4384-B57D-FBC88A568014}" dt="2025-04-23T06:55:41.920" v="51"/>
        <pc:sldMkLst>
          <pc:docMk/>
          <pc:sldMk cId="1031170370" sldId="1575"/>
        </pc:sldMkLst>
      </pc:sldChg>
      <pc:sldChg chg="modSp mod">
        <pc:chgData name="Mitchell Hughes" userId="07e0a656-72cc-43dc-9101-73b1c8a126d1" providerId="ADAL" clId="{8FC30461-7CE7-4384-B57D-FBC88A568014}" dt="2025-04-23T08:15:03.360" v="3034" actId="20577"/>
        <pc:sldMkLst>
          <pc:docMk/>
          <pc:sldMk cId="2880840209" sldId="1576"/>
        </pc:sldMkLst>
      </pc:sldChg>
      <pc:sldChg chg="addSp modSp add del mod ord">
        <pc:chgData name="Mitchell Hughes" userId="07e0a656-72cc-43dc-9101-73b1c8a126d1" providerId="ADAL" clId="{8FC30461-7CE7-4384-B57D-FBC88A568014}" dt="2025-04-23T07:09:51.634" v="268" actId="47"/>
        <pc:sldMkLst>
          <pc:docMk/>
          <pc:sldMk cId="1319252442" sldId="1582"/>
        </pc:sldMkLst>
      </pc:sldChg>
      <pc:sldChg chg="add del">
        <pc:chgData name="Mitchell Hughes" userId="07e0a656-72cc-43dc-9101-73b1c8a126d1" providerId="ADAL" clId="{8FC30461-7CE7-4384-B57D-FBC88A568014}" dt="2025-04-23T08:16:26.036" v="3041" actId="47"/>
        <pc:sldMkLst>
          <pc:docMk/>
          <pc:sldMk cId="1923974600" sldId="1582"/>
        </pc:sldMkLst>
      </pc:sldChg>
    </pc:docChg>
  </pc:docChgLst>
  <pc:docChgLst>
    <pc:chgData name="Mitchell Hughes" userId="07e0a656-72cc-43dc-9101-73b1c8a126d1" providerId="ADAL" clId="{5D2C1F0B-8088-49DF-ACFF-8B796DEEE974}"/>
    <pc:docChg chg="undo custSel addSld delSld modSld sldOrd modSection">
      <pc:chgData name="Mitchell Hughes" userId="07e0a656-72cc-43dc-9101-73b1c8a126d1" providerId="ADAL" clId="{5D2C1F0B-8088-49DF-ACFF-8B796DEEE974}" dt="2025-04-29T06:15:54.546" v="2377" actId="14100"/>
      <pc:docMkLst>
        <pc:docMk/>
      </pc:docMkLst>
      <pc:sldChg chg="addSp delSp modSp mod">
        <pc:chgData name="Mitchell Hughes" userId="07e0a656-72cc-43dc-9101-73b1c8a126d1" providerId="ADAL" clId="{5D2C1F0B-8088-49DF-ACFF-8B796DEEE974}" dt="2025-04-29T04:28:26.482" v="1412" actId="478"/>
        <pc:sldMkLst>
          <pc:docMk/>
          <pc:sldMk cId="631135064" sldId="1400"/>
        </pc:sldMkLst>
      </pc:sldChg>
      <pc:sldChg chg="modSp mod">
        <pc:chgData name="Mitchell Hughes" userId="07e0a656-72cc-43dc-9101-73b1c8a126d1" providerId="ADAL" clId="{5D2C1F0B-8088-49DF-ACFF-8B796DEEE974}" dt="2025-04-29T04:26:38.785" v="1400" actId="1076"/>
        <pc:sldMkLst>
          <pc:docMk/>
          <pc:sldMk cId="1426787586" sldId="1472"/>
        </pc:sldMkLst>
      </pc:sldChg>
      <pc:sldChg chg="modSp mod">
        <pc:chgData name="Mitchell Hughes" userId="07e0a656-72cc-43dc-9101-73b1c8a126d1" providerId="ADAL" clId="{5D2C1F0B-8088-49DF-ACFF-8B796DEEE974}" dt="2025-04-29T04:29:08.435" v="1413" actId="14734"/>
        <pc:sldMkLst>
          <pc:docMk/>
          <pc:sldMk cId="4007668541" sldId="1498"/>
        </pc:sldMkLst>
      </pc:sldChg>
      <pc:sldChg chg="modSp mod">
        <pc:chgData name="Mitchell Hughes" userId="07e0a656-72cc-43dc-9101-73b1c8a126d1" providerId="ADAL" clId="{5D2C1F0B-8088-49DF-ACFF-8B796DEEE974}" dt="2025-04-29T04:24:54.530" v="1398" actId="1076"/>
        <pc:sldMkLst>
          <pc:docMk/>
          <pc:sldMk cId="3147489674" sldId="1511"/>
        </pc:sldMkLst>
      </pc:sldChg>
      <pc:sldChg chg="modSp mod">
        <pc:chgData name="Mitchell Hughes" userId="07e0a656-72cc-43dc-9101-73b1c8a126d1" providerId="ADAL" clId="{5D2C1F0B-8088-49DF-ACFF-8B796DEEE974}" dt="2025-04-29T06:09:11.693" v="2263" actId="20577"/>
        <pc:sldMkLst>
          <pc:docMk/>
          <pc:sldMk cId="241419605" sldId="1514"/>
        </pc:sldMkLst>
      </pc:sldChg>
      <pc:sldChg chg="addSp delSp del mod">
        <pc:chgData name="Mitchell Hughes" userId="07e0a656-72cc-43dc-9101-73b1c8a126d1" providerId="ADAL" clId="{5D2C1F0B-8088-49DF-ACFF-8B796DEEE974}" dt="2025-04-29T06:13:07.135" v="2304" actId="47"/>
        <pc:sldMkLst>
          <pc:docMk/>
          <pc:sldMk cId="1213921995" sldId="1583"/>
        </pc:sldMkLst>
      </pc:sldChg>
    </pc:docChg>
  </pc:docChgLst>
  <pc:docChgLst>
    <pc:chgData name="Amanda Banks" userId="b087a8d9-1487-4f53-b260-56dd6c44b6b6" providerId="ADAL" clId="{E0CBF269-BABD-4787-97DA-1DA944179894}"/>
    <pc:docChg chg="undo custSel addSld modSld sldOrd modSection">
      <pc:chgData name="Amanda Banks" userId="b087a8d9-1487-4f53-b260-56dd6c44b6b6" providerId="ADAL" clId="{E0CBF269-BABD-4787-97DA-1DA944179894}" dt="2025-04-24T05:27:26.191" v="889" actId="1076"/>
      <pc:docMkLst>
        <pc:docMk/>
      </pc:docMkLst>
      <pc:sldChg chg="modSp mod">
        <pc:chgData name="Amanda Banks" userId="b087a8d9-1487-4f53-b260-56dd6c44b6b6" providerId="ADAL" clId="{E0CBF269-BABD-4787-97DA-1DA944179894}" dt="2025-04-24T05:27:26.191" v="889" actId="1076"/>
        <pc:sldMkLst>
          <pc:docMk/>
          <pc:sldMk cId="1699990357" sldId="1458"/>
        </pc:sldMkLst>
      </pc:sldChg>
      <pc:sldChg chg="modSp mod modShow">
        <pc:chgData name="Amanda Banks" userId="b087a8d9-1487-4f53-b260-56dd6c44b6b6" providerId="ADAL" clId="{E0CBF269-BABD-4787-97DA-1DA944179894}" dt="2025-04-24T04:28:07.623" v="128" actId="113"/>
        <pc:sldMkLst>
          <pc:docMk/>
          <pc:sldMk cId="2774389285" sldId="1492"/>
        </pc:sldMkLst>
      </pc:sldChg>
      <pc:sldChg chg="modSp mod">
        <pc:chgData name="Amanda Banks" userId="b087a8d9-1487-4f53-b260-56dd6c44b6b6" providerId="ADAL" clId="{E0CBF269-BABD-4787-97DA-1DA944179894}" dt="2025-04-24T05:10:27.293" v="373" actId="20577"/>
        <pc:sldMkLst>
          <pc:docMk/>
          <pc:sldMk cId="3147489674" sldId="1511"/>
        </pc:sldMkLst>
      </pc:sldChg>
      <pc:sldChg chg="modSp mod">
        <pc:chgData name="Amanda Banks" userId="b087a8d9-1487-4f53-b260-56dd6c44b6b6" providerId="ADAL" clId="{E0CBF269-BABD-4787-97DA-1DA944179894}" dt="2025-04-24T04:39:41.541" v="247" actId="20577"/>
        <pc:sldMkLst>
          <pc:docMk/>
          <pc:sldMk cId="241419605" sldId="1514"/>
        </pc:sldMkLst>
      </pc:sldChg>
      <pc:sldChg chg="addSp modSp mod">
        <pc:chgData name="Amanda Banks" userId="b087a8d9-1487-4f53-b260-56dd6c44b6b6" providerId="ADAL" clId="{E0CBF269-BABD-4787-97DA-1DA944179894}" dt="2025-04-24T04:40:30.165" v="256" actId="20577"/>
        <pc:sldMkLst>
          <pc:docMk/>
          <pc:sldMk cId="2566644344" sldId="1534"/>
        </pc:sldMkLst>
      </pc:sldChg>
      <pc:sldChg chg="addSp modSp mod">
        <pc:chgData name="Amanda Banks" userId="b087a8d9-1487-4f53-b260-56dd6c44b6b6" providerId="ADAL" clId="{E0CBF269-BABD-4787-97DA-1DA944179894}" dt="2025-04-24T04:41:24.480" v="263" actId="20577"/>
        <pc:sldMkLst>
          <pc:docMk/>
          <pc:sldMk cId="2848824772" sldId="1537"/>
        </pc:sldMkLst>
      </pc:sldChg>
      <pc:sldChg chg="addSp modSp mod">
        <pc:chgData name="Amanda Banks" userId="b087a8d9-1487-4f53-b260-56dd6c44b6b6" providerId="ADAL" clId="{E0CBF269-BABD-4787-97DA-1DA944179894}" dt="2025-04-24T04:42:25.388" v="279" actId="20577"/>
        <pc:sldMkLst>
          <pc:docMk/>
          <pc:sldMk cId="1109282750" sldId="1549"/>
        </pc:sldMkLst>
      </pc:sldChg>
      <pc:sldChg chg="addSp modSp mod">
        <pc:chgData name="Amanda Banks" userId="b087a8d9-1487-4f53-b260-56dd6c44b6b6" providerId="ADAL" clId="{E0CBF269-BABD-4787-97DA-1DA944179894}" dt="2025-04-24T04:41:51.868" v="270" actId="20577"/>
        <pc:sldMkLst>
          <pc:docMk/>
          <pc:sldMk cId="1383996944" sldId="1562"/>
        </pc:sldMkLst>
      </pc:sldChg>
      <pc:sldChg chg="modSp mod modCm">
        <pc:chgData name="Amanda Banks" userId="b087a8d9-1487-4f53-b260-56dd6c44b6b6" providerId="ADAL" clId="{E0CBF269-BABD-4787-97DA-1DA944179894}" dt="2025-04-24T05:26:24.626" v="887" actId="20577"/>
        <pc:sldMkLst>
          <pc:docMk/>
          <pc:sldMk cId="3753190162" sldId="1567"/>
        </pc:sldMkLst>
      </pc:sldChg>
      <pc:sldChg chg="modSp mod ord modCm">
        <pc:chgData name="Amanda Banks" userId="b087a8d9-1487-4f53-b260-56dd6c44b6b6" providerId="ADAL" clId="{E0CBF269-BABD-4787-97DA-1DA944179894}" dt="2025-04-24T05:25:25.752" v="877" actId="20577"/>
        <pc:sldMkLst>
          <pc:docMk/>
          <pc:sldMk cId="1946538569" sldId="1570"/>
        </pc:sldMkLst>
      </pc:sldChg>
      <pc:sldChg chg="modSp mod">
        <pc:chgData name="Amanda Banks" userId="b087a8d9-1487-4f53-b260-56dd6c44b6b6" providerId="ADAL" clId="{E0CBF269-BABD-4787-97DA-1DA944179894}" dt="2025-04-24T04:34:33.376" v="236" actId="113"/>
        <pc:sldMkLst>
          <pc:docMk/>
          <pc:sldMk cId="2880840209" sldId="1576"/>
        </pc:sldMkLst>
      </pc:sldChg>
      <pc:sldChg chg="addSp delSp modSp add mod ord">
        <pc:chgData name="Amanda Banks" userId="b087a8d9-1487-4f53-b260-56dd6c44b6b6" providerId="ADAL" clId="{E0CBF269-BABD-4787-97DA-1DA944179894}" dt="2025-04-24T04:33:14.023" v="234" actId="20577"/>
        <pc:sldMkLst>
          <pc:docMk/>
          <pc:sldMk cId="2551934599" sldId="1582"/>
        </pc:sldMkLst>
      </pc:sldChg>
    </pc:docChg>
  </pc:docChgLst>
  <pc:docChgLst>
    <pc:chgData name="Mitchell Hughes" userId="07e0a656-72cc-43dc-9101-73b1c8a126d1" providerId="ADAL" clId="{584656C4-90D0-43CE-9638-83AF2A574514}"/>
    <pc:docChg chg="undo custSel modSld">
      <pc:chgData name="Mitchell Hughes" userId="07e0a656-72cc-43dc-9101-73b1c8a126d1" providerId="ADAL" clId="{584656C4-90D0-43CE-9638-83AF2A574514}" dt="2025-06-24T04:00:16.130" v="777" actId="20577"/>
      <pc:docMkLst>
        <pc:docMk/>
      </pc:docMkLst>
      <pc:sldChg chg="addSp delSp modSp mod">
        <pc:chgData name="Mitchell Hughes" userId="07e0a656-72cc-43dc-9101-73b1c8a126d1" providerId="ADAL" clId="{584656C4-90D0-43CE-9638-83AF2A574514}" dt="2025-06-24T03:23:41.651" v="266" actId="1035"/>
        <pc:sldMkLst>
          <pc:docMk/>
          <pc:sldMk cId="608719847" sldId="1408"/>
        </pc:sldMkLst>
      </pc:sldChg>
      <pc:sldChg chg="modSp mod">
        <pc:chgData name="Mitchell Hughes" userId="07e0a656-72cc-43dc-9101-73b1c8a126d1" providerId="ADAL" clId="{584656C4-90D0-43CE-9638-83AF2A574514}" dt="2025-06-24T03:49:49.342" v="414" actId="1076"/>
        <pc:sldMkLst>
          <pc:docMk/>
          <pc:sldMk cId="1786601390" sldId="1639"/>
        </pc:sldMkLst>
      </pc:sldChg>
      <pc:sldChg chg="modSp mod">
        <pc:chgData name="Mitchell Hughes" userId="07e0a656-72cc-43dc-9101-73b1c8a126d1" providerId="ADAL" clId="{584656C4-90D0-43CE-9638-83AF2A574514}" dt="2025-06-24T04:00:16.130" v="777" actId="20577"/>
        <pc:sldMkLst>
          <pc:docMk/>
          <pc:sldMk cId="1004790704" sldId="1640"/>
        </pc:sldMkLst>
      </pc:sldChg>
    </pc:docChg>
  </pc:docChgLst>
  <pc:docChgLst>
    <pc:chgData name="Mitchell Hughes" userId="07e0a656-72cc-43dc-9101-73b1c8a126d1" providerId="ADAL" clId="{A5032B40-B99B-4002-9C26-42CF6E5A8025}"/>
    <pc:docChg chg="undo redo custSel addSld delSld modSld sldOrd delSection modSection">
      <pc:chgData name="Mitchell Hughes" userId="07e0a656-72cc-43dc-9101-73b1c8a126d1" providerId="ADAL" clId="{A5032B40-B99B-4002-9C26-42CF6E5A8025}" dt="2025-05-26T04:14:29.505" v="4047" actId="1076"/>
      <pc:docMkLst>
        <pc:docMk/>
      </pc:docMkLst>
      <pc:sldChg chg="add">
        <pc:chgData name="Mitchell Hughes" userId="07e0a656-72cc-43dc-9101-73b1c8a126d1" providerId="ADAL" clId="{A5032B40-B99B-4002-9C26-42CF6E5A8025}" dt="2025-05-26T03:57:46.210" v="3931"/>
        <pc:sldMkLst>
          <pc:docMk/>
          <pc:sldMk cId="2109572680" sldId="1452"/>
        </pc:sldMkLst>
      </pc:sldChg>
      <pc:sldChg chg="del">
        <pc:chgData name="Mitchell Hughes" userId="07e0a656-72cc-43dc-9101-73b1c8a126d1" providerId="ADAL" clId="{A5032B40-B99B-4002-9C26-42CF6E5A8025}" dt="2025-05-26T03:57:34.652" v="3930" actId="2696"/>
        <pc:sldMkLst>
          <pc:docMk/>
          <pc:sldMk cId="3734883903" sldId="1452"/>
        </pc:sldMkLst>
      </pc:sldChg>
      <pc:sldChg chg="ord">
        <pc:chgData name="Mitchell Hughes" userId="07e0a656-72cc-43dc-9101-73b1c8a126d1" providerId="ADAL" clId="{A5032B40-B99B-4002-9C26-42CF6E5A8025}" dt="2025-05-26T03:56:37.622" v="3915"/>
        <pc:sldMkLst>
          <pc:docMk/>
          <pc:sldMk cId="3092733285" sldId="1455"/>
        </pc:sldMkLst>
      </pc:sldChg>
      <pc:sldChg chg="add">
        <pc:chgData name="Mitchell Hughes" userId="07e0a656-72cc-43dc-9101-73b1c8a126d1" providerId="ADAL" clId="{A5032B40-B99B-4002-9C26-42CF6E5A8025}" dt="2025-05-26T03:30:16.709" v="3463"/>
        <pc:sldMkLst>
          <pc:docMk/>
          <pc:sldMk cId="862656665" sldId="1458"/>
        </pc:sldMkLst>
      </pc:sldChg>
      <pc:sldChg chg="del">
        <pc:chgData name="Mitchell Hughes" userId="07e0a656-72cc-43dc-9101-73b1c8a126d1" providerId="ADAL" clId="{A5032B40-B99B-4002-9C26-42CF6E5A8025}" dt="2025-05-26T03:30:03.444" v="3461" actId="2696"/>
        <pc:sldMkLst>
          <pc:docMk/>
          <pc:sldMk cId="1699990357" sldId="1458"/>
        </pc:sldMkLst>
      </pc:sldChg>
      <pc:sldChg chg="add setBg">
        <pc:chgData name="Mitchell Hughes" userId="07e0a656-72cc-43dc-9101-73b1c8a126d1" providerId="ADAL" clId="{A5032B40-B99B-4002-9C26-42CF6E5A8025}" dt="2025-05-26T01:45:51.913" v="1716"/>
        <pc:sldMkLst>
          <pc:docMk/>
          <pc:sldMk cId="2260606794" sldId="1495"/>
        </pc:sldMkLst>
      </pc:sldChg>
      <pc:sldChg chg="modSp del mod modCm">
        <pc:chgData name="Mitchell Hughes" userId="07e0a656-72cc-43dc-9101-73b1c8a126d1" providerId="ADAL" clId="{A5032B40-B99B-4002-9C26-42CF6E5A8025}" dt="2025-05-26T01:45:27.408" v="1713" actId="2696"/>
        <pc:sldMkLst>
          <pc:docMk/>
          <pc:sldMk cId="2370286688" sldId="1495"/>
        </pc:sldMkLst>
      </pc:sldChg>
      <pc:sldChg chg="add setBg">
        <pc:chgData name="Mitchell Hughes" userId="07e0a656-72cc-43dc-9101-73b1c8a126d1" providerId="ADAL" clId="{A5032B40-B99B-4002-9C26-42CF6E5A8025}" dt="2025-05-26T01:45:51.913" v="1716"/>
        <pc:sldMkLst>
          <pc:docMk/>
          <pc:sldMk cId="1963469566" sldId="1512"/>
        </pc:sldMkLst>
      </pc:sldChg>
      <pc:sldChg chg="modSp del mod modCm">
        <pc:chgData name="Mitchell Hughes" userId="07e0a656-72cc-43dc-9101-73b1c8a126d1" providerId="ADAL" clId="{A5032B40-B99B-4002-9C26-42CF6E5A8025}" dt="2025-05-26T01:45:27.408" v="1713" actId="2696"/>
        <pc:sldMkLst>
          <pc:docMk/>
          <pc:sldMk cId="2066144320" sldId="1512"/>
        </pc:sldMkLst>
      </pc:sldChg>
      <pc:sldChg chg="del">
        <pc:chgData name="Mitchell Hughes" userId="07e0a656-72cc-43dc-9101-73b1c8a126d1" providerId="ADAL" clId="{A5032B40-B99B-4002-9C26-42CF6E5A8025}" dt="2025-05-26T03:57:50.473" v="3932" actId="47"/>
        <pc:sldMkLst>
          <pc:docMk/>
          <pc:sldMk cId="725727048" sldId="1531"/>
        </pc:sldMkLst>
      </pc:sldChg>
      <pc:sldChg chg="del">
        <pc:chgData name="Mitchell Hughes" userId="07e0a656-72cc-43dc-9101-73b1c8a126d1" providerId="ADAL" clId="{A5032B40-B99B-4002-9C26-42CF6E5A8025}" dt="2025-05-26T03:28:31.031" v="3412" actId="47"/>
        <pc:sldMkLst>
          <pc:docMk/>
          <pc:sldMk cId="2962453228" sldId="1536"/>
        </pc:sldMkLst>
      </pc:sldChg>
      <pc:sldChg chg="modSp del mod modShow">
        <pc:chgData name="Mitchell Hughes" userId="07e0a656-72cc-43dc-9101-73b1c8a126d1" providerId="ADAL" clId="{A5032B40-B99B-4002-9C26-42CF6E5A8025}" dt="2025-05-26T03:52:56.851" v="3894" actId="47"/>
        <pc:sldMkLst>
          <pc:docMk/>
          <pc:sldMk cId="2848824772" sldId="1537"/>
        </pc:sldMkLst>
      </pc:sldChg>
      <pc:sldChg chg="addSp delSp modSp del mod">
        <pc:chgData name="Mitchell Hughes" userId="07e0a656-72cc-43dc-9101-73b1c8a126d1" providerId="ADAL" clId="{A5032B40-B99B-4002-9C26-42CF6E5A8025}" dt="2025-05-26T03:42:03.329" v="3707" actId="47"/>
        <pc:sldMkLst>
          <pc:docMk/>
          <pc:sldMk cId="1350765569" sldId="1538"/>
        </pc:sldMkLst>
      </pc:sldChg>
      <pc:sldChg chg="ord">
        <pc:chgData name="Mitchell Hughes" userId="07e0a656-72cc-43dc-9101-73b1c8a126d1" providerId="ADAL" clId="{A5032B40-B99B-4002-9C26-42CF6E5A8025}" dt="2025-05-26T03:56:39.480" v="3917"/>
        <pc:sldMkLst>
          <pc:docMk/>
          <pc:sldMk cId="1296550222" sldId="1539"/>
        </pc:sldMkLst>
      </pc:sldChg>
      <pc:sldChg chg="modSp mod modCm">
        <pc:chgData name="Mitchell Hughes" userId="07e0a656-72cc-43dc-9101-73b1c8a126d1" providerId="ADAL" clId="{A5032B40-B99B-4002-9C26-42CF6E5A8025}" dt="2025-05-26T01:29:11.689" v="1480" actId="20577"/>
        <pc:sldMkLst>
          <pc:docMk/>
          <pc:sldMk cId="1334465648" sldId="1571"/>
        </pc:sldMkLst>
      </pc:sldChg>
      <pc:sldChg chg="del">
        <pc:chgData name="Mitchell Hughes" userId="07e0a656-72cc-43dc-9101-73b1c8a126d1" providerId="ADAL" clId="{A5032B40-B99B-4002-9C26-42CF6E5A8025}" dt="2025-05-26T03:57:57.571" v="3933" actId="47"/>
        <pc:sldMkLst>
          <pc:docMk/>
          <pc:sldMk cId="3879094873" sldId="1574"/>
        </pc:sldMkLst>
      </pc:sldChg>
      <pc:sldChg chg="add setBg">
        <pc:chgData name="Mitchell Hughes" userId="07e0a656-72cc-43dc-9101-73b1c8a126d1" providerId="ADAL" clId="{A5032B40-B99B-4002-9C26-42CF6E5A8025}" dt="2025-05-26T01:45:51.913" v="1716"/>
        <pc:sldMkLst>
          <pc:docMk/>
          <pc:sldMk cId="411547019" sldId="1580"/>
        </pc:sldMkLst>
      </pc:sldChg>
      <pc:sldChg chg="modSp del mod modCm">
        <pc:chgData name="Mitchell Hughes" userId="07e0a656-72cc-43dc-9101-73b1c8a126d1" providerId="ADAL" clId="{A5032B40-B99B-4002-9C26-42CF6E5A8025}" dt="2025-05-26T01:45:27.408" v="1713" actId="2696"/>
        <pc:sldMkLst>
          <pc:docMk/>
          <pc:sldMk cId="916201484" sldId="1580"/>
        </pc:sldMkLst>
      </pc:sldChg>
      <pc:sldChg chg="delSp modSp add del mod setBg modCm">
        <pc:chgData name="Mitchell Hughes" userId="07e0a656-72cc-43dc-9101-73b1c8a126d1" providerId="ADAL" clId="{A5032B40-B99B-4002-9C26-42CF6E5A8025}" dt="2025-05-26T03:59:55.292" v="3944" actId="47"/>
        <pc:sldMkLst>
          <pc:docMk/>
          <pc:sldMk cId="1249325754" sldId="1581"/>
        </pc:sldMkLst>
      </pc:sldChg>
      <pc:sldChg chg="modSp del mod modCm">
        <pc:chgData name="Mitchell Hughes" userId="07e0a656-72cc-43dc-9101-73b1c8a126d1" providerId="ADAL" clId="{A5032B40-B99B-4002-9C26-42CF6E5A8025}" dt="2025-05-26T01:45:27.408" v="1713" actId="2696"/>
        <pc:sldMkLst>
          <pc:docMk/>
          <pc:sldMk cId="1995108859" sldId="1581"/>
        </pc:sldMkLst>
      </pc:sldChg>
      <pc:sldChg chg="add del setBg">
        <pc:chgData name="Mitchell Hughes" userId="07e0a656-72cc-43dc-9101-73b1c8a126d1" providerId="ADAL" clId="{A5032B40-B99B-4002-9C26-42CF6E5A8025}" dt="2025-05-26T03:44:25.558" v="3710" actId="2696"/>
        <pc:sldMkLst>
          <pc:docMk/>
          <pc:sldMk cId="3887351044" sldId="1581"/>
        </pc:sldMkLst>
      </pc:sldChg>
      <pc:sldChg chg="modSp del mod modShow">
        <pc:chgData name="Mitchell Hughes" userId="07e0a656-72cc-43dc-9101-73b1c8a126d1" providerId="ADAL" clId="{A5032B40-B99B-4002-9C26-42CF6E5A8025}" dt="2025-05-26T02:34:09.911" v="3296" actId="2696"/>
        <pc:sldMkLst>
          <pc:docMk/>
          <pc:sldMk cId="463340277" sldId="1591"/>
        </pc:sldMkLst>
      </pc:sldChg>
      <pc:sldChg chg="add">
        <pc:chgData name="Mitchell Hughes" userId="07e0a656-72cc-43dc-9101-73b1c8a126d1" providerId="ADAL" clId="{A5032B40-B99B-4002-9C26-42CF6E5A8025}" dt="2025-05-26T02:34:23.623" v="3297"/>
        <pc:sldMkLst>
          <pc:docMk/>
          <pc:sldMk cId="1544017414" sldId="1591"/>
        </pc:sldMkLst>
      </pc:sldChg>
      <pc:sldChg chg="modSp del mod">
        <pc:chgData name="Mitchell Hughes" userId="07e0a656-72cc-43dc-9101-73b1c8a126d1" providerId="ADAL" clId="{A5032B40-B99B-4002-9C26-42CF6E5A8025}" dt="2025-05-26T03:34:51.055" v="3516" actId="47"/>
        <pc:sldMkLst>
          <pc:docMk/>
          <pc:sldMk cId="1805318785" sldId="1595"/>
        </pc:sldMkLst>
      </pc:sldChg>
      <pc:sldChg chg="modSp mod">
        <pc:chgData name="Mitchell Hughes" userId="07e0a656-72cc-43dc-9101-73b1c8a126d1" providerId="ADAL" clId="{A5032B40-B99B-4002-9C26-42CF6E5A8025}" dt="2025-05-26T03:26:05.521" v="3364" actId="20577"/>
        <pc:sldMkLst>
          <pc:docMk/>
          <pc:sldMk cId="4218436663" sldId="1601"/>
        </pc:sldMkLst>
      </pc:sldChg>
      <pc:sldChg chg="modSp mod">
        <pc:chgData name="Mitchell Hughes" userId="07e0a656-72cc-43dc-9101-73b1c8a126d1" providerId="ADAL" clId="{A5032B40-B99B-4002-9C26-42CF6E5A8025}" dt="2025-05-26T03:26:37.960" v="3366" actId="20577"/>
        <pc:sldMkLst>
          <pc:docMk/>
          <pc:sldMk cId="1158032978" sldId="1605"/>
        </pc:sldMkLst>
      </pc:sldChg>
      <pc:sldChg chg="add setBg">
        <pc:chgData name="Mitchell Hughes" userId="07e0a656-72cc-43dc-9101-73b1c8a126d1" providerId="ADAL" clId="{A5032B40-B99B-4002-9C26-42CF6E5A8025}" dt="2025-05-26T01:45:51.913" v="1716"/>
        <pc:sldMkLst>
          <pc:docMk/>
          <pc:sldMk cId="1056004459" sldId="1606"/>
        </pc:sldMkLst>
      </pc:sldChg>
      <pc:sldChg chg="del">
        <pc:chgData name="Mitchell Hughes" userId="07e0a656-72cc-43dc-9101-73b1c8a126d1" providerId="ADAL" clId="{A5032B40-B99B-4002-9C26-42CF6E5A8025}" dt="2025-05-26T01:45:27.408" v="1713" actId="2696"/>
        <pc:sldMkLst>
          <pc:docMk/>
          <pc:sldMk cId="2162576142" sldId="1606"/>
        </pc:sldMkLst>
      </pc:sldChg>
      <pc:sldChg chg="modSp mod">
        <pc:chgData name="Mitchell Hughes" userId="07e0a656-72cc-43dc-9101-73b1c8a126d1" providerId="ADAL" clId="{A5032B40-B99B-4002-9C26-42CF6E5A8025}" dt="2025-05-26T00:47:43.510" v="87" actId="20577"/>
        <pc:sldMkLst>
          <pc:docMk/>
          <pc:sldMk cId="3317266957" sldId="1610"/>
        </pc:sldMkLst>
      </pc:sldChg>
      <pc:sldChg chg="modSp mod">
        <pc:chgData name="Mitchell Hughes" userId="07e0a656-72cc-43dc-9101-73b1c8a126d1" providerId="ADAL" clId="{A5032B40-B99B-4002-9C26-42CF6E5A8025}" dt="2025-05-26T02:37:37.456" v="3325" actId="14100"/>
        <pc:sldMkLst>
          <pc:docMk/>
          <pc:sldMk cId="4016685720" sldId="1612"/>
        </pc:sldMkLst>
      </pc:sldChg>
      <pc:sldChg chg="del">
        <pc:chgData name="Mitchell Hughes" userId="07e0a656-72cc-43dc-9101-73b1c8a126d1" providerId="ADAL" clId="{A5032B40-B99B-4002-9C26-42CF6E5A8025}" dt="2025-05-26T00:44:25.464" v="13" actId="47"/>
        <pc:sldMkLst>
          <pc:docMk/>
          <pc:sldMk cId="740749333" sldId="1623"/>
        </pc:sldMkLst>
      </pc:sldChg>
      <pc:sldChg chg="addSp modSp new mod">
        <pc:chgData name="Mitchell Hughes" userId="07e0a656-72cc-43dc-9101-73b1c8a126d1" providerId="ADAL" clId="{A5032B40-B99B-4002-9C26-42CF6E5A8025}" dt="2025-05-26T00:39:41.831" v="12" actId="14100"/>
        <pc:sldMkLst>
          <pc:docMk/>
          <pc:sldMk cId="4223219559" sldId="1624"/>
        </pc:sldMkLst>
      </pc:sldChg>
      <pc:sldChg chg="modSp add del mod setBg">
        <pc:chgData name="Mitchell Hughes" userId="07e0a656-72cc-43dc-9101-73b1c8a126d1" providerId="ADAL" clId="{A5032B40-B99B-4002-9C26-42CF6E5A8025}" dt="2025-05-26T03:59:18.781" v="3938" actId="1076"/>
        <pc:sldMkLst>
          <pc:docMk/>
          <pc:sldMk cId="2067630647" sldId="1625"/>
        </pc:sldMkLst>
      </pc:sldChg>
      <pc:sldChg chg="modSp add del mod">
        <pc:chgData name="Mitchell Hughes" userId="07e0a656-72cc-43dc-9101-73b1c8a126d1" providerId="ADAL" clId="{A5032B40-B99B-4002-9C26-42CF6E5A8025}" dt="2025-05-26T03:32:07.514" v="3469" actId="47"/>
        <pc:sldMkLst>
          <pc:docMk/>
          <pc:sldMk cId="2607617273" sldId="1626"/>
        </pc:sldMkLst>
      </pc:sldChg>
      <pc:sldChg chg="modSp add mod">
        <pc:chgData name="Mitchell Hughes" userId="07e0a656-72cc-43dc-9101-73b1c8a126d1" providerId="ADAL" clId="{A5032B40-B99B-4002-9C26-42CF6E5A8025}" dt="2025-05-26T02:33:57.860" v="3295" actId="20577"/>
        <pc:sldMkLst>
          <pc:docMk/>
          <pc:sldMk cId="1535456245" sldId="1627"/>
        </pc:sldMkLst>
      </pc:sldChg>
      <pc:sldChg chg="add del setBg">
        <pc:chgData name="Mitchell Hughes" userId="07e0a656-72cc-43dc-9101-73b1c8a126d1" providerId="ADAL" clId="{A5032B40-B99B-4002-9C26-42CF6E5A8025}" dt="2025-05-26T01:43:04.770" v="1677"/>
        <pc:sldMkLst>
          <pc:docMk/>
          <pc:sldMk cId="2734904728" sldId="1627"/>
        </pc:sldMkLst>
      </pc:sldChg>
      <pc:sldChg chg="add">
        <pc:chgData name="Mitchell Hughes" userId="07e0a656-72cc-43dc-9101-73b1c8a126d1" providerId="ADAL" clId="{A5032B40-B99B-4002-9C26-42CF6E5A8025}" dt="2025-05-26T03:44:23.581" v="3709"/>
        <pc:sldMkLst>
          <pc:docMk/>
          <pc:sldMk cId="678882234" sldId="1632"/>
        </pc:sldMkLst>
      </pc:sldChg>
      <pc:sldChg chg="delSp modSp add del mod">
        <pc:chgData name="Mitchell Hughes" userId="07e0a656-72cc-43dc-9101-73b1c8a126d1" providerId="ADAL" clId="{A5032B40-B99B-4002-9C26-42CF6E5A8025}" dt="2025-05-26T03:44:12.383" v="3708" actId="2696"/>
        <pc:sldMkLst>
          <pc:docMk/>
          <pc:sldMk cId="1547844519" sldId="1632"/>
        </pc:sldMkLst>
      </pc:sldChg>
      <pc:sldChg chg="addSp delSp modSp add mod modCm">
        <pc:chgData name="Mitchell Hughes" userId="07e0a656-72cc-43dc-9101-73b1c8a126d1" providerId="ADAL" clId="{A5032B40-B99B-4002-9C26-42CF6E5A8025}" dt="2025-05-26T03:58:37.192" v="3934"/>
        <pc:sldMkLst>
          <pc:docMk/>
          <pc:sldMk cId="1088509640" sldId="1633"/>
        </pc:sldMkLst>
      </pc:sldChg>
      <pc:sldChg chg="addSp delSp modSp add mod">
        <pc:chgData name="Mitchell Hughes" userId="07e0a656-72cc-43dc-9101-73b1c8a126d1" providerId="ADAL" clId="{A5032B40-B99B-4002-9C26-42CF6E5A8025}" dt="2025-05-26T03:59:51.506" v="3943" actId="1076"/>
        <pc:sldMkLst>
          <pc:docMk/>
          <pc:sldMk cId="2271779299" sldId="1634"/>
        </pc:sldMkLst>
      </pc:sldChg>
      <pc:sldChg chg="addSp delSp modSp add mod">
        <pc:chgData name="Mitchell Hughes" userId="07e0a656-72cc-43dc-9101-73b1c8a126d1" providerId="ADAL" clId="{A5032B40-B99B-4002-9C26-42CF6E5A8025}" dt="2025-05-26T04:13:15.970" v="4041" actId="20577"/>
        <pc:sldMkLst>
          <pc:docMk/>
          <pc:sldMk cId="719259667" sldId="1636"/>
        </pc:sldMkLst>
      </pc:sldChg>
    </pc:docChg>
  </pc:docChgLst>
  <pc:docChgLst>
    <pc:chgData name="Amanda Banks" userId="b087a8d9-1487-4f53-b260-56dd6c44b6b6" providerId="ADAL" clId="{48DD414E-9123-4BAF-B010-169B4A188726}"/>
    <pc:docChg chg="modSection">
      <pc:chgData name="Amanda Banks" userId="b087a8d9-1487-4f53-b260-56dd6c44b6b6" providerId="ADAL" clId="{48DD414E-9123-4BAF-B010-169B4A188726}" dt="2025-05-12T05:54:34.269" v="0" actId="17846"/>
      <pc:docMkLst>
        <pc:docMk/>
      </pc:docMkLst>
    </pc:docChg>
  </pc:docChgLst>
  <pc:docChgLst>
    <pc:chgData name="Mitchell Hughes" userId="07e0a656-72cc-43dc-9101-73b1c8a126d1" providerId="ADAL" clId="{6AA5F19E-3687-466C-B63B-1BF4E390B2E2}"/>
    <pc:docChg chg="undo custSel modSld">
      <pc:chgData name="Mitchell Hughes" userId="07e0a656-72cc-43dc-9101-73b1c8a126d1" providerId="ADAL" clId="{6AA5F19E-3687-466C-B63B-1BF4E390B2E2}" dt="2025-06-25T05:33:36" v="701" actId="207"/>
      <pc:docMkLst>
        <pc:docMk/>
      </pc:docMkLst>
      <pc:sldChg chg="modSp mod">
        <pc:chgData name="Mitchell Hughes" userId="07e0a656-72cc-43dc-9101-73b1c8a126d1" providerId="ADAL" clId="{6AA5F19E-3687-466C-B63B-1BF4E390B2E2}" dt="2025-06-25T05:17:48.049" v="203"/>
        <pc:sldMkLst>
          <pc:docMk/>
          <pc:sldMk cId="2070142107" sldId="1657"/>
        </pc:sldMkLst>
      </pc:sldChg>
    </pc:docChg>
  </pc:docChgLst>
  <pc:docChgLst>
    <pc:chgData name="Amanda Banks" userId="b087a8d9-1487-4f53-b260-56dd6c44b6b6" providerId="ADAL" clId="{4797EA73-BCC8-480E-B6CC-4391CE4070F6}"/>
    <pc:docChg chg="undo redo custSel delSld modSld modSection">
      <pc:chgData name="Amanda Banks" userId="b087a8d9-1487-4f53-b260-56dd6c44b6b6" providerId="ADAL" clId="{4797EA73-BCC8-480E-B6CC-4391CE4070F6}" dt="2025-11-05T10:56:37.821" v="7359" actId="113"/>
      <pc:docMkLst>
        <pc:docMk/>
      </pc:docMkLst>
      <pc:sldChg chg="modSp mod">
        <pc:chgData name="Amanda Banks" userId="b087a8d9-1487-4f53-b260-56dd6c44b6b6" providerId="ADAL" clId="{4797EA73-BCC8-480E-B6CC-4391CE4070F6}" dt="2025-11-04T19:11:18.154" v="7" actId="20577"/>
        <pc:sldMkLst>
          <pc:docMk/>
          <pc:sldMk cId="1262372052" sldId="1415"/>
        </pc:sldMkLst>
        <pc:spChg chg="mod">
          <ac:chgData name="Amanda Banks" userId="b087a8d9-1487-4f53-b260-56dd6c44b6b6" providerId="ADAL" clId="{4797EA73-BCC8-480E-B6CC-4391CE4070F6}" dt="2025-11-04T19:11:18.154" v="7" actId="20577"/>
          <ac:spMkLst>
            <pc:docMk/>
            <pc:sldMk cId="1262372052" sldId="1415"/>
            <ac:spMk id="18" creationId="{143087C4-B45E-ADA6-AA38-B75C5B1345CC}"/>
          </ac:spMkLst>
        </pc:spChg>
      </pc:sldChg>
      <pc:sldChg chg="modNotesTx">
        <pc:chgData name="Amanda Banks" userId="b087a8d9-1487-4f53-b260-56dd6c44b6b6" providerId="ADAL" clId="{4797EA73-BCC8-480E-B6CC-4391CE4070F6}" dt="2025-11-04T21:21:52.882" v="1830" actId="20577"/>
        <pc:sldMkLst>
          <pc:docMk/>
          <pc:sldMk cId="2529323247" sldId="1421"/>
        </pc:sldMkLst>
      </pc:sldChg>
      <pc:sldChg chg="modNotesTx">
        <pc:chgData name="Amanda Banks" userId="b087a8d9-1487-4f53-b260-56dd6c44b6b6" providerId="ADAL" clId="{4797EA73-BCC8-480E-B6CC-4391CE4070F6}" dt="2025-11-04T21:22:10.511" v="1850" actId="20577"/>
        <pc:sldMkLst>
          <pc:docMk/>
          <pc:sldMk cId="1770517579" sldId="1424"/>
        </pc:sldMkLst>
      </pc:sldChg>
      <pc:sldChg chg="modNotesTx">
        <pc:chgData name="Amanda Banks" userId="b087a8d9-1487-4f53-b260-56dd6c44b6b6" providerId="ADAL" clId="{4797EA73-BCC8-480E-B6CC-4391CE4070F6}" dt="2025-11-05T10:55:54.461" v="7358" actId="20577"/>
        <pc:sldMkLst>
          <pc:docMk/>
          <pc:sldMk cId="3005702222" sldId="1427"/>
        </pc:sldMkLst>
      </pc:sldChg>
      <pc:sldChg chg="modNotesTx">
        <pc:chgData name="Amanda Banks" userId="b087a8d9-1487-4f53-b260-56dd6c44b6b6" providerId="ADAL" clId="{4797EA73-BCC8-480E-B6CC-4391CE4070F6}" dt="2025-11-04T21:22:03.987" v="1844" actId="20577"/>
        <pc:sldMkLst>
          <pc:docMk/>
          <pc:sldMk cId="1068960767" sldId="1442"/>
        </pc:sldMkLst>
      </pc:sldChg>
      <pc:sldChg chg="addSp delSp modSp mod modCm modNotesTx">
        <pc:chgData name="Amanda Banks" userId="b087a8d9-1487-4f53-b260-56dd6c44b6b6" providerId="ADAL" clId="{4797EA73-BCC8-480E-B6CC-4391CE4070F6}" dt="2025-11-05T10:54:34.704" v="7348" actId="113"/>
        <pc:sldMkLst>
          <pc:docMk/>
          <pc:sldMk cId="3475728882" sldId="1446"/>
        </pc:sldMkLst>
        <pc:spChg chg="topLvl">
          <ac:chgData name="Amanda Banks" userId="b087a8d9-1487-4f53-b260-56dd6c44b6b6" providerId="ADAL" clId="{4797EA73-BCC8-480E-B6CC-4391CE4070F6}" dt="2025-11-04T19:43:32.644" v="505" actId="478"/>
          <ac:spMkLst>
            <pc:docMk/>
            <pc:sldMk cId="3475728882" sldId="1446"/>
            <ac:spMk id="10" creationId="{2CB5B490-9173-9C0E-5348-5FA47B837998}"/>
          </ac:spMkLst>
        </pc:spChg>
        <pc:spChg chg="mod">
          <ac:chgData name="Amanda Banks" userId="b087a8d9-1487-4f53-b260-56dd6c44b6b6" providerId="ADAL" clId="{4797EA73-BCC8-480E-B6CC-4391CE4070F6}" dt="2025-11-04T21:24:45.015" v="1939" actId="20577"/>
          <ac:spMkLst>
            <pc:docMk/>
            <pc:sldMk cId="3475728882" sldId="1446"/>
            <ac:spMk id="14" creationId="{B36C8D4B-DD2D-6F47-D518-6DCE5FF30775}"/>
          </ac:spMkLst>
        </pc:spChg>
        <pc:spChg chg="mod">
          <ac:chgData name="Amanda Banks" userId="b087a8d9-1487-4f53-b260-56dd6c44b6b6" providerId="ADAL" clId="{4797EA73-BCC8-480E-B6CC-4391CE4070F6}" dt="2025-11-04T19:21:31.296" v="215" actId="20577"/>
          <ac:spMkLst>
            <pc:docMk/>
            <pc:sldMk cId="3475728882" sldId="1446"/>
            <ac:spMk id="20" creationId="{23620459-8943-ABD1-FB1D-7B1435D9C802}"/>
          </ac:spMkLst>
        </pc:spChg>
        <pc:grpChg chg="add mod">
          <ac:chgData name="Amanda Banks" userId="b087a8d9-1487-4f53-b260-56dd6c44b6b6" providerId="ADAL" clId="{4797EA73-BCC8-480E-B6CC-4391CE4070F6}" dt="2025-11-04T19:43:34.297" v="506"/>
          <ac:grpSpMkLst>
            <pc:docMk/>
            <pc:sldMk cId="3475728882" sldId="1446"/>
            <ac:grpSpMk id="6" creationId="{AE58E86B-C4A1-5FC9-0149-6682025B99B3}"/>
          </ac:grpSpMkLst>
        </pc:grpChg>
        <pc:picChg chg="mod">
          <ac:chgData name="Amanda Banks" userId="b087a8d9-1487-4f53-b260-56dd6c44b6b6" providerId="ADAL" clId="{4797EA73-BCC8-480E-B6CC-4391CE4070F6}" dt="2025-11-04T19:43:34.297" v="506"/>
          <ac:picMkLst>
            <pc:docMk/>
            <pc:sldMk cId="3475728882" sldId="1446"/>
            <ac:picMk id="12" creationId="{C0AF5908-734F-7C7C-78E2-D1521C9CA85F}"/>
          </ac:picMkLst>
        </pc:picChg>
        <pc:picChg chg="mod">
          <ac:chgData name="Amanda Banks" userId="b087a8d9-1487-4f53-b260-56dd6c44b6b6" providerId="ADAL" clId="{4797EA73-BCC8-480E-B6CC-4391CE4070F6}" dt="2025-11-04T19:43:34.297" v="506"/>
          <ac:picMkLst>
            <pc:docMk/>
            <pc:sldMk cId="3475728882" sldId="1446"/>
            <ac:picMk id="13" creationId="{B56FDA0E-B2CC-3A35-5DFB-98A9748E367E}"/>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797EA73-BCC8-480E-B6CC-4391CE4070F6}" dt="2025-11-04T19:21:31.296" v="215" actId="20577"/>
              <pc2:cmMkLst xmlns:pc2="http://schemas.microsoft.com/office/powerpoint/2019/9/main/command">
                <pc:docMk/>
                <pc:sldMk cId="3475728882" sldId="1446"/>
                <pc2:cmMk id="{A9011406-7BE0-4874-9395-4864C7985B6B}"/>
              </pc2:cmMkLst>
            </pc226:cmChg>
            <pc226:cmChg xmlns:pc226="http://schemas.microsoft.com/office/powerpoint/2022/06/main/command" chg="mod">
              <pc226:chgData name="Amanda Banks" userId="b087a8d9-1487-4f53-b260-56dd6c44b6b6" providerId="ADAL" clId="{4797EA73-BCC8-480E-B6CC-4391CE4070F6}" dt="2025-11-04T19:43:25.038" v="502" actId="478"/>
              <pc2:cmMkLst xmlns:pc2="http://schemas.microsoft.com/office/powerpoint/2019/9/main/command">
                <pc:docMk/>
                <pc:sldMk cId="3475728882" sldId="1446"/>
                <pc2:cmMk id="{A6CFF744-AC8B-4E47-AAE3-2CBB10C31A78}"/>
              </pc2:cmMkLst>
            </pc226:cmChg>
            <pc226:cmChg xmlns:pc226="http://schemas.microsoft.com/office/powerpoint/2022/06/main/command" chg="mod">
              <pc226:chgData name="Amanda Banks" userId="b087a8d9-1487-4f53-b260-56dd6c44b6b6" providerId="ADAL" clId="{4797EA73-BCC8-480E-B6CC-4391CE4070F6}" dt="2025-11-04T19:21:31.296" v="215" actId="20577"/>
              <pc2:cmMkLst xmlns:pc2="http://schemas.microsoft.com/office/powerpoint/2019/9/main/command">
                <pc:docMk/>
                <pc:sldMk cId="3475728882" sldId="1446"/>
                <pc2:cmMk id="{52911E5A-F937-455B-A00E-D723714A96DF}"/>
              </pc2:cmMkLst>
            </pc226:cmChg>
            <pc226:cmChg xmlns:pc226="http://schemas.microsoft.com/office/powerpoint/2022/06/main/command" chg="mod">
              <pc226:chgData name="Amanda Banks" userId="b087a8d9-1487-4f53-b260-56dd6c44b6b6" providerId="ADAL" clId="{4797EA73-BCC8-480E-B6CC-4391CE4070F6}" dt="2025-11-04T19:21:31.296" v="215" actId="20577"/>
              <pc2:cmMkLst xmlns:pc2="http://schemas.microsoft.com/office/powerpoint/2019/9/main/command">
                <pc:docMk/>
                <pc:sldMk cId="3475728882" sldId="1446"/>
                <pc2:cmMk id="{6C9149D5-61AF-4E8D-86D9-24F6BAE535F0}"/>
              </pc2:cmMkLst>
            </pc226:cmChg>
            <pc226:cmChg xmlns:pc226="http://schemas.microsoft.com/office/powerpoint/2022/06/main/command" chg="mod">
              <pc226:chgData name="Amanda Banks" userId="b087a8d9-1487-4f53-b260-56dd6c44b6b6" providerId="ADAL" clId="{4797EA73-BCC8-480E-B6CC-4391CE4070F6}" dt="2025-11-04T19:43:25.038" v="502" actId="478"/>
              <pc2:cmMkLst xmlns:pc2="http://schemas.microsoft.com/office/powerpoint/2019/9/main/command">
                <pc:docMk/>
                <pc:sldMk cId="3475728882" sldId="1446"/>
                <pc2:cmMk id="{3A828DE1-9C48-47EE-B3CF-AD0BB4B9A255}"/>
              </pc2:cmMkLst>
            </pc226:cmChg>
          </p:ext>
        </pc:extLst>
      </pc:sldChg>
      <pc:sldChg chg="modNotesTx">
        <pc:chgData name="Amanda Banks" userId="b087a8d9-1487-4f53-b260-56dd6c44b6b6" providerId="ADAL" clId="{4797EA73-BCC8-480E-B6CC-4391CE4070F6}" dt="2025-11-05T10:54:56.937" v="7350" actId="113"/>
        <pc:sldMkLst>
          <pc:docMk/>
          <pc:sldMk cId="101131691" sldId="1462"/>
        </pc:sldMkLst>
      </pc:sldChg>
      <pc:sldChg chg="modNotesTx">
        <pc:chgData name="Amanda Banks" userId="b087a8d9-1487-4f53-b260-56dd6c44b6b6" providerId="ADAL" clId="{4797EA73-BCC8-480E-B6CC-4391CE4070F6}" dt="2025-11-05T10:55:16.516" v="7352" actId="113"/>
        <pc:sldMkLst>
          <pc:docMk/>
          <pc:sldMk cId="2864877852" sldId="1469"/>
        </pc:sldMkLst>
      </pc:sldChg>
      <pc:sldChg chg="modNotesTx">
        <pc:chgData name="Amanda Banks" userId="b087a8d9-1487-4f53-b260-56dd6c44b6b6" providerId="ADAL" clId="{4797EA73-BCC8-480E-B6CC-4391CE4070F6}" dt="2025-11-04T21:22:33.460" v="1870" actId="20577"/>
        <pc:sldMkLst>
          <pc:docMk/>
          <pc:sldMk cId="338306119" sldId="1484"/>
        </pc:sldMkLst>
      </pc:sldChg>
      <pc:sldChg chg="modNotesTx">
        <pc:chgData name="Amanda Banks" userId="b087a8d9-1487-4f53-b260-56dd6c44b6b6" providerId="ADAL" clId="{4797EA73-BCC8-480E-B6CC-4391CE4070F6}" dt="2025-11-04T20:49:26.140" v="1085" actId="20577"/>
        <pc:sldMkLst>
          <pc:docMk/>
          <pc:sldMk cId="3131727611" sldId="1520"/>
        </pc:sldMkLst>
      </pc:sldChg>
      <pc:sldChg chg="modNotesTx">
        <pc:chgData name="Amanda Banks" userId="b087a8d9-1487-4f53-b260-56dd6c44b6b6" providerId="ADAL" clId="{4797EA73-BCC8-480E-B6CC-4391CE4070F6}" dt="2025-11-05T10:55:06.837" v="7351" actId="113"/>
        <pc:sldMkLst>
          <pc:docMk/>
          <pc:sldMk cId="2390054484" sldId="1525"/>
        </pc:sldMkLst>
      </pc:sldChg>
      <pc:sldChg chg="modSp mod modNotesTx">
        <pc:chgData name="Amanda Banks" userId="b087a8d9-1487-4f53-b260-56dd6c44b6b6" providerId="ADAL" clId="{4797EA73-BCC8-480E-B6CC-4391CE4070F6}" dt="2025-11-05T10:54:46.815" v="7349" actId="113"/>
        <pc:sldMkLst>
          <pc:docMk/>
          <pc:sldMk cId="2281942078" sldId="1578"/>
        </pc:sldMkLst>
        <pc:spChg chg="mod">
          <ac:chgData name="Amanda Banks" userId="b087a8d9-1487-4f53-b260-56dd6c44b6b6" providerId="ADAL" clId="{4797EA73-BCC8-480E-B6CC-4391CE4070F6}" dt="2025-11-04T21:24:15.849" v="1909" actId="20577"/>
          <ac:spMkLst>
            <pc:docMk/>
            <pc:sldMk cId="2281942078" sldId="1578"/>
            <ac:spMk id="19" creationId="{1EA94E0C-43E2-B4BD-89E7-B8188529BFE9}"/>
          </ac:spMkLst>
        </pc:spChg>
      </pc:sldChg>
      <pc:sldChg chg="modSp">
        <pc:chgData name="Amanda Banks" userId="b087a8d9-1487-4f53-b260-56dd6c44b6b6" providerId="ADAL" clId="{4797EA73-BCC8-480E-B6CC-4391CE4070F6}" dt="2025-11-04T21:23:39.567" v="1899" actId="20578"/>
        <pc:sldMkLst>
          <pc:docMk/>
          <pc:sldMk cId="1731044554" sldId="1586"/>
        </pc:sldMkLst>
        <pc:spChg chg="mod">
          <ac:chgData name="Amanda Banks" userId="b087a8d9-1487-4f53-b260-56dd6c44b6b6" providerId="ADAL" clId="{4797EA73-BCC8-480E-B6CC-4391CE4070F6}" dt="2025-11-04T21:23:39.567" v="1899" actId="20578"/>
          <ac:spMkLst>
            <pc:docMk/>
            <pc:sldMk cId="1731044554" sldId="1586"/>
            <ac:spMk id="20" creationId="{71E55376-08FE-BCC4-C4B3-9E8820797217}"/>
          </ac:spMkLst>
        </pc:spChg>
      </pc:sldChg>
      <pc:sldChg chg="addSp modSp mod modNotesTx">
        <pc:chgData name="Amanda Banks" userId="b087a8d9-1487-4f53-b260-56dd6c44b6b6" providerId="ADAL" clId="{4797EA73-BCC8-480E-B6CC-4391CE4070F6}" dt="2025-11-05T08:07:08.856" v="5015" actId="1036"/>
        <pc:sldMkLst>
          <pc:docMk/>
          <pc:sldMk cId="651828796" sldId="1607"/>
        </pc:sldMkLst>
        <pc:spChg chg="add mod">
          <ac:chgData name="Amanda Banks" userId="b087a8d9-1487-4f53-b260-56dd6c44b6b6" providerId="ADAL" clId="{4797EA73-BCC8-480E-B6CC-4391CE4070F6}" dt="2025-11-05T08:00:12.692" v="4959" actId="1038"/>
          <ac:spMkLst>
            <pc:docMk/>
            <pc:sldMk cId="651828796" sldId="1607"/>
            <ac:spMk id="2" creationId="{DFECEA50-C147-7A6F-834C-FB338A4F3ED7}"/>
          </ac:spMkLst>
        </pc:spChg>
        <pc:spChg chg="add mod">
          <ac:chgData name="Amanda Banks" userId="b087a8d9-1487-4f53-b260-56dd6c44b6b6" providerId="ADAL" clId="{4797EA73-BCC8-480E-B6CC-4391CE4070F6}" dt="2025-11-05T08:00:25.761" v="4961" actId="1076"/>
          <ac:spMkLst>
            <pc:docMk/>
            <pc:sldMk cId="651828796" sldId="1607"/>
            <ac:spMk id="3" creationId="{489134E3-DF0E-1889-6FEA-7AA32A0417CF}"/>
          </ac:spMkLst>
        </pc:spChg>
        <pc:spChg chg="mod">
          <ac:chgData name="Amanda Banks" userId="b087a8d9-1487-4f53-b260-56dd6c44b6b6" providerId="ADAL" clId="{4797EA73-BCC8-480E-B6CC-4391CE4070F6}" dt="2025-11-05T08:07:08.856" v="5015" actId="1036"/>
          <ac:spMkLst>
            <pc:docMk/>
            <pc:sldMk cId="651828796" sldId="1607"/>
            <ac:spMk id="19" creationId="{46164E8A-A8FE-6FFB-1848-6E548F092D54}"/>
          </ac:spMkLst>
        </pc:spChg>
      </pc:sldChg>
      <pc:sldChg chg="addSp modSp mod modNotesTx">
        <pc:chgData name="Amanda Banks" userId="b087a8d9-1487-4f53-b260-56dd6c44b6b6" providerId="ADAL" clId="{4797EA73-BCC8-480E-B6CC-4391CE4070F6}" dt="2025-11-05T08:06:51.531" v="5006" actId="1076"/>
        <pc:sldMkLst>
          <pc:docMk/>
          <pc:sldMk cId="2809563887" sldId="1608"/>
        </pc:sldMkLst>
        <pc:spChg chg="add mod">
          <ac:chgData name="Amanda Banks" userId="b087a8d9-1487-4f53-b260-56dd6c44b6b6" providerId="ADAL" clId="{4797EA73-BCC8-480E-B6CC-4391CE4070F6}" dt="2025-11-05T08:06:20.532" v="4995" actId="14100"/>
          <ac:spMkLst>
            <pc:docMk/>
            <pc:sldMk cId="2809563887" sldId="1608"/>
            <ac:spMk id="3" creationId="{DE430394-A63C-8938-AFF1-AB1EC81CEF31}"/>
          </ac:spMkLst>
        </pc:spChg>
        <pc:spChg chg="mod">
          <ac:chgData name="Amanda Banks" userId="b087a8d9-1487-4f53-b260-56dd6c44b6b6" providerId="ADAL" clId="{4797EA73-BCC8-480E-B6CC-4391CE4070F6}" dt="2025-11-05T08:05:22.635" v="4992" actId="20577"/>
          <ac:spMkLst>
            <pc:docMk/>
            <pc:sldMk cId="2809563887" sldId="1608"/>
            <ac:spMk id="4" creationId="{B5EFC831-3E10-C889-519F-6A3A6C3873C2}"/>
          </ac:spMkLst>
        </pc:spChg>
        <pc:spChg chg="mod">
          <ac:chgData name="Amanda Banks" userId="b087a8d9-1487-4f53-b260-56dd6c44b6b6" providerId="ADAL" clId="{4797EA73-BCC8-480E-B6CC-4391CE4070F6}" dt="2025-11-05T08:06:51.531" v="5006" actId="1076"/>
          <ac:spMkLst>
            <pc:docMk/>
            <pc:sldMk cId="2809563887" sldId="1608"/>
            <ac:spMk id="5" creationId="{A81BE6F2-7FB4-241A-1A41-B5B5DB8F5D95}"/>
          </ac:spMkLst>
        </pc:spChg>
        <pc:spChg chg="mod">
          <ac:chgData name="Amanda Banks" userId="b087a8d9-1487-4f53-b260-56dd6c44b6b6" providerId="ADAL" clId="{4797EA73-BCC8-480E-B6CC-4391CE4070F6}" dt="2025-11-05T08:06:39.916" v="5004" actId="1036"/>
          <ac:spMkLst>
            <pc:docMk/>
            <pc:sldMk cId="2809563887" sldId="1608"/>
            <ac:spMk id="18" creationId="{65F14569-B5BE-EAD1-4ED5-4E138511A73B}"/>
          </ac:spMkLst>
        </pc:spChg>
      </pc:sldChg>
      <pc:sldChg chg="modSp mod">
        <pc:chgData name="Amanda Banks" userId="b087a8d9-1487-4f53-b260-56dd6c44b6b6" providerId="ADAL" clId="{4797EA73-BCC8-480E-B6CC-4391CE4070F6}" dt="2025-11-04T20:52:57.933" v="1096" actId="962"/>
        <pc:sldMkLst>
          <pc:docMk/>
          <pc:sldMk cId="976410157" sldId="1609"/>
        </pc:sldMkLst>
        <pc:grpChg chg="mod">
          <ac:chgData name="Amanda Banks" userId="b087a8d9-1487-4f53-b260-56dd6c44b6b6" providerId="ADAL" clId="{4797EA73-BCC8-480E-B6CC-4391CE4070F6}" dt="2025-11-04T20:52:39.733" v="1094" actId="962"/>
          <ac:grpSpMkLst>
            <pc:docMk/>
            <pc:sldMk cId="976410157" sldId="1609"/>
            <ac:grpSpMk id="6" creationId="{13433B58-3ED8-2253-82F8-63646906CA26}"/>
          </ac:grpSpMkLst>
        </pc:grpChg>
        <pc:picChg chg="mod">
          <ac:chgData name="Amanda Banks" userId="b087a8d9-1487-4f53-b260-56dd6c44b6b6" providerId="ADAL" clId="{4797EA73-BCC8-480E-B6CC-4391CE4070F6}" dt="2025-11-04T20:51:52.991" v="1090" actId="962"/>
          <ac:picMkLst>
            <pc:docMk/>
            <pc:sldMk cId="976410157" sldId="1609"/>
            <ac:picMk id="3" creationId="{A525A6DD-EA2B-9B99-9848-1591A397E0E3}"/>
          </ac:picMkLst>
        </pc:picChg>
        <pc:picChg chg="mod">
          <ac:chgData name="Amanda Banks" userId="b087a8d9-1487-4f53-b260-56dd6c44b6b6" providerId="ADAL" clId="{4797EA73-BCC8-480E-B6CC-4391CE4070F6}" dt="2025-11-04T20:52:57.933" v="1096" actId="962"/>
          <ac:picMkLst>
            <pc:docMk/>
            <pc:sldMk cId="976410157" sldId="1609"/>
            <ac:picMk id="10" creationId="{B1446A62-418A-20C5-019B-FC325A24417F}"/>
          </ac:picMkLst>
        </pc:picChg>
        <pc:picChg chg="mod">
          <ac:chgData name="Amanda Banks" userId="b087a8d9-1487-4f53-b260-56dd6c44b6b6" providerId="ADAL" clId="{4797EA73-BCC8-480E-B6CC-4391CE4070F6}" dt="2025-11-04T20:51:33.196" v="1088" actId="962"/>
          <ac:picMkLst>
            <pc:docMk/>
            <pc:sldMk cId="976410157" sldId="1609"/>
            <ac:picMk id="17" creationId="{222397D7-5DC9-C4BB-FDC0-770950A5AC53}"/>
          </ac:picMkLst>
        </pc:picChg>
        <pc:picChg chg="mod">
          <ac:chgData name="Amanda Banks" userId="b087a8d9-1487-4f53-b260-56dd6c44b6b6" providerId="ADAL" clId="{4797EA73-BCC8-480E-B6CC-4391CE4070F6}" dt="2025-11-04T20:52:19.969" v="1092" actId="962"/>
          <ac:picMkLst>
            <pc:docMk/>
            <pc:sldMk cId="976410157" sldId="1609"/>
            <ac:picMk id="22" creationId="{259245B1-FDFA-2822-57DF-9CA3AF327FD5}"/>
          </ac:picMkLst>
        </pc:picChg>
      </pc:sldChg>
      <pc:sldChg chg="addSp delSp modSp mod modNotesTx">
        <pc:chgData name="Amanda Banks" userId="b087a8d9-1487-4f53-b260-56dd6c44b6b6" providerId="ADAL" clId="{4797EA73-BCC8-480E-B6CC-4391CE4070F6}" dt="2025-11-05T10:54:27.465" v="7347" actId="113"/>
        <pc:sldMkLst>
          <pc:docMk/>
          <pc:sldMk cId="2400606183" sldId="1613"/>
        </pc:sldMkLst>
        <pc:spChg chg="mod">
          <ac:chgData name="Amanda Banks" userId="b087a8d9-1487-4f53-b260-56dd6c44b6b6" providerId="ADAL" clId="{4797EA73-BCC8-480E-B6CC-4391CE4070F6}" dt="2025-11-05T07:59:27.983" v="4955" actId="20577"/>
          <ac:spMkLst>
            <pc:docMk/>
            <pc:sldMk cId="2400606183" sldId="1613"/>
            <ac:spMk id="7" creationId="{58AC7FA8-BA4C-0CA0-45BD-47015C4CCAEF}"/>
          </ac:spMkLst>
        </pc:spChg>
        <pc:spChg chg="mod">
          <ac:chgData name="Amanda Banks" userId="b087a8d9-1487-4f53-b260-56dd6c44b6b6" providerId="ADAL" clId="{4797EA73-BCC8-480E-B6CC-4391CE4070F6}" dt="2025-11-04T19:42:10.150" v="493" actId="1076"/>
          <ac:spMkLst>
            <pc:docMk/>
            <pc:sldMk cId="2400606183" sldId="1613"/>
            <ac:spMk id="8" creationId="{EE5ACE7B-2C47-72DD-D875-03A5D8F45BE3}"/>
          </ac:spMkLst>
        </pc:spChg>
        <pc:spChg chg="mod">
          <ac:chgData name="Amanda Banks" userId="b087a8d9-1487-4f53-b260-56dd6c44b6b6" providerId="ADAL" clId="{4797EA73-BCC8-480E-B6CC-4391CE4070F6}" dt="2025-11-04T19:27:41.543" v="319" actId="1076"/>
          <ac:spMkLst>
            <pc:docMk/>
            <pc:sldMk cId="2400606183" sldId="1613"/>
            <ac:spMk id="13" creationId="{A6BA7153-90AA-1598-EED7-2C3306F2386E}"/>
          </ac:spMkLst>
        </pc:spChg>
        <pc:spChg chg="mod topLvl">
          <ac:chgData name="Amanda Banks" userId="b087a8d9-1487-4f53-b260-56dd6c44b6b6" providerId="ADAL" clId="{4797EA73-BCC8-480E-B6CC-4391CE4070F6}" dt="2025-11-04T20:09:18.245" v="767" actId="207"/>
          <ac:spMkLst>
            <pc:docMk/>
            <pc:sldMk cId="2400606183" sldId="1613"/>
            <ac:spMk id="15" creationId="{6A7D469B-EC68-D21E-BCD8-5D173DA92A83}"/>
          </ac:spMkLst>
        </pc:spChg>
        <pc:spChg chg="mod">
          <ac:chgData name="Amanda Banks" userId="b087a8d9-1487-4f53-b260-56dd6c44b6b6" providerId="ADAL" clId="{4797EA73-BCC8-480E-B6CC-4391CE4070F6}" dt="2025-11-04T19:42:17.322" v="495" actId="14100"/>
          <ac:spMkLst>
            <pc:docMk/>
            <pc:sldMk cId="2400606183" sldId="1613"/>
            <ac:spMk id="16" creationId="{739FD4E9-F381-40E7-2B08-EC117C486DE4}"/>
          </ac:spMkLst>
        </pc:spChg>
        <pc:spChg chg="mod">
          <ac:chgData name="Amanda Banks" userId="b087a8d9-1487-4f53-b260-56dd6c44b6b6" providerId="ADAL" clId="{4797EA73-BCC8-480E-B6CC-4391CE4070F6}" dt="2025-11-04T19:42:23.941" v="496" actId="1076"/>
          <ac:spMkLst>
            <pc:docMk/>
            <pc:sldMk cId="2400606183" sldId="1613"/>
            <ac:spMk id="17" creationId="{F01220D6-F83D-6089-B9E3-7C0A97325F0D}"/>
          </ac:spMkLst>
        </pc:spChg>
        <pc:spChg chg="add mod">
          <ac:chgData name="Amanda Banks" userId="b087a8d9-1487-4f53-b260-56dd6c44b6b6" providerId="ADAL" clId="{4797EA73-BCC8-480E-B6CC-4391CE4070F6}" dt="2025-11-04T20:36:15.445" v="968" actId="207"/>
          <ac:spMkLst>
            <pc:docMk/>
            <pc:sldMk cId="2400606183" sldId="1613"/>
            <ac:spMk id="19" creationId="{B1B9820C-4FB7-0148-9BE7-081CCD2DA056}"/>
          </ac:spMkLst>
        </pc:spChg>
        <pc:spChg chg="add mod">
          <ac:chgData name="Amanda Banks" userId="b087a8d9-1487-4f53-b260-56dd6c44b6b6" providerId="ADAL" clId="{4797EA73-BCC8-480E-B6CC-4391CE4070F6}" dt="2025-11-04T19:27:20.793" v="317" actId="207"/>
          <ac:spMkLst>
            <pc:docMk/>
            <pc:sldMk cId="2400606183" sldId="1613"/>
            <ac:spMk id="22" creationId="{E459CA78-DC03-1FF8-D298-43A9A08BCED9}"/>
          </ac:spMkLst>
        </pc:spChg>
        <pc:spChg chg="add mod">
          <ac:chgData name="Amanda Banks" userId="b087a8d9-1487-4f53-b260-56dd6c44b6b6" providerId="ADAL" clId="{4797EA73-BCC8-480E-B6CC-4391CE4070F6}" dt="2025-11-04T19:39:21.625" v="458" actId="164"/>
          <ac:spMkLst>
            <pc:docMk/>
            <pc:sldMk cId="2400606183" sldId="1613"/>
            <ac:spMk id="24" creationId="{4656AF71-106B-4C50-4002-1610E9F70B63}"/>
          </ac:spMkLst>
        </pc:spChg>
        <pc:spChg chg="add mod">
          <ac:chgData name="Amanda Banks" userId="b087a8d9-1487-4f53-b260-56dd6c44b6b6" providerId="ADAL" clId="{4797EA73-BCC8-480E-B6CC-4391CE4070F6}" dt="2025-11-04T19:39:21.625" v="458" actId="164"/>
          <ac:spMkLst>
            <pc:docMk/>
            <pc:sldMk cId="2400606183" sldId="1613"/>
            <ac:spMk id="25" creationId="{F7D429FB-AFF2-19D9-3133-D358D4688A67}"/>
          </ac:spMkLst>
        </pc:spChg>
        <pc:spChg chg="add mod">
          <ac:chgData name="Amanda Banks" userId="b087a8d9-1487-4f53-b260-56dd6c44b6b6" providerId="ADAL" clId="{4797EA73-BCC8-480E-B6CC-4391CE4070F6}" dt="2025-11-04T19:39:21.625" v="458" actId="164"/>
          <ac:spMkLst>
            <pc:docMk/>
            <pc:sldMk cId="2400606183" sldId="1613"/>
            <ac:spMk id="26" creationId="{318C4459-7408-0956-5F9D-09A0C7AE0877}"/>
          </ac:spMkLst>
        </pc:spChg>
        <pc:spChg chg="add mod">
          <ac:chgData name="Amanda Banks" userId="b087a8d9-1487-4f53-b260-56dd6c44b6b6" providerId="ADAL" clId="{4797EA73-BCC8-480E-B6CC-4391CE4070F6}" dt="2025-11-04T19:39:21.625" v="458" actId="164"/>
          <ac:spMkLst>
            <pc:docMk/>
            <pc:sldMk cId="2400606183" sldId="1613"/>
            <ac:spMk id="27" creationId="{EA88975F-5D54-162F-FC8A-C4E85492F0CF}"/>
          </ac:spMkLst>
        </pc:spChg>
        <pc:spChg chg="add mod">
          <ac:chgData name="Amanda Banks" userId="b087a8d9-1487-4f53-b260-56dd6c44b6b6" providerId="ADAL" clId="{4797EA73-BCC8-480E-B6CC-4391CE4070F6}" dt="2025-11-04T19:39:21.625" v="458" actId="164"/>
          <ac:spMkLst>
            <pc:docMk/>
            <pc:sldMk cId="2400606183" sldId="1613"/>
            <ac:spMk id="28" creationId="{16CF05AF-BF89-589A-418C-7554F84E359A}"/>
          </ac:spMkLst>
        </pc:spChg>
        <pc:spChg chg="add mod">
          <ac:chgData name="Amanda Banks" userId="b087a8d9-1487-4f53-b260-56dd6c44b6b6" providerId="ADAL" clId="{4797EA73-BCC8-480E-B6CC-4391CE4070F6}" dt="2025-11-04T19:39:21.625" v="458" actId="164"/>
          <ac:spMkLst>
            <pc:docMk/>
            <pc:sldMk cId="2400606183" sldId="1613"/>
            <ac:spMk id="29" creationId="{74FCA85E-28FB-FC98-5BA1-429ACFDC6D45}"/>
          </ac:spMkLst>
        </pc:spChg>
        <pc:spChg chg="add mod">
          <ac:chgData name="Amanda Banks" userId="b087a8d9-1487-4f53-b260-56dd6c44b6b6" providerId="ADAL" clId="{4797EA73-BCC8-480E-B6CC-4391CE4070F6}" dt="2025-11-04T19:39:21.625" v="458" actId="164"/>
          <ac:spMkLst>
            <pc:docMk/>
            <pc:sldMk cId="2400606183" sldId="1613"/>
            <ac:spMk id="30" creationId="{1DB87FD0-BCE9-745D-D169-E9C01A152004}"/>
          </ac:spMkLst>
        </pc:spChg>
        <pc:spChg chg="add mod">
          <ac:chgData name="Amanda Banks" userId="b087a8d9-1487-4f53-b260-56dd6c44b6b6" providerId="ADAL" clId="{4797EA73-BCC8-480E-B6CC-4391CE4070F6}" dt="2025-11-04T19:39:57.424" v="463" actId="1076"/>
          <ac:spMkLst>
            <pc:docMk/>
            <pc:sldMk cId="2400606183" sldId="1613"/>
            <ac:spMk id="31" creationId="{1FA1729C-B5E0-7C0F-EF64-A0EC1B3BF801}"/>
          </ac:spMkLst>
        </pc:spChg>
        <pc:spChg chg="add mod">
          <ac:chgData name="Amanda Banks" userId="b087a8d9-1487-4f53-b260-56dd6c44b6b6" providerId="ADAL" clId="{4797EA73-BCC8-480E-B6CC-4391CE4070F6}" dt="2025-11-04T19:39:21.625" v="458" actId="164"/>
          <ac:spMkLst>
            <pc:docMk/>
            <pc:sldMk cId="2400606183" sldId="1613"/>
            <ac:spMk id="32" creationId="{E2A62F73-1A1D-FC89-C51D-EEA5961E33A3}"/>
          </ac:spMkLst>
        </pc:spChg>
        <pc:spChg chg="add mod">
          <ac:chgData name="Amanda Banks" userId="b087a8d9-1487-4f53-b260-56dd6c44b6b6" providerId="ADAL" clId="{4797EA73-BCC8-480E-B6CC-4391CE4070F6}" dt="2025-11-04T19:39:21.625" v="458" actId="164"/>
          <ac:spMkLst>
            <pc:docMk/>
            <pc:sldMk cId="2400606183" sldId="1613"/>
            <ac:spMk id="33" creationId="{73073E26-789A-62DC-884F-3794196D54F1}"/>
          </ac:spMkLst>
        </pc:spChg>
        <pc:spChg chg="add mod">
          <ac:chgData name="Amanda Banks" userId="b087a8d9-1487-4f53-b260-56dd6c44b6b6" providerId="ADAL" clId="{4797EA73-BCC8-480E-B6CC-4391CE4070F6}" dt="2025-11-04T19:39:21.625" v="458" actId="164"/>
          <ac:spMkLst>
            <pc:docMk/>
            <pc:sldMk cId="2400606183" sldId="1613"/>
            <ac:spMk id="34" creationId="{616E88F3-7F55-F7B1-DC93-5867270A97FB}"/>
          </ac:spMkLst>
        </pc:spChg>
        <pc:spChg chg="add mod">
          <ac:chgData name="Amanda Banks" userId="b087a8d9-1487-4f53-b260-56dd6c44b6b6" providerId="ADAL" clId="{4797EA73-BCC8-480E-B6CC-4391CE4070F6}" dt="2025-11-04T19:39:21.625" v="458" actId="164"/>
          <ac:spMkLst>
            <pc:docMk/>
            <pc:sldMk cId="2400606183" sldId="1613"/>
            <ac:spMk id="35" creationId="{4906B42F-3327-45EE-D662-9EC44FE8F49A}"/>
          </ac:spMkLst>
        </pc:spChg>
        <pc:spChg chg="add mod">
          <ac:chgData name="Amanda Banks" userId="b087a8d9-1487-4f53-b260-56dd6c44b6b6" providerId="ADAL" clId="{4797EA73-BCC8-480E-B6CC-4391CE4070F6}" dt="2025-11-04T19:39:21.625" v="458" actId="164"/>
          <ac:spMkLst>
            <pc:docMk/>
            <pc:sldMk cId="2400606183" sldId="1613"/>
            <ac:spMk id="36" creationId="{FE4419BA-EEF8-7FA0-EDE5-52F19BD1589D}"/>
          </ac:spMkLst>
        </pc:spChg>
        <pc:spChg chg="add mod">
          <ac:chgData name="Amanda Banks" userId="b087a8d9-1487-4f53-b260-56dd6c44b6b6" providerId="ADAL" clId="{4797EA73-BCC8-480E-B6CC-4391CE4070F6}" dt="2025-11-04T19:39:21.625" v="458" actId="164"/>
          <ac:spMkLst>
            <pc:docMk/>
            <pc:sldMk cId="2400606183" sldId="1613"/>
            <ac:spMk id="37" creationId="{3F8B171E-379B-1EF7-110F-5ECF95EC080D}"/>
          </ac:spMkLst>
        </pc:spChg>
        <pc:spChg chg="add mod">
          <ac:chgData name="Amanda Banks" userId="b087a8d9-1487-4f53-b260-56dd6c44b6b6" providerId="ADAL" clId="{4797EA73-BCC8-480E-B6CC-4391CE4070F6}" dt="2025-11-04T19:39:21.625" v="458" actId="164"/>
          <ac:spMkLst>
            <pc:docMk/>
            <pc:sldMk cId="2400606183" sldId="1613"/>
            <ac:spMk id="38" creationId="{C1699E28-A546-2481-B700-C833285DDE2B}"/>
          </ac:spMkLst>
        </pc:spChg>
        <pc:spChg chg="add mod">
          <ac:chgData name="Amanda Banks" userId="b087a8d9-1487-4f53-b260-56dd6c44b6b6" providerId="ADAL" clId="{4797EA73-BCC8-480E-B6CC-4391CE4070F6}" dt="2025-11-04T19:39:21.625" v="458" actId="164"/>
          <ac:spMkLst>
            <pc:docMk/>
            <pc:sldMk cId="2400606183" sldId="1613"/>
            <ac:spMk id="39" creationId="{36737DC7-3247-5B44-BBFE-879C0B214C22}"/>
          </ac:spMkLst>
        </pc:spChg>
        <pc:spChg chg="add mod">
          <ac:chgData name="Amanda Banks" userId="b087a8d9-1487-4f53-b260-56dd6c44b6b6" providerId="ADAL" clId="{4797EA73-BCC8-480E-B6CC-4391CE4070F6}" dt="2025-11-04T19:39:21.625" v="458" actId="164"/>
          <ac:spMkLst>
            <pc:docMk/>
            <pc:sldMk cId="2400606183" sldId="1613"/>
            <ac:spMk id="40" creationId="{BFC10693-769B-30F8-FD6E-69B03AD90439}"/>
          </ac:spMkLst>
        </pc:spChg>
        <pc:spChg chg="add mod">
          <ac:chgData name="Amanda Banks" userId="b087a8d9-1487-4f53-b260-56dd6c44b6b6" providerId="ADAL" clId="{4797EA73-BCC8-480E-B6CC-4391CE4070F6}" dt="2025-11-04T19:39:21.625" v="458" actId="164"/>
          <ac:spMkLst>
            <pc:docMk/>
            <pc:sldMk cId="2400606183" sldId="1613"/>
            <ac:spMk id="41" creationId="{898739B6-484B-02DD-BC3C-62495716131F}"/>
          </ac:spMkLst>
        </pc:spChg>
        <pc:spChg chg="add mod">
          <ac:chgData name="Amanda Banks" userId="b087a8d9-1487-4f53-b260-56dd6c44b6b6" providerId="ADAL" clId="{4797EA73-BCC8-480E-B6CC-4391CE4070F6}" dt="2025-11-04T19:39:21.625" v="458" actId="164"/>
          <ac:spMkLst>
            <pc:docMk/>
            <pc:sldMk cId="2400606183" sldId="1613"/>
            <ac:spMk id="42" creationId="{C89EA9C7-51B1-E3BE-DD36-3788FF2D9EC9}"/>
          </ac:spMkLst>
        </pc:spChg>
        <pc:spChg chg="add mod">
          <ac:chgData name="Amanda Banks" userId="b087a8d9-1487-4f53-b260-56dd6c44b6b6" providerId="ADAL" clId="{4797EA73-BCC8-480E-B6CC-4391CE4070F6}" dt="2025-11-04T19:39:21.625" v="458" actId="164"/>
          <ac:spMkLst>
            <pc:docMk/>
            <pc:sldMk cId="2400606183" sldId="1613"/>
            <ac:spMk id="43" creationId="{80D3780B-294E-A84C-17AC-951AB55A12EF}"/>
          </ac:spMkLst>
        </pc:spChg>
        <pc:spChg chg="add mod">
          <ac:chgData name="Amanda Banks" userId="b087a8d9-1487-4f53-b260-56dd6c44b6b6" providerId="ADAL" clId="{4797EA73-BCC8-480E-B6CC-4391CE4070F6}" dt="2025-11-04T19:40:33.952" v="480" actId="20577"/>
          <ac:spMkLst>
            <pc:docMk/>
            <pc:sldMk cId="2400606183" sldId="1613"/>
            <ac:spMk id="44" creationId="{732B15A6-4586-A94F-877A-921332B847D9}"/>
          </ac:spMkLst>
        </pc:spChg>
        <pc:spChg chg="add mod">
          <ac:chgData name="Amanda Banks" userId="b087a8d9-1487-4f53-b260-56dd6c44b6b6" providerId="ADAL" clId="{4797EA73-BCC8-480E-B6CC-4391CE4070F6}" dt="2025-11-04T19:39:21.625" v="458" actId="164"/>
          <ac:spMkLst>
            <pc:docMk/>
            <pc:sldMk cId="2400606183" sldId="1613"/>
            <ac:spMk id="45" creationId="{0AFC10DC-0E27-100C-7C44-C36ACFECE66D}"/>
          </ac:spMkLst>
        </pc:spChg>
        <pc:spChg chg="add mod">
          <ac:chgData name="Amanda Banks" userId="b087a8d9-1487-4f53-b260-56dd6c44b6b6" providerId="ADAL" clId="{4797EA73-BCC8-480E-B6CC-4391CE4070F6}" dt="2025-11-04T19:39:21.625" v="458" actId="164"/>
          <ac:spMkLst>
            <pc:docMk/>
            <pc:sldMk cId="2400606183" sldId="1613"/>
            <ac:spMk id="46" creationId="{885F1180-89BB-BDBD-4B57-C85D63032810}"/>
          </ac:spMkLst>
        </pc:spChg>
        <pc:spChg chg="add mod">
          <ac:chgData name="Amanda Banks" userId="b087a8d9-1487-4f53-b260-56dd6c44b6b6" providerId="ADAL" clId="{4797EA73-BCC8-480E-B6CC-4391CE4070F6}" dt="2025-11-04T19:39:21.625" v="458" actId="164"/>
          <ac:spMkLst>
            <pc:docMk/>
            <pc:sldMk cId="2400606183" sldId="1613"/>
            <ac:spMk id="47" creationId="{016F4BA3-D348-CC55-2EF4-22347F8F0F8D}"/>
          </ac:spMkLst>
        </pc:spChg>
        <pc:spChg chg="add mod">
          <ac:chgData name="Amanda Banks" userId="b087a8d9-1487-4f53-b260-56dd6c44b6b6" providerId="ADAL" clId="{4797EA73-BCC8-480E-B6CC-4391CE4070F6}" dt="2025-11-04T19:39:21.625" v="458" actId="164"/>
          <ac:spMkLst>
            <pc:docMk/>
            <pc:sldMk cId="2400606183" sldId="1613"/>
            <ac:spMk id="48" creationId="{FF0DB53D-BD1F-17CC-A4C9-3C4E5E6B06BD}"/>
          </ac:spMkLst>
        </pc:spChg>
        <pc:spChg chg="add mod">
          <ac:chgData name="Amanda Banks" userId="b087a8d9-1487-4f53-b260-56dd6c44b6b6" providerId="ADAL" clId="{4797EA73-BCC8-480E-B6CC-4391CE4070F6}" dt="2025-11-04T19:39:21.625" v="458" actId="164"/>
          <ac:spMkLst>
            <pc:docMk/>
            <pc:sldMk cId="2400606183" sldId="1613"/>
            <ac:spMk id="49" creationId="{A6F68227-B5F4-C83A-D1AC-B76EA1AA9353}"/>
          </ac:spMkLst>
        </pc:spChg>
        <pc:spChg chg="mod">
          <ac:chgData name="Amanda Banks" userId="b087a8d9-1487-4f53-b260-56dd6c44b6b6" providerId="ADAL" clId="{4797EA73-BCC8-480E-B6CC-4391CE4070F6}" dt="2025-11-05T07:56:48.614" v="4927" actId="1036"/>
          <ac:spMkLst>
            <pc:docMk/>
            <pc:sldMk cId="2400606183" sldId="1613"/>
            <ac:spMk id="58" creationId="{76E52341-1DC9-BC9E-BCEF-9EBBE4F6BAF6}"/>
          </ac:spMkLst>
        </pc:spChg>
        <pc:spChg chg="add mod ord">
          <ac:chgData name="Amanda Banks" userId="b087a8d9-1487-4f53-b260-56dd6c44b6b6" providerId="ADAL" clId="{4797EA73-BCC8-480E-B6CC-4391CE4070F6}" dt="2025-11-05T07:57:19.072" v="4930" actId="1076"/>
          <ac:spMkLst>
            <pc:docMk/>
            <pc:sldMk cId="2400606183" sldId="1613"/>
            <ac:spMk id="72" creationId="{D95E88DC-0F96-7655-30A3-833D79808878}"/>
          </ac:spMkLst>
        </pc:spChg>
        <pc:spChg chg="add mod">
          <ac:chgData name="Amanda Banks" userId="b087a8d9-1487-4f53-b260-56dd6c44b6b6" providerId="ADAL" clId="{4797EA73-BCC8-480E-B6CC-4391CE4070F6}" dt="2025-11-05T07:59:09.863" v="4954" actId="1038"/>
          <ac:spMkLst>
            <pc:docMk/>
            <pc:sldMk cId="2400606183" sldId="1613"/>
            <ac:spMk id="74" creationId="{90A7ACF8-0F82-0EC2-13D2-8DEA01B1431A}"/>
          </ac:spMkLst>
        </pc:spChg>
        <pc:spChg chg="add mod">
          <ac:chgData name="Amanda Banks" userId="b087a8d9-1487-4f53-b260-56dd6c44b6b6" providerId="ADAL" clId="{4797EA73-BCC8-480E-B6CC-4391CE4070F6}" dt="2025-11-05T07:59:03.955" v="4953" actId="1038"/>
          <ac:spMkLst>
            <pc:docMk/>
            <pc:sldMk cId="2400606183" sldId="1613"/>
            <ac:spMk id="75" creationId="{CAEF4C0F-E5E5-EFF0-D573-876B7FA4BE86}"/>
          </ac:spMkLst>
        </pc:spChg>
        <pc:spChg chg="add mod">
          <ac:chgData name="Amanda Banks" userId="b087a8d9-1487-4f53-b260-56dd6c44b6b6" providerId="ADAL" clId="{4797EA73-BCC8-480E-B6CC-4391CE4070F6}" dt="2025-11-05T07:59:00.342" v="4951" actId="1038"/>
          <ac:spMkLst>
            <pc:docMk/>
            <pc:sldMk cId="2400606183" sldId="1613"/>
            <ac:spMk id="76" creationId="{F529FFEE-9EF1-B23C-165B-3DE88C9094BD}"/>
          </ac:spMkLst>
        </pc:spChg>
        <pc:spChg chg="add mod">
          <ac:chgData name="Amanda Banks" userId="b087a8d9-1487-4f53-b260-56dd6c44b6b6" providerId="ADAL" clId="{4797EA73-BCC8-480E-B6CC-4391CE4070F6}" dt="2025-11-05T07:58:50.669" v="4949" actId="1076"/>
          <ac:spMkLst>
            <pc:docMk/>
            <pc:sldMk cId="2400606183" sldId="1613"/>
            <ac:spMk id="77" creationId="{C3C967A7-737B-2568-7018-31871564DA54}"/>
          </ac:spMkLst>
        </pc:spChg>
        <pc:grpChg chg="add mod">
          <ac:chgData name="Amanda Banks" userId="b087a8d9-1487-4f53-b260-56dd6c44b6b6" providerId="ADAL" clId="{4797EA73-BCC8-480E-B6CC-4391CE4070F6}" dt="2025-11-04T19:25:45.289" v="253" actId="1076"/>
          <ac:grpSpMkLst>
            <pc:docMk/>
            <pc:sldMk cId="2400606183" sldId="1613"/>
            <ac:grpSpMk id="6" creationId="{BB387698-9906-EA7B-FF9E-FF22704DAFF5}"/>
          </ac:grpSpMkLst>
        </pc:grpChg>
        <pc:grpChg chg="add mod">
          <ac:chgData name="Amanda Banks" userId="b087a8d9-1487-4f53-b260-56dd6c44b6b6" providerId="ADAL" clId="{4797EA73-BCC8-480E-B6CC-4391CE4070F6}" dt="2025-11-04T19:39:21.625" v="458" actId="164"/>
          <ac:grpSpMkLst>
            <pc:docMk/>
            <pc:sldMk cId="2400606183" sldId="1613"/>
            <ac:grpSpMk id="57" creationId="{E014E8D2-4CD2-3A7A-53DD-2934A329DE63}"/>
          </ac:grpSpMkLst>
        </pc:grpChg>
        <pc:grpChg chg="add mod">
          <ac:chgData name="Amanda Banks" userId="b087a8d9-1487-4f53-b260-56dd6c44b6b6" providerId="ADAL" clId="{4797EA73-BCC8-480E-B6CC-4391CE4070F6}" dt="2025-11-05T07:56:01.942" v="4915" actId="1076"/>
          <ac:grpSpMkLst>
            <pc:docMk/>
            <pc:sldMk cId="2400606183" sldId="1613"/>
            <ac:grpSpMk id="73" creationId="{EA56B744-1DA3-AF85-56B3-E2553D758943}"/>
          </ac:grpSpMkLst>
        </pc:grpChg>
        <pc:picChg chg="mod">
          <ac:chgData name="Amanda Banks" userId="b087a8d9-1487-4f53-b260-56dd6c44b6b6" providerId="ADAL" clId="{4797EA73-BCC8-480E-B6CC-4391CE4070F6}" dt="2025-11-04T19:42:10.150" v="493" actId="1076"/>
          <ac:picMkLst>
            <pc:docMk/>
            <pc:sldMk cId="2400606183" sldId="1613"/>
            <ac:picMk id="9" creationId="{6C5EBEB7-6725-AD90-78E2-7834B90E9CDA}"/>
          </ac:picMkLst>
        </pc:picChg>
        <pc:cxnChg chg="mod">
          <ac:chgData name="Amanda Banks" userId="b087a8d9-1487-4f53-b260-56dd6c44b6b6" providerId="ADAL" clId="{4797EA73-BCC8-480E-B6CC-4391CE4070F6}" dt="2025-11-04T20:36:21.003" v="969" actId="208"/>
          <ac:cxnSpMkLst>
            <pc:docMk/>
            <pc:sldMk cId="2400606183" sldId="1613"/>
            <ac:cxnSpMk id="11" creationId="{5FAE85AB-F93B-F006-19C7-3087E3EB8431}"/>
          </ac:cxnSpMkLst>
        </pc:cxnChg>
        <pc:cxnChg chg="add mod">
          <ac:chgData name="Amanda Banks" userId="b087a8d9-1487-4f53-b260-56dd6c44b6b6" providerId="ADAL" clId="{4797EA73-BCC8-480E-B6CC-4391CE4070F6}" dt="2025-11-05T07:55:53.447" v="4914" actId="1076"/>
          <ac:cxnSpMkLst>
            <pc:docMk/>
            <pc:sldMk cId="2400606183" sldId="1613"/>
            <ac:cxnSpMk id="52" creationId="{B5373B1B-2D95-7CFA-0A50-4399DA27131D}"/>
          </ac:cxnSpMkLst>
        </pc:cxnChg>
        <pc:cxnChg chg="mod">
          <ac:chgData name="Amanda Banks" userId="b087a8d9-1487-4f53-b260-56dd6c44b6b6" providerId="ADAL" clId="{4797EA73-BCC8-480E-B6CC-4391CE4070F6}" dt="2025-11-04T20:38:08.828" v="980" actId="208"/>
          <ac:cxnSpMkLst>
            <pc:docMk/>
            <pc:sldMk cId="2400606183" sldId="1613"/>
            <ac:cxnSpMk id="59" creationId="{B0E72DFD-89AC-1363-04DA-7AF0D1D715D0}"/>
          </ac:cxnSpMkLst>
        </pc:cxnChg>
        <pc:cxnChg chg="mod">
          <ac:chgData name="Amanda Banks" userId="b087a8d9-1487-4f53-b260-56dd6c44b6b6" providerId="ADAL" clId="{4797EA73-BCC8-480E-B6CC-4391CE4070F6}" dt="2025-11-05T07:58:39.009" v="4947" actId="1035"/>
          <ac:cxnSpMkLst>
            <pc:docMk/>
            <pc:sldMk cId="2400606183" sldId="1613"/>
            <ac:cxnSpMk id="62" creationId="{F5E311E8-21CD-DD0B-7C3D-2E2AC6D557DE}"/>
          </ac:cxnSpMkLst>
        </pc:cxnChg>
        <pc:cxnChg chg="mod">
          <ac:chgData name="Amanda Banks" userId="b087a8d9-1487-4f53-b260-56dd6c44b6b6" providerId="ADAL" clId="{4797EA73-BCC8-480E-B6CC-4391CE4070F6}" dt="2025-11-05T07:58:35.435" v="4944" actId="1035"/>
          <ac:cxnSpMkLst>
            <pc:docMk/>
            <pc:sldMk cId="2400606183" sldId="1613"/>
            <ac:cxnSpMk id="65" creationId="{BC412FD1-7179-65C7-43A5-6506F2190346}"/>
          </ac:cxnSpMkLst>
        </pc:cxnChg>
        <pc:cxnChg chg="add del mod">
          <ac:chgData name="Amanda Banks" userId="b087a8d9-1487-4f53-b260-56dd6c44b6b6" providerId="ADAL" clId="{4797EA73-BCC8-480E-B6CC-4391CE4070F6}" dt="2025-11-05T07:57:53.893" v="4936" actId="478"/>
          <ac:cxnSpMkLst>
            <pc:docMk/>
            <pc:sldMk cId="2400606183" sldId="1613"/>
            <ac:cxnSpMk id="68" creationId="{F493235B-FF19-EC79-83CD-58D111646F3E}"/>
          </ac:cxnSpMkLst>
        </pc:cxnChg>
      </pc:sldChg>
      <pc:sldChg chg="addSp delSp modSp mod modNotesTx">
        <pc:chgData name="Amanda Banks" userId="b087a8d9-1487-4f53-b260-56dd6c44b6b6" providerId="ADAL" clId="{4797EA73-BCC8-480E-B6CC-4391CE4070F6}" dt="2025-11-05T10:54:13.493" v="7345" actId="113"/>
        <pc:sldMkLst>
          <pc:docMk/>
          <pc:sldMk cId="80957414" sldId="1614"/>
        </pc:sldMkLst>
        <pc:spChg chg="mod">
          <ac:chgData name="Amanda Banks" userId="b087a8d9-1487-4f53-b260-56dd6c44b6b6" providerId="ADAL" clId="{4797EA73-BCC8-480E-B6CC-4391CE4070F6}" dt="2025-11-04T19:19:10.303" v="194" actId="20577"/>
          <ac:spMkLst>
            <pc:docMk/>
            <pc:sldMk cId="80957414" sldId="1614"/>
            <ac:spMk id="5" creationId="{C8A407FA-8F38-75D2-5A06-DA752AFE0565}"/>
          </ac:spMkLst>
        </pc:spChg>
        <pc:spChg chg="mod">
          <ac:chgData name="Amanda Banks" userId="b087a8d9-1487-4f53-b260-56dd6c44b6b6" providerId="ADAL" clId="{4797EA73-BCC8-480E-B6CC-4391CE4070F6}" dt="2025-11-04T19:44:15.774" v="508"/>
          <ac:spMkLst>
            <pc:docMk/>
            <pc:sldMk cId="80957414" sldId="1614"/>
            <ac:spMk id="14" creationId="{9BE1A445-F5FD-7DAE-ECD3-B4D8EFF0A712}"/>
          </ac:spMkLst>
        </pc:spChg>
        <pc:spChg chg="mod">
          <ac:chgData name="Amanda Banks" userId="b087a8d9-1487-4f53-b260-56dd6c44b6b6" providerId="ADAL" clId="{4797EA73-BCC8-480E-B6CC-4391CE4070F6}" dt="2025-11-04T20:09:11.911" v="766" actId="207"/>
          <ac:spMkLst>
            <pc:docMk/>
            <pc:sldMk cId="80957414" sldId="1614"/>
            <ac:spMk id="15" creationId="{44C70024-E947-8366-739B-53BD9C382F33}"/>
          </ac:spMkLst>
        </pc:spChg>
        <pc:spChg chg="mod">
          <ac:chgData name="Amanda Banks" userId="b087a8d9-1487-4f53-b260-56dd6c44b6b6" providerId="ADAL" clId="{4797EA73-BCC8-480E-B6CC-4391CE4070F6}" dt="2025-11-04T20:03:52.479" v="737" actId="20577"/>
          <ac:spMkLst>
            <pc:docMk/>
            <pc:sldMk cId="80957414" sldId="1614"/>
            <ac:spMk id="17" creationId="{17CDC317-3CE6-9678-67D2-DFF3493C08F9}"/>
          </ac:spMkLst>
        </pc:spChg>
        <pc:spChg chg="mod">
          <ac:chgData name="Amanda Banks" userId="b087a8d9-1487-4f53-b260-56dd6c44b6b6" providerId="ADAL" clId="{4797EA73-BCC8-480E-B6CC-4391CE4070F6}" dt="2025-11-04T19:45:49.976" v="547" actId="1076"/>
          <ac:spMkLst>
            <pc:docMk/>
            <pc:sldMk cId="80957414" sldId="1614"/>
            <ac:spMk id="20" creationId="{F8541020-475F-0D7F-A96D-997396EE757C}"/>
          </ac:spMkLst>
        </pc:spChg>
        <pc:spChg chg="add mod">
          <ac:chgData name="Amanda Banks" userId="b087a8d9-1487-4f53-b260-56dd6c44b6b6" providerId="ADAL" clId="{4797EA73-BCC8-480E-B6CC-4391CE4070F6}" dt="2025-11-04T20:34:28.894" v="962" actId="207"/>
          <ac:spMkLst>
            <pc:docMk/>
            <pc:sldMk cId="80957414" sldId="1614"/>
            <ac:spMk id="21" creationId="{07C151AE-F721-8C99-6EDF-253E96243A35}"/>
          </ac:spMkLst>
        </pc:spChg>
        <pc:spChg chg="add mod">
          <ac:chgData name="Amanda Banks" userId="b087a8d9-1487-4f53-b260-56dd6c44b6b6" providerId="ADAL" clId="{4797EA73-BCC8-480E-B6CC-4391CE4070F6}" dt="2025-11-04T20:06:34.606" v="747" actId="164"/>
          <ac:spMkLst>
            <pc:docMk/>
            <pc:sldMk cId="80957414" sldId="1614"/>
            <ac:spMk id="22" creationId="{B39C7011-76DF-5A7A-6F66-00F1F306A34D}"/>
          </ac:spMkLst>
        </pc:spChg>
        <pc:spChg chg="add mod">
          <ac:chgData name="Amanda Banks" userId="b087a8d9-1487-4f53-b260-56dd6c44b6b6" providerId="ADAL" clId="{4797EA73-BCC8-480E-B6CC-4391CE4070F6}" dt="2025-11-04T19:58:27.627" v="711" actId="208"/>
          <ac:spMkLst>
            <pc:docMk/>
            <pc:sldMk cId="80957414" sldId="1614"/>
            <ac:spMk id="27" creationId="{D63F0990-ABF0-C4B4-3EED-A26ADDB8F02A}"/>
          </ac:spMkLst>
        </pc:spChg>
        <pc:spChg chg="add mod">
          <ac:chgData name="Amanda Banks" userId="b087a8d9-1487-4f53-b260-56dd6c44b6b6" providerId="ADAL" clId="{4797EA73-BCC8-480E-B6CC-4391CE4070F6}" dt="2025-11-04T20:36:00.304" v="967" actId="208"/>
          <ac:spMkLst>
            <pc:docMk/>
            <pc:sldMk cId="80957414" sldId="1614"/>
            <ac:spMk id="29" creationId="{7185A62A-F7C7-CBA9-8B3F-8A00658EDB69}"/>
          </ac:spMkLst>
        </pc:spChg>
        <pc:spChg chg="add mod">
          <ac:chgData name="Amanda Banks" userId="b087a8d9-1487-4f53-b260-56dd6c44b6b6" providerId="ADAL" clId="{4797EA73-BCC8-480E-B6CC-4391CE4070F6}" dt="2025-11-04T20:01:08.555" v="724" actId="2085"/>
          <ac:spMkLst>
            <pc:docMk/>
            <pc:sldMk cId="80957414" sldId="1614"/>
            <ac:spMk id="32" creationId="{BB53D455-113C-01E5-DB00-9EEE9917C2C0}"/>
          </ac:spMkLst>
        </pc:spChg>
        <pc:spChg chg="add mod">
          <ac:chgData name="Amanda Banks" userId="b087a8d9-1487-4f53-b260-56dd6c44b6b6" providerId="ADAL" clId="{4797EA73-BCC8-480E-B6CC-4391CE4070F6}" dt="2025-11-04T19:58:27.627" v="711" actId="208"/>
          <ac:spMkLst>
            <pc:docMk/>
            <pc:sldMk cId="80957414" sldId="1614"/>
            <ac:spMk id="33" creationId="{BCA20DC8-BFB4-BEBD-E982-962B89991969}"/>
          </ac:spMkLst>
        </pc:spChg>
        <pc:spChg chg="add mod">
          <ac:chgData name="Amanda Banks" userId="b087a8d9-1487-4f53-b260-56dd6c44b6b6" providerId="ADAL" clId="{4797EA73-BCC8-480E-B6CC-4391CE4070F6}" dt="2025-11-04T19:58:27.627" v="711" actId="208"/>
          <ac:spMkLst>
            <pc:docMk/>
            <pc:sldMk cId="80957414" sldId="1614"/>
            <ac:spMk id="34" creationId="{42AC952B-4CE9-8733-F78B-F0FD0281ACD3}"/>
          </ac:spMkLst>
        </pc:spChg>
        <pc:spChg chg="add mod">
          <ac:chgData name="Amanda Banks" userId="b087a8d9-1487-4f53-b260-56dd6c44b6b6" providerId="ADAL" clId="{4797EA73-BCC8-480E-B6CC-4391CE4070F6}" dt="2025-11-04T19:58:27.627" v="711" actId="208"/>
          <ac:spMkLst>
            <pc:docMk/>
            <pc:sldMk cId="80957414" sldId="1614"/>
            <ac:spMk id="35" creationId="{6EBD33AC-4AAC-7B17-F330-CE7F85015CEB}"/>
          </ac:spMkLst>
        </pc:spChg>
        <pc:spChg chg="add mod">
          <ac:chgData name="Amanda Banks" userId="b087a8d9-1487-4f53-b260-56dd6c44b6b6" providerId="ADAL" clId="{4797EA73-BCC8-480E-B6CC-4391CE4070F6}" dt="2025-11-04T19:58:27.627" v="711" actId="208"/>
          <ac:spMkLst>
            <pc:docMk/>
            <pc:sldMk cId="80957414" sldId="1614"/>
            <ac:spMk id="36" creationId="{233C5DC9-5F41-0570-9BDF-B546EEE18F44}"/>
          </ac:spMkLst>
        </pc:spChg>
        <pc:spChg chg="add mod">
          <ac:chgData name="Amanda Banks" userId="b087a8d9-1487-4f53-b260-56dd6c44b6b6" providerId="ADAL" clId="{4797EA73-BCC8-480E-B6CC-4391CE4070F6}" dt="2025-11-04T20:02:52.691" v="731" actId="1037"/>
          <ac:spMkLst>
            <pc:docMk/>
            <pc:sldMk cId="80957414" sldId="1614"/>
            <ac:spMk id="39" creationId="{4DBCA1EE-ABBF-249A-067E-1C00E99A5A83}"/>
          </ac:spMkLst>
        </pc:spChg>
        <pc:spChg chg="mod">
          <ac:chgData name="Amanda Banks" userId="b087a8d9-1487-4f53-b260-56dd6c44b6b6" providerId="ADAL" clId="{4797EA73-BCC8-480E-B6CC-4391CE4070F6}" dt="2025-11-04T20:36:00.304" v="967" actId="208"/>
          <ac:spMkLst>
            <pc:docMk/>
            <pc:sldMk cId="80957414" sldId="1614"/>
            <ac:spMk id="52" creationId="{B728A9AD-4828-B48B-AF71-573E846489C3}"/>
          </ac:spMkLst>
        </pc:spChg>
        <pc:spChg chg="mod">
          <ac:chgData name="Amanda Banks" userId="b087a8d9-1487-4f53-b260-56dd6c44b6b6" providerId="ADAL" clId="{4797EA73-BCC8-480E-B6CC-4391CE4070F6}" dt="2025-11-04T20:36:00.304" v="967" actId="208"/>
          <ac:spMkLst>
            <pc:docMk/>
            <pc:sldMk cId="80957414" sldId="1614"/>
            <ac:spMk id="56" creationId="{1AC6CB0D-E01D-EE65-1792-C5142B75BC23}"/>
          </ac:spMkLst>
        </pc:spChg>
        <pc:spChg chg="mod">
          <ac:chgData name="Amanda Banks" userId="b087a8d9-1487-4f53-b260-56dd6c44b6b6" providerId="ADAL" clId="{4797EA73-BCC8-480E-B6CC-4391CE4070F6}" dt="2025-11-05T07:54:32.183" v="4892" actId="1035"/>
          <ac:spMkLst>
            <pc:docMk/>
            <pc:sldMk cId="80957414" sldId="1614"/>
            <ac:spMk id="60" creationId="{3D030A0F-93CF-4DD9-A391-E6C4CE283D07}"/>
          </ac:spMkLst>
        </pc:spChg>
        <pc:spChg chg="add mod ord">
          <ac:chgData name="Amanda Banks" userId="b087a8d9-1487-4f53-b260-56dd6c44b6b6" providerId="ADAL" clId="{4797EA73-BCC8-480E-B6CC-4391CE4070F6}" dt="2025-11-04T20:07:15.416" v="753" actId="14100"/>
          <ac:spMkLst>
            <pc:docMk/>
            <pc:sldMk cId="80957414" sldId="1614"/>
            <ac:spMk id="63" creationId="{1C182B3F-E335-3D10-F67D-2A07FC316845}"/>
          </ac:spMkLst>
        </pc:spChg>
        <pc:grpChg chg="add mod">
          <ac:chgData name="Amanda Banks" userId="b087a8d9-1487-4f53-b260-56dd6c44b6b6" providerId="ADAL" clId="{4797EA73-BCC8-480E-B6CC-4391CE4070F6}" dt="2025-11-04T20:06:34.606" v="747" actId="164"/>
          <ac:grpSpMkLst>
            <pc:docMk/>
            <pc:sldMk cId="80957414" sldId="1614"/>
            <ac:grpSpMk id="6" creationId="{95BFCA03-4730-C705-6D8F-402724F2FBF0}"/>
          </ac:grpSpMkLst>
        </pc:grpChg>
        <pc:grpChg chg="add mod">
          <ac:chgData name="Amanda Banks" userId="b087a8d9-1487-4f53-b260-56dd6c44b6b6" providerId="ADAL" clId="{4797EA73-BCC8-480E-B6CC-4391CE4070F6}" dt="2025-11-04T19:58:16.007" v="709" actId="164"/>
          <ac:grpSpMkLst>
            <pc:docMk/>
            <pc:sldMk cId="80957414" sldId="1614"/>
            <ac:grpSpMk id="49" creationId="{C9BA08DD-B03F-E56E-F505-DC9400153866}"/>
          </ac:grpSpMkLst>
        </pc:grpChg>
        <pc:grpChg chg="add mod">
          <ac:chgData name="Amanda Banks" userId="b087a8d9-1487-4f53-b260-56dd6c44b6b6" providerId="ADAL" clId="{4797EA73-BCC8-480E-B6CC-4391CE4070F6}" dt="2025-11-04T19:58:16.007" v="709" actId="164"/>
          <ac:grpSpMkLst>
            <pc:docMk/>
            <pc:sldMk cId="80957414" sldId="1614"/>
            <ac:grpSpMk id="51" creationId="{D5834272-2C08-6100-62F7-BB46E8C84BE1}"/>
          </ac:grpSpMkLst>
        </pc:grpChg>
        <pc:grpChg chg="add mod">
          <ac:chgData name="Amanda Banks" userId="b087a8d9-1487-4f53-b260-56dd6c44b6b6" providerId="ADAL" clId="{4797EA73-BCC8-480E-B6CC-4391CE4070F6}" dt="2025-11-04T19:58:16.007" v="709" actId="164"/>
          <ac:grpSpMkLst>
            <pc:docMk/>
            <pc:sldMk cId="80957414" sldId="1614"/>
            <ac:grpSpMk id="55" creationId="{261037C7-D149-D814-7A47-3BBE785EC458}"/>
          </ac:grpSpMkLst>
        </pc:grpChg>
        <pc:grpChg chg="add mod">
          <ac:chgData name="Amanda Banks" userId="b087a8d9-1487-4f53-b260-56dd6c44b6b6" providerId="ADAL" clId="{4797EA73-BCC8-480E-B6CC-4391CE4070F6}" dt="2025-11-04T19:58:16.007" v="709" actId="164"/>
          <ac:grpSpMkLst>
            <pc:docMk/>
            <pc:sldMk cId="80957414" sldId="1614"/>
            <ac:grpSpMk id="59" creationId="{CDAA0846-FBAC-7B4D-1D04-EE48A91AD8E8}"/>
          </ac:grpSpMkLst>
        </pc:grpChg>
        <pc:grpChg chg="add mod">
          <ac:chgData name="Amanda Banks" userId="b087a8d9-1487-4f53-b260-56dd6c44b6b6" providerId="ADAL" clId="{4797EA73-BCC8-480E-B6CC-4391CE4070F6}" dt="2025-11-04T19:58:20.148" v="710" actId="1076"/>
          <ac:grpSpMkLst>
            <pc:docMk/>
            <pc:sldMk cId="80957414" sldId="1614"/>
            <ac:grpSpMk id="64" creationId="{8D3726B2-8D40-3E91-5612-2356F1CB5FA8}"/>
          </ac:grpSpMkLst>
        </pc:grpChg>
        <pc:grpChg chg="add mod">
          <ac:chgData name="Amanda Banks" userId="b087a8d9-1487-4f53-b260-56dd6c44b6b6" providerId="ADAL" clId="{4797EA73-BCC8-480E-B6CC-4391CE4070F6}" dt="2025-11-04T20:06:34.606" v="747" actId="164"/>
          <ac:grpSpMkLst>
            <pc:docMk/>
            <pc:sldMk cId="80957414" sldId="1614"/>
            <ac:grpSpMk id="65" creationId="{19038D7D-AFA6-A165-9B73-BB4DF55416DD}"/>
          </ac:grpSpMkLst>
        </pc:grpChg>
        <pc:cxnChg chg="add mod">
          <ac:chgData name="Amanda Banks" userId="b087a8d9-1487-4f53-b260-56dd6c44b6b6" providerId="ADAL" clId="{4797EA73-BCC8-480E-B6CC-4391CE4070F6}" dt="2025-11-04T20:35:05.663" v="966" actId="208"/>
          <ac:cxnSpMkLst>
            <pc:docMk/>
            <pc:sldMk cId="80957414" sldId="1614"/>
            <ac:cxnSpMk id="41" creationId="{A2F00726-AC56-1B6B-6699-988121E2A6FB}"/>
          </ac:cxnSpMkLst>
        </pc:cxnChg>
        <pc:cxnChg chg="add mod">
          <ac:chgData name="Amanda Banks" userId="b087a8d9-1487-4f53-b260-56dd6c44b6b6" providerId="ADAL" clId="{4797EA73-BCC8-480E-B6CC-4391CE4070F6}" dt="2025-11-04T20:35:05.663" v="966" actId="208"/>
          <ac:cxnSpMkLst>
            <pc:docMk/>
            <pc:sldMk cId="80957414" sldId="1614"/>
            <ac:cxnSpMk id="47" creationId="{AEAAF4E2-E718-9498-6629-5F7800887513}"/>
          </ac:cxnSpMkLst>
        </pc:cxnChg>
        <pc:cxnChg chg="mod">
          <ac:chgData name="Amanda Banks" userId="b087a8d9-1487-4f53-b260-56dd6c44b6b6" providerId="ADAL" clId="{4797EA73-BCC8-480E-B6CC-4391CE4070F6}" dt="2025-11-05T07:54:53.078" v="4897" actId="1035"/>
          <ac:cxnSpMkLst>
            <pc:docMk/>
            <pc:sldMk cId="80957414" sldId="1614"/>
            <ac:cxnSpMk id="53" creationId="{217916DC-3092-829A-C7FD-E46EE54F87DE}"/>
          </ac:cxnSpMkLst>
        </pc:cxnChg>
        <pc:cxnChg chg="mod">
          <ac:chgData name="Amanda Banks" userId="b087a8d9-1487-4f53-b260-56dd6c44b6b6" providerId="ADAL" clId="{4797EA73-BCC8-480E-B6CC-4391CE4070F6}" dt="2025-11-05T07:54:48.174" v="4896" actId="1035"/>
          <ac:cxnSpMkLst>
            <pc:docMk/>
            <pc:sldMk cId="80957414" sldId="1614"/>
            <ac:cxnSpMk id="54" creationId="{82C1DEEF-D109-9FE5-E7B4-48636AE8CE8E}"/>
          </ac:cxnSpMkLst>
        </pc:cxnChg>
        <pc:cxnChg chg="mod">
          <ac:chgData name="Amanda Banks" userId="b087a8d9-1487-4f53-b260-56dd6c44b6b6" providerId="ADAL" clId="{4797EA73-BCC8-480E-B6CC-4391CE4070F6}" dt="2025-11-04T20:35:05.663" v="966" actId="208"/>
          <ac:cxnSpMkLst>
            <pc:docMk/>
            <pc:sldMk cId="80957414" sldId="1614"/>
            <ac:cxnSpMk id="57" creationId="{7AE17023-04FB-D06B-AB4D-52E28D1D485F}"/>
          </ac:cxnSpMkLst>
        </pc:cxnChg>
        <pc:cxnChg chg="mod">
          <ac:chgData name="Amanda Banks" userId="b087a8d9-1487-4f53-b260-56dd6c44b6b6" providerId="ADAL" clId="{4797EA73-BCC8-480E-B6CC-4391CE4070F6}" dt="2025-11-04T20:35:05.663" v="966" actId="208"/>
          <ac:cxnSpMkLst>
            <pc:docMk/>
            <pc:sldMk cId="80957414" sldId="1614"/>
            <ac:cxnSpMk id="58" creationId="{CCF3FEA5-C1B9-383C-C87C-E303A6AE6455}"/>
          </ac:cxnSpMkLst>
        </pc:cxnChg>
        <pc:cxnChg chg="mod">
          <ac:chgData name="Amanda Banks" userId="b087a8d9-1487-4f53-b260-56dd6c44b6b6" providerId="ADAL" clId="{4797EA73-BCC8-480E-B6CC-4391CE4070F6}" dt="2025-11-05T07:54:32.183" v="4892" actId="1035"/>
          <ac:cxnSpMkLst>
            <pc:docMk/>
            <pc:sldMk cId="80957414" sldId="1614"/>
            <ac:cxnSpMk id="61" creationId="{9D6BFDC7-7794-CA8D-00FD-350FDF891B2E}"/>
          </ac:cxnSpMkLst>
        </pc:cxnChg>
        <pc:cxnChg chg="mod">
          <ac:chgData name="Amanda Banks" userId="b087a8d9-1487-4f53-b260-56dd6c44b6b6" providerId="ADAL" clId="{4797EA73-BCC8-480E-B6CC-4391CE4070F6}" dt="2025-11-05T07:54:40.281" v="4895" actId="1037"/>
          <ac:cxnSpMkLst>
            <pc:docMk/>
            <pc:sldMk cId="80957414" sldId="1614"/>
            <ac:cxnSpMk id="62" creationId="{497FD8C2-2874-2690-B9F6-389D877114B9}"/>
          </ac:cxnSpMkLst>
        </pc:cxnChg>
      </pc:sldChg>
      <pc:sldChg chg="addSp modSp mod modNotesTx">
        <pc:chgData name="Amanda Banks" userId="b087a8d9-1487-4f53-b260-56dd6c44b6b6" providerId="ADAL" clId="{4797EA73-BCC8-480E-B6CC-4391CE4070F6}" dt="2025-11-05T10:54:19.986" v="7346" actId="113"/>
        <pc:sldMkLst>
          <pc:docMk/>
          <pc:sldMk cId="48963986" sldId="1615"/>
        </pc:sldMkLst>
        <pc:spChg chg="mod">
          <ac:chgData name="Amanda Banks" userId="b087a8d9-1487-4f53-b260-56dd6c44b6b6" providerId="ADAL" clId="{4797EA73-BCC8-480E-B6CC-4391CE4070F6}" dt="2025-11-04T21:42:03.323" v="1969" actId="20577"/>
          <ac:spMkLst>
            <pc:docMk/>
            <pc:sldMk cId="48963986" sldId="1615"/>
            <ac:spMk id="23" creationId="{A15D9D6D-DCB8-4118-80E3-4F0C94C1F4AD}"/>
          </ac:spMkLst>
        </pc:spChg>
        <pc:grpChg chg="add mod">
          <ac:chgData name="Amanda Banks" userId="b087a8d9-1487-4f53-b260-56dd6c44b6b6" providerId="ADAL" clId="{4797EA73-BCC8-480E-B6CC-4391CE4070F6}" dt="2025-11-04T19:43:12.185" v="499" actId="164"/>
          <ac:grpSpMkLst>
            <pc:docMk/>
            <pc:sldMk cId="48963986" sldId="1615"/>
            <ac:grpSpMk id="2" creationId="{D4BFC33E-C995-D806-42CF-8A8EE3723808}"/>
          </ac:grpSpMkLst>
        </pc:grpChg>
        <pc:picChg chg="mod">
          <ac:chgData name="Amanda Banks" userId="b087a8d9-1487-4f53-b260-56dd6c44b6b6" providerId="ADAL" clId="{4797EA73-BCC8-480E-B6CC-4391CE4070F6}" dt="2025-11-04T19:43:12.185" v="499" actId="164"/>
          <ac:picMkLst>
            <pc:docMk/>
            <pc:sldMk cId="48963986" sldId="1615"/>
            <ac:picMk id="15" creationId="{A2B70E3B-2FD9-2F94-9D5B-DEB441CEBBBD}"/>
          </ac:picMkLst>
        </pc:picChg>
        <pc:picChg chg="mod">
          <ac:chgData name="Amanda Banks" userId="b087a8d9-1487-4f53-b260-56dd6c44b6b6" providerId="ADAL" clId="{4797EA73-BCC8-480E-B6CC-4391CE4070F6}" dt="2025-11-04T19:43:12.185" v="499" actId="164"/>
          <ac:picMkLst>
            <pc:docMk/>
            <pc:sldMk cId="48963986" sldId="1615"/>
            <ac:picMk id="16" creationId="{1B34ACF1-14AD-7B08-0523-7E39826EF484}"/>
          </ac:picMkLst>
        </pc:picChg>
      </pc:sldChg>
      <pc:sldChg chg="modNotesTx">
        <pc:chgData name="Amanda Banks" userId="b087a8d9-1487-4f53-b260-56dd6c44b6b6" providerId="ADAL" clId="{4797EA73-BCC8-480E-B6CC-4391CE4070F6}" dt="2025-11-05T10:54:07.324" v="7344" actId="113"/>
        <pc:sldMkLst>
          <pc:docMk/>
          <pc:sldMk cId="3103022478" sldId="1616"/>
        </pc:sldMkLst>
      </pc:sldChg>
      <pc:sldChg chg="addSp delSp modSp mod modNotesTx">
        <pc:chgData name="Amanda Banks" userId="b087a8d9-1487-4f53-b260-56dd6c44b6b6" providerId="ADAL" clId="{4797EA73-BCC8-480E-B6CC-4391CE4070F6}" dt="2025-11-05T10:54:01.212" v="7343" actId="113"/>
        <pc:sldMkLst>
          <pc:docMk/>
          <pc:sldMk cId="1682669482" sldId="1617"/>
        </pc:sldMkLst>
        <pc:spChg chg="mod">
          <ac:chgData name="Amanda Banks" userId="b087a8d9-1487-4f53-b260-56dd6c44b6b6" providerId="ADAL" clId="{4797EA73-BCC8-480E-B6CC-4391CE4070F6}" dt="2025-11-04T19:19:00.768" v="180" actId="20577"/>
          <ac:spMkLst>
            <pc:docMk/>
            <pc:sldMk cId="1682669482" sldId="1617"/>
            <ac:spMk id="5" creationId="{FB98E8A5-B755-AD0C-D509-8841B8671B23}"/>
          </ac:spMkLst>
        </pc:spChg>
        <pc:spChg chg="mod">
          <ac:chgData name="Amanda Banks" userId="b087a8d9-1487-4f53-b260-56dd6c44b6b6" providerId="ADAL" clId="{4797EA73-BCC8-480E-B6CC-4391CE4070F6}" dt="2025-11-05T07:53:31.270" v="4889" actId="1076"/>
          <ac:spMkLst>
            <pc:docMk/>
            <pc:sldMk cId="1682669482" sldId="1617"/>
            <ac:spMk id="15" creationId="{E95E5E59-1F5D-AAF0-C3C5-2C5AF12EA878}"/>
          </ac:spMkLst>
        </pc:spChg>
        <pc:spChg chg="mod">
          <ac:chgData name="Amanda Banks" userId="b087a8d9-1487-4f53-b260-56dd6c44b6b6" providerId="ADAL" clId="{4797EA73-BCC8-480E-B6CC-4391CE4070F6}" dt="2025-11-04T19:15:06.209" v="10" actId="113"/>
          <ac:spMkLst>
            <pc:docMk/>
            <pc:sldMk cId="1682669482" sldId="1617"/>
            <ac:spMk id="17" creationId="{21359E33-9602-043A-2237-4BC32022612E}"/>
          </ac:spMkLst>
        </pc:spChg>
        <pc:spChg chg="mod">
          <ac:chgData name="Amanda Banks" userId="b087a8d9-1487-4f53-b260-56dd6c44b6b6" providerId="ADAL" clId="{4797EA73-BCC8-480E-B6CC-4391CE4070F6}" dt="2025-11-04T20:34:09.170" v="961" actId="14100"/>
          <ac:spMkLst>
            <pc:docMk/>
            <pc:sldMk cId="1682669482" sldId="1617"/>
            <ac:spMk id="21" creationId="{774484D5-A0F5-86DE-4353-42C85AB6672E}"/>
          </ac:spMkLst>
        </pc:spChg>
        <pc:spChg chg="mod">
          <ac:chgData name="Amanda Banks" userId="b087a8d9-1487-4f53-b260-56dd6c44b6b6" providerId="ADAL" clId="{4797EA73-BCC8-480E-B6CC-4391CE4070F6}" dt="2025-11-05T08:04:30.716" v="4983" actId="14100"/>
          <ac:spMkLst>
            <pc:docMk/>
            <pc:sldMk cId="1682669482" sldId="1617"/>
            <ac:spMk id="23" creationId="{166F10BD-5F76-8AE5-0834-F5541F40EBC1}"/>
          </ac:spMkLst>
        </pc:spChg>
        <pc:spChg chg="mod">
          <ac:chgData name="Amanda Banks" userId="b087a8d9-1487-4f53-b260-56dd6c44b6b6" providerId="ADAL" clId="{4797EA73-BCC8-480E-B6CC-4391CE4070F6}" dt="2025-11-05T07:51:37.771" v="4851" actId="1076"/>
          <ac:spMkLst>
            <pc:docMk/>
            <pc:sldMk cId="1682669482" sldId="1617"/>
            <ac:spMk id="25" creationId="{2666BA6E-8EDD-2CBF-E538-27B9032C4869}"/>
          </ac:spMkLst>
        </pc:spChg>
        <pc:spChg chg="add mod">
          <ac:chgData name="Amanda Banks" userId="b087a8d9-1487-4f53-b260-56dd6c44b6b6" providerId="ADAL" clId="{4797EA73-BCC8-480E-B6CC-4391CE4070F6}" dt="2025-11-05T07:53:49.462" v="4891" actId="14100"/>
          <ac:spMkLst>
            <pc:docMk/>
            <pc:sldMk cId="1682669482" sldId="1617"/>
            <ac:spMk id="28" creationId="{1496AA89-C6F0-29C6-2876-A7D4301AE7BB}"/>
          </ac:spMkLst>
        </pc:spChg>
        <pc:spChg chg="add mod">
          <ac:chgData name="Amanda Banks" userId="b087a8d9-1487-4f53-b260-56dd6c44b6b6" providerId="ADAL" clId="{4797EA73-BCC8-480E-B6CC-4391CE4070F6}" dt="2025-11-05T07:53:14.410" v="4885" actId="164"/>
          <ac:spMkLst>
            <pc:docMk/>
            <pc:sldMk cId="1682669482" sldId="1617"/>
            <ac:spMk id="29" creationId="{3EBB3113-47E5-4B41-F931-AEC2575B32DF}"/>
          </ac:spMkLst>
        </pc:spChg>
        <pc:spChg chg="add mod">
          <ac:chgData name="Amanda Banks" userId="b087a8d9-1487-4f53-b260-56dd6c44b6b6" providerId="ADAL" clId="{4797EA73-BCC8-480E-B6CC-4391CE4070F6}" dt="2025-11-05T07:53:14.410" v="4885" actId="164"/>
          <ac:spMkLst>
            <pc:docMk/>
            <pc:sldMk cId="1682669482" sldId="1617"/>
            <ac:spMk id="30" creationId="{B9C8F603-8231-0913-40A9-06C6EEEC9033}"/>
          </ac:spMkLst>
        </pc:spChg>
        <pc:spChg chg="add mod">
          <ac:chgData name="Amanda Banks" userId="b087a8d9-1487-4f53-b260-56dd6c44b6b6" providerId="ADAL" clId="{4797EA73-BCC8-480E-B6CC-4391CE4070F6}" dt="2025-11-05T07:53:14.410" v="4885" actId="164"/>
          <ac:spMkLst>
            <pc:docMk/>
            <pc:sldMk cId="1682669482" sldId="1617"/>
            <ac:spMk id="31" creationId="{32F86E73-B882-1666-7E85-4E4157F6991B}"/>
          </ac:spMkLst>
        </pc:spChg>
        <pc:spChg chg="add mod">
          <ac:chgData name="Amanda Banks" userId="b087a8d9-1487-4f53-b260-56dd6c44b6b6" providerId="ADAL" clId="{4797EA73-BCC8-480E-B6CC-4391CE4070F6}" dt="2025-11-05T07:53:14.410" v="4885" actId="164"/>
          <ac:spMkLst>
            <pc:docMk/>
            <pc:sldMk cId="1682669482" sldId="1617"/>
            <ac:spMk id="32" creationId="{6C0A0261-4457-2334-1077-564D42569481}"/>
          </ac:spMkLst>
        </pc:spChg>
        <pc:spChg chg="add mod">
          <ac:chgData name="Amanda Banks" userId="b087a8d9-1487-4f53-b260-56dd6c44b6b6" providerId="ADAL" clId="{4797EA73-BCC8-480E-B6CC-4391CE4070F6}" dt="2025-11-05T07:53:14.410" v="4885" actId="164"/>
          <ac:spMkLst>
            <pc:docMk/>
            <pc:sldMk cId="1682669482" sldId="1617"/>
            <ac:spMk id="34" creationId="{9F69AF26-07A3-7C45-B8E2-8691CF7B76E5}"/>
          </ac:spMkLst>
        </pc:spChg>
        <pc:spChg chg="add mod">
          <ac:chgData name="Amanda Banks" userId="b087a8d9-1487-4f53-b260-56dd6c44b6b6" providerId="ADAL" clId="{4797EA73-BCC8-480E-B6CC-4391CE4070F6}" dt="2025-11-05T07:53:14.410" v="4885" actId="164"/>
          <ac:spMkLst>
            <pc:docMk/>
            <pc:sldMk cId="1682669482" sldId="1617"/>
            <ac:spMk id="43" creationId="{ADCDBB41-AECF-6D88-CF7B-C7937C3C2DC9}"/>
          </ac:spMkLst>
        </pc:spChg>
        <pc:grpChg chg="add mod">
          <ac:chgData name="Amanda Banks" userId="b087a8d9-1487-4f53-b260-56dd6c44b6b6" providerId="ADAL" clId="{4797EA73-BCC8-480E-B6CC-4391CE4070F6}" dt="2025-11-05T08:04:25.357" v="4982" actId="14100"/>
          <ac:grpSpMkLst>
            <pc:docMk/>
            <pc:sldMk cId="1682669482" sldId="1617"/>
            <ac:grpSpMk id="12" creationId="{588B3445-26B0-26B8-1E78-70FA7BC34AC4}"/>
          </ac:grpSpMkLst>
        </pc:grpChg>
        <pc:grpChg chg="mod">
          <ac:chgData name="Amanda Banks" userId="b087a8d9-1487-4f53-b260-56dd6c44b6b6" providerId="ADAL" clId="{4797EA73-BCC8-480E-B6CC-4391CE4070F6}" dt="2025-11-04T20:06:44.089" v="749"/>
          <ac:grpSpMkLst>
            <pc:docMk/>
            <pc:sldMk cId="1682669482" sldId="1617"/>
            <ac:grpSpMk id="13" creationId="{1785EFE9-16E0-0A56-0A22-F99507D998C4}"/>
          </ac:grpSpMkLst>
        </pc:grpChg>
        <pc:grpChg chg="add mod">
          <ac:chgData name="Amanda Banks" userId="b087a8d9-1487-4f53-b260-56dd6c44b6b6" providerId="ADAL" clId="{4797EA73-BCC8-480E-B6CC-4391CE4070F6}" dt="2025-11-05T07:53:26.880" v="4888" actId="1076"/>
          <ac:grpSpMkLst>
            <pc:docMk/>
            <pc:sldMk cId="1682669482" sldId="1617"/>
            <ac:grpSpMk id="51" creationId="{663DA019-A180-883D-546B-0B12E1D2886A}"/>
          </ac:grpSpMkLst>
        </pc:grpChg>
        <pc:cxnChg chg="mod">
          <ac:chgData name="Amanda Banks" userId="b087a8d9-1487-4f53-b260-56dd6c44b6b6" providerId="ADAL" clId="{4797EA73-BCC8-480E-B6CC-4391CE4070F6}" dt="2025-11-04T20:33:56.669" v="960" actId="1035"/>
          <ac:cxnSpMkLst>
            <pc:docMk/>
            <pc:sldMk cId="1682669482" sldId="1617"/>
            <ac:cxnSpMk id="24" creationId="{B421552B-F530-EE4A-ADAB-80754CBA2669}"/>
          </ac:cxnSpMkLst>
        </pc:cxnChg>
        <pc:cxnChg chg="add mod">
          <ac:chgData name="Amanda Banks" userId="b087a8d9-1487-4f53-b260-56dd6c44b6b6" providerId="ADAL" clId="{4797EA73-BCC8-480E-B6CC-4391CE4070F6}" dt="2025-11-05T07:53:14.410" v="4885" actId="164"/>
          <ac:cxnSpMkLst>
            <pc:docMk/>
            <pc:sldMk cId="1682669482" sldId="1617"/>
            <ac:cxnSpMk id="33" creationId="{C7871907-69D3-E3D2-9895-3705645A0E0E}"/>
          </ac:cxnSpMkLst>
        </pc:cxnChg>
        <pc:cxnChg chg="add mod">
          <ac:chgData name="Amanda Banks" userId="b087a8d9-1487-4f53-b260-56dd6c44b6b6" providerId="ADAL" clId="{4797EA73-BCC8-480E-B6CC-4391CE4070F6}" dt="2025-11-05T07:53:14.410" v="4885" actId="164"/>
          <ac:cxnSpMkLst>
            <pc:docMk/>
            <pc:sldMk cId="1682669482" sldId="1617"/>
            <ac:cxnSpMk id="37" creationId="{34F866DE-585A-F497-CBBD-BB191CE6E946}"/>
          </ac:cxnSpMkLst>
        </pc:cxnChg>
        <pc:cxnChg chg="add mod">
          <ac:chgData name="Amanda Banks" userId="b087a8d9-1487-4f53-b260-56dd6c44b6b6" providerId="ADAL" clId="{4797EA73-BCC8-480E-B6CC-4391CE4070F6}" dt="2025-11-05T07:53:14.410" v="4885" actId="164"/>
          <ac:cxnSpMkLst>
            <pc:docMk/>
            <pc:sldMk cId="1682669482" sldId="1617"/>
            <ac:cxnSpMk id="44" creationId="{B6A05260-B21C-9C82-F8AD-EF09E2C5CEFF}"/>
          </ac:cxnSpMkLst>
        </pc:cxnChg>
        <pc:cxnChg chg="add mod">
          <ac:chgData name="Amanda Banks" userId="b087a8d9-1487-4f53-b260-56dd6c44b6b6" providerId="ADAL" clId="{4797EA73-BCC8-480E-B6CC-4391CE4070F6}" dt="2025-11-05T07:53:14.410" v="4885" actId="164"/>
          <ac:cxnSpMkLst>
            <pc:docMk/>
            <pc:sldMk cId="1682669482" sldId="1617"/>
            <ac:cxnSpMk id="48" creationId="{D6CC6654-DF49-BE71-3488-60BC80A45E93}"/>
          </ac:cxnSpMkLst>
        </pc:cxnChg>
      </pc:sldChg>
      <pc:sldChg chg="addSp delSp modSp mod modCm modNotesTx">
        <pc:chgData name="Amanda Banks" userId="b087a8d9-1487-4f53-b260-56dd6c44b6b6" providerId="ADAL" clId="{4797EA73-BCC8-480E-B6CC-4391CE4070F6}" dt="2025-11-05T10:53:54.785" v="7342" actId="113"/>
        <pc:sldMkLst>
          <pc:docMk/>
          <pc:sldMk cId="1402460079" sldId="1618"/>
        </pc:sldMkLst>
        <pc:spChg chg="mod">
          <ac:chgData name="Amanda Banks" userId="b087a8d9-1487-4f53-b260-56dd6c44b6b6" providerId="ADAL" clId="{4797EA73-BCC8-480E-B6CC-4391CE4070F6}" dt="2025-11-04T20:15:48.470" v="816" actId="20577"/>
          <ac:spMkLst>
            <pc:docMk/>
            <pc:sldMk cId="1402460079" sldId="1618"/>
            <ac:spMk id="5" creationId="{A796E41A-18D2-8019-882D-D3EF9EB1E763}"/>
          </ac:spMkLst>
        </pc:spChg>
        <pc:spChg chg="mod">
          <ac:chgData name="Amanda Banks" userId="b087a8d9-1487-4f53-b260-56dd6c44b6b6" providerId="ADAL" clId="{4797EA73-BCC8-480E-B6CC-4391CE4070F6}" dt="2025-11-04T20:17:20.822" v="845" actId="20577"/>
          <ac:spMkLst>
            <pc:docMk/>
            <pc:sldMk cId="1402460079" sldId="1618"/>
            <ac:spMk id="7" creationId="{3173B969-C776-BA41-2207-5B445F6A2102}"/>
          </ac:spMkLst>
        </pc:spChg>
        <pc:spChg chg="mod">
          <ac:chgData name="Amanda Banks" userId="b087a8d9-1487-4f53-b260-56dd6c44b6b6" providerId="ADAL" clId="{4797EA73-BCC8-480E-B6CC-4391CE4070F6}" dt="2025-11-05T06:40:28.353" v="4010" actId="14100"/>
          <ac:spMkLst>
            <pc:docMk/>
            <pc:sldMk cId="1402460079" sldId="1618"/>
            <ac:spMk id="19" creationId="{88018E58-75A2-5EB3-43FA-7C350290F50D}"/>
          </ac:spMkLst>
        </pc:spChg>
        <pc:spChg chg="mod">
          <ac:chgData name="Amanda Banks" userId="b087a8d9-1487-4f53-b260-56dd6c44b6b6" providerId="ADAL" clId="{4797EA73-BCC8-480E-B6CC-4391CE4070F6}" dt="2025-11-05T06:40:21.060" v="4008" actId="14100"/>
          <ac:spMkLst>
            <pc:docMk/>
            <pc:sldMk cId="1402460079" sldId="1618"/>
            <ac:spMk id="20" creationId="{922BE3D7-3D70-AEE2-A6BE-E4C88F10C693}"/>
          </ac:spMkLst>
        </pc:spChg>
        <pc:spChg chg="add mod">
          <ac:chgData name="Amanda Banks" userId="b087a8d9-1487-4f53-b260-56dd6c44b6b6" providerId="ADAL" clId="{4797EA73-BCC8-480E-B6CC-4391CE4070F6}" dt="2025-11-05T06:39:59.674" v="4007"/>
          <ac:spMkLst>
            <pc:docMk/>
            <pc:sldMk cId="1402460079" sldId="1618"/>
            <ac:spMk id="27" creationId="{8E76147A-FF5A-0DD2-FB0A-85FC2F405D02}"/>
          </ac:spMkLst>
        </pc:spChg>
        <pc:spChg chg="add mod">
          <ac:chgData name="Amanda Banks" userId="b087a8d9-1487-4f53-b260-56dd6c44b6b6" providerId="ADAL" clId="{4797EA73-BCC8-480E-B6CC-4391CE4070F6}" dt="2025-11-05T06:39:59.674" v="4007"/>
          <ac:spMkLst>
            <pc:docMk/>
            <pc:sldMk cId="1402460079" sldId="1618"/>
            <ac:spMk id="29" creationId="{4DF93580-14A5-6036-5BFD-07EA211089D6}"/>
          </ac:spMkLst>
        </pc:spChg>
        <pc:picChg chg="add mod">
          <ac:chgData name="Amanda Banks" userId="b087a8d9-1487-4f53-b260-56dd6c44b6b6" providerId="ADAL" clId="{4797EA73-BCC8-480E-B6CC-4391CE4070F6}" dt="2025-11-05T06:39:59.674" v="4007"/>
          <ac:picMkLst>
            <pc:docMk/>
            <pc:sldMk cId="1402460079" sldId="1618"/>
            <ac:picMk id="24" creationId="{E729855E-DB34-98B6-7181-315F62E44DB4}"/>
          </ac:picMkLst>
        </pc:picChg>
        <pc:picChg chg="add mod">
          <ac:chgData name="Amanda Banks" userId="b087a8d9-1487-4f53-b260-56dd6c44b6b6" providerId="ADAL" clId="{4797EA73-BCC8-480E-B6CC-4391CE4070F6}" dt="2025-11-05T06:39:59.674" v="4007"/>
          <ac:picMkLst>
            <pc:docMk/>
            <pc:sldMk cId="1402460079" sldId="1618"/>
            <ac:picMk id="25" creationId="{0C76B8C9-47CA-A0C5-3852-BC3B95D7C134}"/>
          </ac:picMkLst>
        </pc:picChg>
        <pc:picChg chg="add mod">
          <ac:chgData name="Amanda Banks" userId="b087a8d9-1487-4f53-b260-56dd6c44b6b6" providerId="ADAL" clId="{4797EA73-BCC8-480E-B6CC-4391CE4070F6}" dt="2025-11-05T06:39:59.674" v="4007"/>
          <ac:picMkLst>
            <pc:docMk/>
            <pc:sldMk cId="1402460079" sldId="1618"/>
            <ac:picMk id="26" creationId="{5A8BBAE1-1E7A-EDBC-69AD-4A90AD3734E0}"/>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797EA73-BCC8-480E-B6CC-4391CE4070F6}" dt="2025-11-04T20:15:48.470" v="816" actId="20577"/>
              <pc2:cmMkLst xmlns:pc2="http://schemas.microsoft.com/office/powerpoint/2019/9/main/command">
                <pc:docMk/>
                <pc:sldMk cId="1402460079" sldId="1618"/>
                <pc2:cmMk id="{10E9A712-13F6-42AC-8BA7-5E290CF0F0B5}"/>
              </pc2:cmMkLst>
            </pc226:cmChg>
            <pc226:cmChg xmlns:pc226="http://schemas.microsoft.com/office/powerpoint/2022/06/main/command" chg="mod">
              <pc226:chgData name="Amanda Banks" userId="b087a8d9-1487-4f53-b260-56dd6c44b6b6" providerId="ADAL" clId="{4797EA73-BCC8-480E-B6CC-4391CE4070F6}" dt="2025-11-04T20:17:20.822" v="845" actId="20577"/>
              <pc2:cmMkLst xmlns:pc2="http://schemas.microsoft.com/office/powerpoint/2019/9/main/command">
                <pc:docMk/>
                <pc:sldMk cId="1402460079" sldId="1618"/>
                <pc2:cmMk id="{3F665515-E529-47B1-88AE-899F0F79F36C}"/>
              </pc2:cmMkLst>
            </pc226:cmChg>
            <pc226:cmChg xmlns:pc226="http://schemas.microsoft.com/office/powerpoint/2022/06/main/command" chg="mod">
              <pc226:chgData name="Amanda Banks" userId="b087a8d9-1487-4f53-b260-56dd6c44b6b6" providerId="ADAL" clId="{4797EA73-BCC8-480E-B6CC-4391CE4070F6}" dt="2025-11-04T20:15:48.470" v="816" actId="20577"/>
              <pc2:cmMkLst xmlns:pc2="http://schemas.microsoft.com/office/powerpoint/2019/9/main/command">
                <pc:docMk/>
                <pc:sldMk cId="1402460079" sldId="1618"/>
                <pc2:cmMk id="{B49FA5C5-A2D9-42AE-87CB-0955BDCC7C66}"/>
              </pc2:cmMkLst>
            </pc226:cmChg>
            <pc226:cmChg xmlns:pc226="http://schemas.microsoft.com/office/powerpoint/2022/06/main/command" chg="mod">
              <pc226:chgData name="Amanda Banks" userId="b087a8d9-1487-4f53-b260-56dd6c44b6b6" providerId="ADAL" clId="{4797EA73-BCC8-480E-B6CC-4391CE4070F6}" dt="2025-11-04T20:17:20.822" v="845" actId="20577"/>
              <pc2:cmMkLst xmlns:pc2="http://schemas.microsoft.com/office/powerpoint/2019/9/main/command">
                <pc:docMk/>
                <pc:sldMk cId="1402460079" sldId="1618"/>
                <pc2:cmMk id="{E3F48FF3-B41F-4C41-A426-6009CC742E9B}"/>
              </pc2:cmMkLst>
            </pc226:cmChg>
          </p:ext>
        </pc:extLst>
      </pc:sldChg>
      <pc:sldChg chg="addSp delSp modSp mod modNotesTx">
        <pc:chgData name="Amanda Banks" userId="b087a8d9-1487-4f53-b260-56dd6c44b6b6" providerId="ADAL" clId="{4797EA73-BCC8-480E-B6CC-4391CE4070F6}" dt="2025-11-05T10:53:47.581" v="7341" actId="113"/>
        <pc:sldMkLst>
          <pc:docMk/>
          <pc:sldMk cId="3696069831" sldId="1619"/>
        </pc:sldMkLst>
        <pc:spChg chg="mod">
          <ac:chgData name="Amanda Banks" userId="b087a8d9-1487-4f53-b260-56dd6c44b6b6" providerId="ADAL" clId="{4797EA73-BCC8-480E-B6CC-4391CE4070F6}" dt="2025-11-04T19:18:49.780" v="166" actId="20577"/>
          <ac:spMkLst>
            <pc:docMk/>
            <pc:sldMk cId="3696069831" sldId="1619"/>
            <ac:spMk id="5" creationId="{6B21531B-A077-3A93-6F92-EDC5D24994B7}"/>
          </ac:spMkLst>
        </pc:spChg>
        <pc:spChg chg="mod">
          <ac:chgData name="Amanda Banks" userId="b087a8d9-1487-4f53-b260-56dd6c44b6b6" providerId="ADAL" clId="{4797EA73-BCC8-480E-B6CC-4391CE4070F6}" dt="2025-11-04T20:14:46.792" v="813" actId="1076"/>
          <ac:spMkLst>
            <pc:docMk/>
            <pc:sldMk cId="3696069831" sldId="1619"/>
            <ac:spMk id="15" creationId="{BFE02B7E-C993-6054-7187-2A940E92BC6F}"/>
          </ac:spMkLst>
        </pc:spChg>
        <pc:spChg chg="mod">
          <ac:chgData name="Amanda Banks" userId="b087a8d9-1487-4f53-b260-56dd6c44b6b6" providerId="ADAL" clId="{4797EA73-BCC8-480E-B6CC-4391CE4070F6}" dt="2025-11-05T07:15:52.625" v="4728" actId="20577"/>
          <ac:spMkLst>
            <pc:docMk/>
            <pc:sldMk cId="3696069831" sldId="1619"/>
            <ac:spMk id="17" creationId="{B7EF3D9C-37C6-DD15-9DDC-AA6DA64571E4}"/>
          </ac:spMkLst>
        </pc:spChg>
        <pc:spChg chg="mod">
          <ac:chgData name="Amanda Banks" userId="b087a8d9-1487-4f53-b260-56dd6c44b6b6" providerId="ADAL" clId="{4797EA73-BCC8-480E-B6CC-4391CE4070F6}" dt="2025-11-05T07:15:40.582" v="4725" actId="1076"/>
          <ac:spMkLst>
            <pc:docMk/>
            <pc:sldMk cId="3696069831" sldId="1619"/>
            <ac:spMk id="18" creationId="{5D96DBCE-D8D6-7722-C0C5-F85D662DB986}"/>
          </ac:spMkLst>
        </pc:spChg>
        <pc:spChg chg="mod">
          <ac:chgData name="Amanda Banks" userId="b087a8d9-1487-4f53-b260-56dd6c44b6b6" providerId="ADAL" clId="{4797EA73-BCC8-480E-B6CC-4391CE4070F6}" dt="2025-11-05T07:15:30.930" v="4724" actId="1035"/>
          <ac:spMkLst>
            <pc:docMk/>
            <pc:sldMk cId="3696069831" sldId="1619"/>
            <ac:spMk id="20" creationId="{EC54FBD3-E63F-6701-46E4-7B53D3D05435}"/>
          </ac:spMkLst>
        </pc:spChg>
        <pc:spChg chg="mod">
          <ac:chgData name="Amanda Banks" userId="b087a8d9-1487-4f53-b260-56dd6c44b6b6" providerId="ADAL" clId="{4797EA73-BCC8-480E-B6CC-4391CE4070F6}" dt="2025-11-05T07:15:44.442" v="4726" actId="1076"/>
          <ac:spMkLst>
            <pc:docMk/>
            <pc:sldMk cId="3696069831" sldId="1619"/>
            <ac:spMk id="24" creationId="{71EB6246-3B58-7C3E-3EDC-0FCB87F1D7B9}"/>
          </ac:spMkLst>
        </pc:spChg>
        <pc:spChg chg="add mod">
          <ac:chgData name="Amanda Banks" userId="b087a8d9-1487-4f53-b260-56dd6c44b6b6" providerId="ADAL" clId="{4797EA73-BCC8-480E-B6CC-4391CE4070F6}" dt="2025-11-05T07:11:55.882" v="4636" actId="207"/>
          <ac:spMkLst>
            <pc:docMk/>
            <pc:sldMk cId="3696069831" sldId="1619"/>
            <ac:spMk id="31" creationId="{1E5DBADF-879C-11B9-027F-C64E7712779E}"/>
          </ac:spMkLst>
        </pc:spChg>
        <pc:spChg chg="add mod">
          <ac:chgData name="Amanda Banks" userId="b087a8d9-1487-4f53-b260-56dd6c44b6b6" providerId="ADAL" clId="{4797EA73-BCC8-480E-B6CC-4391CE4070F6}" dt="2025-11-05T07:11:55.882" v="4636" actId="207"/>
          <ac:spMkLst>
            <pc:docMk/>
            <pc:sldMk cId="3696069831" sldId="1619"/>
            <ac:spMk id="32" creationId="{CC89BFD0-8905-5968-79C3-0A7B1FF937C3}"/>
          </ac:spMkLst>
        </pc:spChg>
        <pc:spChg chg="add mod">
          <ac:chgData name="Amanda Banks" userId="b087a8d9-1487-4f53-b260-56dd6c44b6b6" providerId="ADAL" clId="{4797EA73-BCC8-480E-B6CC-4391CE4070F6}" dt="2025-11-05T07:11:55.882" v="4636" actId="207"/>
          <ac:spMkLst>
            <pc:docMk/>
            <pc:sldMk cId="3696069831" sldId="1619"/>
            <ac:spMk id="33" creationId="{529F6B69-5C7E-4061-F8FF-294F062B55C4}"/>
          </ac:spMkLst>
        </pc:spChg>
        <pc:spChg chg="add mod">
          <ac:chgData name="Amanda Banks" userId="b087a8d9-1487-4f53-b260-56dd6c44b6b6" providerId="ADAL" clId="{4797EA73-BCC8-480E-B6CC-4391CE4070F6}" dt="2025-11-05T07:11:55.882" v="4636" actId="207"/>
          <ac:spMkLst>
            <pc:docMk/>
            <pc:sldMk cId="3696069831" sldId="1619"/>
            <ac:spMk id="34" creationId="{4926E179-BAAC-E519-8C81-0490CFACD31C}"/>
          </ac:spMkLst>
        </pc:spChg>
        <pc:spChg chg="add mod">
          <ac:chgData name="Amanda Banks" userId="b087a8d9-1487-4f53-b260-56dd6c44b6b6" providerId="ADAL" clId="{4797EA73-BCC8-480E-B6CC-4391CE4070F6}" dt="2025-11-05T07:12:40.437" v="4639" actId="164"/>
          <ac:spMkLst>
            <pc:docMk/>
            <pc:sldMk cId="3696069831" sldId="1619"/>
            <ac:spMk id="36" creationId="{AA1193DD-3AFD-DDC2-9639-C48BA4A55A8E}"/>
          </ac:spMkLst>
        </pc:spChg>
        <pc:spChg chg="add mod ord">
          <ac:chgData name="Amanda Banks" userId="b087a8d9-1487-4f53-b260-56dd6c44b6b6" providerId="ADAL" clId="{4797EA73-BCC8-480E-B6CC-4391CE4070F6}" dt="2025-11-05T07:15:17.834" v="4720" actId="164"/>
          <ac:spMkLst>
            <pc:docMk/>
            <pc:sldMk cId="3696069831" sldId="1619"/>
            <ac:spMk id="38" creationId="{814A6DDA-664C-CD16-FA0B-552EFFA2A763}"/>
          </ac:spMkLst>
        </pc:spChg>
        <pc:grpChg chg="add mod">
          <ac:chgData name="Amanda Banks" userId="b087a8d9-1487-4f53-b260-56dd6c44b6b6" providerId="ADAL" clId="{4797EA73-BCC8-480E-B6CC-4391CE4070F6}" dt="2025-11-04T20:13:26.594" v="803"/>
          <ac:grpSpMkLst>
            <pc:docMk/>
            <pc:sldMk cId="3696069831" sldId="1619"/>
            <ac:grpSpMk id="10" creationId="{A419AC1B-1FC5-D444-B712-EA0A999E7AB1}"/>
          </ac:grpSpMkLst>
        </pc:grpChg>
        <pc:grpChg chg="mod">
          <ac:chgData name="Amanda Banks" userId="b087a8d9-1487-4f53-b260-56dd6c44b6b6" providerId="ADAL" clId="{4797EA73-BCC8-480E-B6CC-4391CE4070F6}" dt="2025-11-04T20:13:26.594" v="803"/>
          <ac:grpSpMkLst>
            <pc:docMk/>
            <pc:sldMk cId="3696069831" sldId="1619"/>
            <ac:grpSpMk id="11" creationId="{B0A09B90-9A63-11DF-3DBB-E24293A1CAD7}"/>
          </ac:grpSpMkLst>
        </pc:grpChg>
        <pc:grpChg chg="add mod">
          <ac:chgData name="Amanda Banks" userId="b087a8d9-1487-4f53-b260-56dd6c44b6b6" providerId="ADAL" clId="{4797EA73-BCC8-480E-B6CC-4391CE4070F6}" dt="2025-11-05T07:12:40.437" v="4639" actId="164"/>
          <ac:grpSpMkLst>
            <pc:docMk/>
            <pc:sldMk cId="3696069831" sldId="1619"/>
            <ac:grpSpMk id="35" creationId="{0AD4FF09-23B7-EEFB-CFB5-1447FED80E18}"/>
          </ac:grpSpMkLst>
        </pc:grpChg>
        <pc:grpChg chg="add mod ord">
          <ac:chgData name="Amanda Banks" userId="b087a8d9-1487-4f53-b260-56dd6c44b6b6" providerId="ADAL" clId="{4797EA73-BCC8-480E-B6CC-4391CE4070F6}" dt="2025-11-05T07:15:17.834" v="4720" actId="164"/>
          <ac:grpSpMkLst>
            <pc:docMk/>
            <pc:sldMk cId="3696069831" sldId="1619"/>
            <ac:grpSpMk id="37" creationId="{1BEC7CC7-271B-69F3-247D-0157A869F9C2}"/>
          </ac:grpSpMkLst>
        </pc:grpChg>
        <pc:grpChg chg="add mod">
          <ac:chgData name="Amanda Banks" userId="b087a8d9-1487-4f53-b260-56dd6c44b6b6" providerId="ADAL" clId="{4797EA73-BCC8-480E-B6CC-4391CE4070F6}" dt="2025-11-05T07:15:17.834" v="4720" actId="164"/>
          <ac:grpSpMkLst>
            <pc:docMk/>
            <pc:sldMk cId="3696069831" sldId="1619"/>
            <ac:grpSpMk id="39" creationId="{BD08B0A0-56F0-076F-6AAB-4F94F3930747}"/>
          </ac:grpSpMkLst>
        </pc:grpChg>
        <pc:picChg chg="mod">
          <ac:chgData name="Amanda Banks" userId="b087a8d9-1487-4f53-b260-56dd6c44b6b6" providerId="ADAL" clId="{4797EA73-BCC8-480E-B6CC-4391CE4070F6}" dt="2025-11-05T07:12:40.437" v="4639" actId="164"/>
          <ac:picMkLst>
            <pc:docMk/>
            <pc:sldMk cId="3696069831" sldId="1619"/>
            <ac:picMk id="19" creationId="{C0A48156-4C19-D476-6D7C-7A5F6E44B34E}"/>
          </ac:picMkLst>
        </pc:picChg>
        <pc:cxnChg chg="mod">
          <ac:chgData name="Amanda Banks" userId="b087a8d9-1487-4f53-b260-56dd6c44b6b6" providerId="ADAL" clId="{4797EA73-BCC8-480E-B6CC-4391CE4070F6}" dt="2025-11-05T07:15:40.582" v="4725" actId="1076"/>
          <ac:cxnSpMkLst>
            <pc:docMk/>
            <pc:sldMk cId="3696069831" sldId="1619"/>
            <ac:cxnSpMk id="23" creationId="{8457E013-C9E5-9ED7-1685-B60E53E3D5DD}"/>
          </ac:cxnSpMkLst>
        </pc:cxnChg>
        <pc:cxnChg chg="add mod ord">
          <ac:chgData name="Amanda Banks" userId="b087a8d9-1487-4f53-b260-56dd6c44b6b6" providerId="ADAL" clId="{4797EA73-BCC8-480E-B6CC-4391CE4070F6}" dt="2025-11-05T07:12:54.890" v="4641" actId="166"/>
          <ac:cxnSpMkLst>
            <pc:docMk/>
            <pc:sldMk cId="3696069831" sldId="1619"/>
            <ac:cxnSpMk id="26" creationId="{42577FFC-A5CF-BF35-76CC-C55CBB7EA73B}"/>
          </ac:cxnSpMkLst>
        </pc:cxnChg>
        <pc:cxnChg chg="add mod">
          <ac:chgData name="Amanda Banks" userId="b087a8d9-1487-4f53-b260-56dd6c44b6b6" providerId="ADAL" clId="{4797EA73-BCC8-480E-B6CC-4391CE4070F6}" dt="2025-11-05T07:12:40.437" v="4639" actId="164"/>
          <ac:cxnSpMkLst>
            <pc:docMk/>
            <pc:sldMk cId="3696069831" sldId="1619"/>
            <ac:cxnSpMk id="28" creationId="{24D04F9D-1A38-1BD1-FAD7-C21EE0B3B926}"/>
          </ac:cxnSpMkLst>
        </pc:cxnChg>
      </pc:sldChg>
      <pc:sldChg chg="modSp mod">
        <pc:chgData name="Amanda Banks" userId="b087a8d9-1487-4f53-b260-56dd6c44b6b6" providerId="ADAL" clId="{4797EA73-BCC8-480E-B6CC-4391CE4070F6}" dt="2025-11-04T21:23:26.737" v="1898" actId="20577"/>
        <pc:sldMkLst>
          <pc:docMk/>
          <pc:sldMk cId="1151049805" sldId="1631"/>
        </pc:sldMkLst>
        <pc:spChg chg="mod">
          <ac:chgData name="Amanda Banks" userId="b087a8d9-1487-4f53-b260-56dd6c44b6b6" providerId="ADAL" clId="{4797EA73-BCC8-480E-B6CC-4391CE4070F6}" dt="2025-11-04T21:23:16.128" v="1883" actId="20577"/>
          <ac:spMkLst>
            <pc:docMk/>
            <pc:sldMk cId="1151049805" sldId="1631"/>
            <ac:spMk id="10" creationId="{26CD8947-2CC0-0364-F8F0-57B093D679E1}"/>
          </ac:spMkLst>
        </pc:spChg>
        <pc:spChg chg="mod">
          <ac:chgData name="Amanda Banks" userId="b087a8d9-1487-4f53-b260-56dd6c44b6b6" providerId="ADAL" clId="{4797EA73-BCC8-480E-B6CC-4391CE4070F6}" dt="2025-11-04T21:23:26.737" v="1898" actId="20577"/>
          <ac:spMkLst>
            <pc:docMk/>
            <pc:sldMk cId="1151049805" sldId="1631"/>
            <ac:spMk id="11" creationId="{BFECD90D-D7E3-6C26-1987-20E51815DF5C}"/>
          </ac:spMkLst>
        </pc:spChg>
      </pc:sldChg>
      <pc:sldChg chg="modSp mod modCm modNotesTx">
        <pc:chgData name="Amanda Banks" userId="b087a8d9-1487-4f53-b260-56dd6c44b6b6" providerId="ADAL" clId="{4797EA73-BCC8-480E-B6CC-4391CE4070F6}" dt="2025-11-05T10:53:40.178" v="7340" actId="113"/>
        <pc:sldMkLst>
          <pc:docMk/>
          <pc:sldMk cId="2271779299" sldId="1634"/>
        </pc:sldMkLst>
        <pc:spChg chg="mod">
          <ac:chgData name="Amanda Banks" userId="b087a8d9-1487-4f53-b260-56dd6c44b6b6" providerId="ADAL" clId="{4797EA73-BCC8-480E-B6CC-4391CE4070F6}" dt="2025-11-04T21:43:22.520" v="2008" actId="20577"/>
          <ac:spMkLst>
            <pc:docMk/>
            <pc:sldMk cId="2271779299" sldId="1634"/>
            <ac:spMk id="25" creationId="{0E1CA88F-1485-FF2D-F7F6-76666E1845B3}"/>
          </ac:spMkLst>
        </pc:spChg>
        <pc:picChg chg="mod">
          <ac:chgData name="Amanda Banks" userId="b087a8d9-1487-4f53-b260-56dd6c44b6b6" providerId="ADAL" clId="{4797EA73-BCC8-480E-B6CC-4391CE4070F6}" dt="2025-11-04T20:23:29.938" v="874" actId="1076"/>
          <ac:picMkLst>
            <pc:docMk/>
            <pc:sldMk cId="2271779299" sldId="1634"/>
            <ac:picMk id="15" creationId="{A22D8C4F-CB37-6A97-B1BB-577F2452C8C5}"/>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797EA73-BCC8-480E-B6CC-4391CE4070F6}" dt="2025-11-04T21:43:22.520" v="2008" actId="20577"/>
              <pc2:cmMkLst xmlns:pc2="http://schemas.microsoft.com/office/powerpoint/2019/9/main/command">
                <pc:docMk/>
                <pc:sldMk cId="2271779299" sldId="1634"/>
                <pc2:cmMk id="{F90A77CB-5AEC-4CD1-BE2A-2EB516A1C2A4}"/>
              </pc2:cmMkLst>
            </pc226:cmChg>
            <pc226:cmChg xmlns:pc226="http://schemas.microsoft.com/office/powerpoint/2022/06/main/command" chg="mod">
              <pc226:chgData name="Amanda Banks" userId="b087a8d9-1487-4f53-b260-56dd6c44b6b6" providerId="ADAL" clId="{4797EA73-BCC8-480E-B6CC-4391CE4070F6}" dt="2025-11-04T21:43:22.520" v="2008" actId="20577"/>
              <pc2:cmMkLst xmlns:pc2="http://schemas.microsoft.com/office/powerpoint/2019/9/main/command">
                <pc:docMk/>
                <pc:sldMk cId="2271779299" sldId="1634"/>
                <pc2:cmMk id="{F8FB91FA-FCF8-4A59-8504-8DB09D2038DF}"/>
              </pc2:cmMkLst>
            </pc226:cmChg>
          </p:ext>
        </pc:extLst>
      </pc:sldChg>
      <pc:sldChg chg="modSp mod modCm modNotesTx">
        <pc:chgData name="Amanda Banks" userId="b087a8d9-1487-4f53-b260-56dd6c44b6b6" providerId="ADAL" clId="{4797EA73-BCC8-480E-B6CC-4391CE4070F6}" dt="2025-11-05T10:53:31.137" v="7339" actId="113"/>
        <pc:sldMkLst>
          <pc:docMk/>
          <pc:sldMk cId="680967532" sldId="1635"/>
        </pc:sldMkLst>
        <pc:spChg chg="mod">
          <ac:chgData name="Amanda Banks" userId="b087a8d9-1487-4f53-b260-56dd6c44b6b6" providerId="ADAL" clId="{4797EA73-BCC8-480E-B6CC-4391CE4070F6}" dt="2025-11-05T08:35:10.420" v="5707" actId="20577"/>
          <ac:spMkLst>
            <pc:docMk/>
            <pc:sldMk cId="680967532" sldId="1635"/>
            <ac:spMk id="4" creationId="{FBAC1E2D-D3B9-40A4-65AF-7395099149DE}"/>
          </ac:spMkLst>
        </pc:spChg>
        <pc:spChg chg="mod">
          <ac:chgData name="Amanda Banks" userId="b087a8d9-1487-4f53-b260-56dd6c44b6b6" providerId="ADAL" clId="{4797EA73-BCC8-480E-B6CC-4391CE4070F6}" dt="2025-11-05T08:34:36.064" v="5706" actId="20577"/>
          <ac:spMkLst>
            <pc:docMk/>
            <pc:sldMk cId="680967532" sldId="1635"/>
            <ac:spMk id="11" creationId="{F42B92DC-3407-80B1-DAF3-24947934EA5F}"/>
          </ac:spMkLst>
        </pc:spChg>
        <pc:spChg chg="mod">
          <ac:chgData name="Amanda Banks" userId="b087a8d9-1487-4f53-b260-56dd6c44b6b6" providerId="ADAL" clId="{4797EA73-BCC8-480E-B6CC-4391CE4070F6}" dt="2025-11-04T20:27:54.330" v="930" actId="14100"/>
          <ac:spMkLst>
            <pc:docMk/>
            <pc:sldMk cId="680967532" sldId="1635"/>
            <ac:spMk id="13" creationId="{E1BD4AEB-4357-51D8-5EDE-A672A1C97189}"/>
          </ac:spMkLst>
        </pc:spChg>
        <pc:spChg chg="mod">
          <ac:chgData name="Amanda Banks" userId="b087a8d9-1487-4f53-b260-56dd6c44b6b6" providerId="ADAL" clId="{4797EA73-BCC8-480E-B6CC-4391CE4070F6}" dt="2025-11-04T20:21:32.890" v="871" actId="14100"/>
          <ac:spMkLst>
            <pc:docMk/>
            <pc:sldMk cId="680967532" sldId="1635"/>
            <ac:spMk id="16" creationId="{A7B3C645-999E-9325-AF13-42157D41E7C1}"/>
          </ac:spMkLst>
        </pc:spChg>
        <pc:spChg chg="mod">
          <ac:chgData name="Amanda Banks" userId="b087a8d9-1487-4f53-b260-56dd6c44b6b6" providerId="ADAL" clId="{4797EA73-BCC8-480E-B6CC-4391CE4070F6}" dt="2025-11-04T20:21:19.219" v="860" actId="1076"/>
          <ac:spMkLst>
            <pc:docMk/>
            <pc:sldMk cId="680967532" sldId="1635"/>
            <ac:spMk id="17" creationId="{BA6F824D-08F3-97C6-0876-50BDE46FDBFF}"/>
          </ac:spMkLst>
        </pc:spChg>
        <pc:picChg chg="mod">
          <ac:chgData name="Amanda Banks" userId="b087a8d9-1487-4f53-b260-56dd6c44b6b6" providerId="ADAL" clId="{4797EA73-BCC8-480E-B6CC-4391CE4070F6}" dt="2025-11-04T20:28:08.099" v="932" actId="1076"/>
          <ac:picMkLst>
            <pc:docMk/>
            <pc:sldMk cId="680967532" sldId="1635"/>
            <ac:picMk id="2" creationId="{7780A634-6254-9F21-5137-FA1502D95BE7}"/>
          </ac:picMkLst>
        </pc:picChg>
        <pc:picChg chg="mod">
          <ac:chgData name="Amanda Banks" userId="b087a8d9-1487-4f53-b260-56dd6c44b6b6" providerId="ADAL" clId="{4797EA73-BCC8-480E-B6CC-4391CE4070F6}" dt="2025-11-04T20:21:19.219" v="860" actId="1076"/>
          <ac:picMkLst>
            <pc:docMk/>
            <pc:sldMk cId="680967532" sldId="1635"/>
            <ac:picMk id="22" creationId="{8C58EF45-3C68-2F1A-EDE7-31281FA2D74F}"/>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797EA73-BCC8-480E-B6CC-4391CE4070F6}" dt="2025-11-05T08:35:10.420" v="5707" actId="20577"/>
              <pc2:cmMkLst xmlns:pc2="http://schemas.microsoft.com/office/powerpoint/2019/9/main/command">
                <pc:docMk/>
                <pc:sldMk cId="680967532" sldId="1635"/>
                <pc2:cmMk id="{BCB24410-93AE-43B5-8179-2418FA9CA8B6}"/>
              </pc2:cmMkLst>
            </pc226:cmChg>
            <pc226:cmChg xmlns:pc226="http://schemas.microsoft.com/office/powerpoint/2022/06/main/command" chg="mod">
              <pc226:chgData name="Amanda Banks" userId="b087a8d9-1487-4f53-b260-56dd6c44b6b6" providerId="ADAL" clId="{4797EA73-BCC8-480E-B6CC-4391CE4070F6}" dt="2025-11-04T20:21:29.789" v="870" actId="20577"/>
              <pc2:cmMkLst xmlns:pc2="http://schemas.microsoft.com/office/powerpoint/2019/9/main/command">
                <pc:docMk/>
                <pc:sldMk cId="680967532" sldId="1635"/>
                <pc2:cmMk id="{C6FF328A-01F3-4002-B858-2499AD379415}"/>
              </pc2:cmMkLst>
            </pc226:cmChg>
          </p:ext>
        </pc:extLst>
      </pc:sldChg>
      <pc:sldChg chg="addSp delSp modSp mod modNotesTx">
        <pc:chgData name="Amanda Banks" userId="b087a8d9-1487-4f53-b260-56dd6c44b6b6" providerId="ADAL" clId="{4797EA73-BCC8-480E-B6CC-4391CE4070F6}" dt="2025-11-05T08:35:26.519" v="5708" actId="1076"/>
        <pc:sldMkLst>
          <pc:docMk/>
          <pc:sldMk cId="719259667" sldId="1636"/>
        </pc:sldMkLst>
        <pc:spChg chg="mod">
          <ac:chgData name="Amanda Banks" userId="b087a8d9-1487-4f53-b260-56dd6c44b6b6" providerId="ADAL" clId="{4797EA73-BCC8-480E-B6CC-4391CE4070F6}" dt="2025-11-04T20:21:01.837" v="858" actId="14100"/>
          <ac:spMkLst>
            <pc:docMk/>
            <pc:sldMk cId="719259667" sldId="1636"/>
            <ac:spMk id="5" creationId="{A7C5A0E2-8348-A3EF-EC51-16553CBC67CC}"/>
          </ac:spMkLst>
        </pc:spChg>
        <pc:spChg chg="mod">
          <ac:chgData name="Amanda Banks" userId="b087a8d9-1487-4f53-b260-56dd6c44b6b6" providerId="ADAL" clId="{4797EA73-BCC8-480E-B6CC-4391CE4070F6}" dt="2025-11-04T20:20:59.045" v="857" actId="1076"/>
          <ac:spMkLst>
            <pc:docMk/>
            <pc:sldMk cId="719259667" sldId="1636"/>
            <ac:spMk id="8" creationId="{03D504FB-40B6-D3F9-17D9-AFB7EFB5E9A6}"/>
          </ac:spMkLst>
        </pc:spChg>
        <pc:spChg chg="mod">
          <ac:chgData name="Amanda Banks" userId="b087a8d9-1487-4f53-b260-56dd6c44b6b6" providerId="ADAL" clId="{4797EA73-BCC8-480E-B6CC-4391CE4070F6}" dt="2025-11-04T20:20:40.032" v="846" actId="1076"/>
          <ac:spMkLst>
            <pc:docMk/>
            <pc:sldMk cId="719259667" sldId="1636"/>
            <ac:spMk id="9" creationId="{8816B111-C0EA-398B-F67D-E063F62FA240}"/>
          </ac:spMkLst>
        </pc:spChg>
        <pc:spChg chg="mod">
          <ac:chgData name="Amanda Banks" userId="b087a8d9-1487-4f53-b260-56dd6c44b6b6" providerId="ADAL" clId="{4797EA73-BCC8-480E-B6CC-4391CE4070F6}" dt="2025-11-04T19:15:19.163" v="12" actId="113"/>
          <ac:spMkLst>
            <pc:docMk/>
            <pc:sldMk cId="719259667" sldId="1636"/>
            <ac:spMk id="10" creationId="{92ED2F9F-4DCB-6607-538C-F6F0EEFEBD86}"/>
          </ac:spMkLst>
        </pc:spChg>
        <pc:spChg chg="mod">
          <ac:chgData name="Amanda Banks" userId="b087a8d9-1487-4f53-b260-56dd6c44b6b6" providerId="ADAL" clId="{4797EA73-BCC8-480E-B6CC-4391CE4070F6}" dt="2025-11-04T20:41:06.424" v="1002" actId="1076"/>
          <ac:spMkLst>
            <pc:docMk/>
            <pc:sldMk cId="719259667" sldId="1636"/>
            <ac:spMk id="15" creationId="{7E4E9538-0B4E-545D-1882-3E76FA152A20}"/>
          </ac:spMkLst>
        </pc:spChg>
        <pc:spChg chg="mod">
          <ac:chgData name="Amanda Banks" userId="b087a8d9-1487-4f53-b260-56dd6c44b6b6" providerId="ADAL" clId="{4797EA73-BCC8-480E-B6CC-4391CE4070F6}" dt="2025-11-05T08:35:26.519" v="5708" actId="1076"/>
          <ac:spMkLst>
            <pc:docMk/>
            <pc:sldMk cId="719259667" sldId="1636"/>
            <ac:spMk id="26" creationId="{4B456536-27E7-BC93-5FE4-9774B0F80CE7}"/>
          </ac:spMkLst>
        </pc:spChg>
        <pc:spChg chg="mod">
          <ac:chgData name="Amanda Banks" userId="b087a8d9-1487-4f53-b260-56dd6c44b6b6" providerId="ADAL" clId="{4797EA73-BCC8-480E-B6CC-4391CE4070F6}" dt="2025-11-05T08:08:59.018" v="5054" actId="1036"/>
          <ac:spMkLst>
            <pc:docMk/>
            <pc:sldMk cId="719259667" sldId="1636"/>
            <ac:spMk id="28" creationId="{956CBF73-C639-5429-817D-2574BCD7AB8E}"/>
          </ac:spMkLst>
        </pc:spChg>
        <pc:spChg chg="mod">
          <ac:chgData name="Amanda Banks" userId="b087a8d9-1487-4f53-b260-56dd6c44b6b6" providerId="ADAL" clId="{4797EA73-BCC8-480E-B6CC-4391CE4070F6}" dt="2025-11-05T08:34:21.052" v="5693" actId="20577"/>
          <ac:spMkLst>
            <pc:docMk/>
            <pc:sldMk cId="719259667" sldId="1636"/>
            <ac:spMk id="30" creationId="{EFC70FF5-B050-4B18-1627-186F422C0823}"/>
          </ac:spMkLst>
        </pc:spChg>
        <pc:spChg chg="mod">
          <ac:chgData name="Amanda Banks" userId="b087a8d9-1487-4f53-b260-56dd6c44b6b6" providerId="ADAL" clId="{4797EA73-BCC8-480E-B6CC-4391CE4070F6}" dt="2025-11-04T20:41:48.962" v="1005" actId="1076"/>
          <ac:spMkLst>
            <pc:docMk/>
            <pc:sldMk cId="719259667" sldId="1636"/>
            <ac:spMk id="32" creationId="{DA396503-8BAB-19CC-A956-48B9FB7ABCB2}"/>
          </ac:spMkLst>
        </pc:spChg>
        <pc:spChg chg="add mod">
          <ac:chgData name="Amanda Banks" userId="b087a8d9-1487-4f53-b260-56dd6c44b6b6" providerId="ADAL" clId="{4797EA73-BCC8-480E-B6CC-4391CE4070F6}" dt="2025-11-04T20:45:03.553" v="1053" actId="1037"/>
          <ac:spMkLst>
            <pc:docMk/>
            <pc:sldMk cId="719259667" sldId="1636"/>
            <ac:spMk id="37" creationId="{971EE21F-7A5C-4C53-616D-1D9B83234A10}"/>
          </ac:spMkLst>
        </pc:spChg>
        <pc:grpChg chg="mod">
          <ac:chgData name="Amanda Banks" userId="b087a8d9-1487-4f53-b260-56dd6c44b6b6" providerId="ADAL" clId="{4797EA73-BCC8-480E-B6CC-4391CE4070F6}" dt="2025-11-04T20:39:49.974" v="985" actId="1038"/>
          <ac:grpSpMkLst>
            <pc:docMk/>
            <pc:sldMk cId="719259667" sldId="1636"/>
            <ac:grpSpMk id="13" creationId="{D52A1277-FE96-26C2-27D5-C94B3D5E3A15}"/>
          </ac:grpSpMkLst>
        </pc:grpChg>
        <pc:grpChg chg="add mod">
          <ac:chgData name="Amanda Banks" userId="b087a8d9-1487-4f53-b260-56dd6c44b6b6" providerId="ADAL" clId="{4797EA73-BCC8-480E-B6CC-4391CE4070F6}" dt="2025-11-05T05:27:59.644" v="3754" actId="14100"/>
          <ac:grpSpMkLst>
            <pc:docMk/>
            <pc:sldMk cId="719259667" sldId="1636"/>
            <ac:grpSpMk id="24" creationId="{7FDDC7A3-4E3D-FD05-6D2A-71FF183949EA}"/>
          </ac:grpSpMkLst>
        </pc:grpChg>
        <pc:grpChg chg="mod">
          <ac:chgData name="Amanda Banks" userId="b087a8d9-1487-4f53-b260-56dd6c44b6b6" providerId="ADAL" clId="{4797EA73-BCC8-480E-B6CC-4391CE4070F6}" dt="2025-11-04T20:39:05.333" v="982"/>
          <ac:grpSpMkLst>
            <pc:docMk/>
            <pc:sldMk cId="719259667" sldId="1636"/>
            <ac:grpSpMk id="25" creationId="{689E3355-D018-D972-B68E-882A82B53F84}"/>
          </ac:grpSpMkLst>
        </pc:grpChg>
        <pc:picChg chg="mod">
          <ac:chgData name="Amanda Banks" userId="b087a8d9-1487-4f53-b260-56dd6c44b6b6" providerId="ADAL" clId="{4797EA73-BCC8-480E-B6CC-4391CE4070F6}" dt="2025-11-04T20:20:59.045" v="857" actId="1076"/>
          <ac:picMkLst>
            <pc:docMk/>
            <pc:sldMk cId="719259667" sldId="1636"/>
            <ac:picMk id="7" creationId="{EDDC3698-F623-4434-1C28-5D7445BFFEF5}"/>
          </ac:picMkLst>
        </pc:picChg>
        <pc:cxnChg chg="mod">
          <ac:chgData name="Amanda Banks" userId="b087a8d9-1487-4f53-b260-56dd6c44b6b6" providerId="ADAL" clId="{4797EA73-BCC8-480E-B6CC-4391CE4070F6}" dt="2025-11-04T20:39:05.333" v="982"/>
          <ac:cxnSpMkLst>
            <pc:docMk/>
            <pc:sldMk cId="719259667" sldId="1636"/>
            <ac:cxnSpMk id="31" creationId="{D7D7DC14-E813-822E-400B-3BD828426ADC}"/>
          </ac:cxnSpMkLst>
        </pc:cxnChg>
      </pc:sldChg>
      <pc:sldChg chg="addSp delSp modSp mod">
        <pc:chgData name="Amanda Banks" userId="b087a8d9-1487-4f53-b260-56dd6c44b6b6" providerId="ADAL" clId="{4797EA73-BCC8-480E-B6CC-4391CE4070F6}" dt="2025-11-04T20:55:43.832" v="1103" actId="962"/>
        <pc:sldMkLst>
          <pc:docMk/>
          <pc:sldMk cId="1577836501" sldId="1642"/>
        </pc:sldMkLst>
        <pc:spChg chg="mod">
          <ac:chgData name="Amanda Banks" userId="b087a8d9-1487-4f53-b260-56dd6c44b6b6" providerId="ADAL" clId="{4797EA73-BCC8-480E-B6CC-4391CE4070F6}" dt="2025-11-04T20:54:42.634" v="1097" actId="1076"/>
          <ac:spMkLst>
            <pc:docMk/>
            <pc:sldMk cId="1577836501" sldId="1642"/>
            <ac:spMk id="2" creationId="{E99C01B4-AFDA-9F36-6E94-DD4FA9299066}"/>
          </ac:spMkLst>
        </pc:spChg>
        <pc:grpChg chg="add del">
          <ac:chgData name="Amanda Banks" userId="b087a8d9-1487-4f53-b260-56dd6c44b6b6" providerId="ADAL" clId="{4797EA73-BCC8-480E-B6CC-4391CE4070F6}" dt="2025-11-04T20:55:36.936" v="1099" actId="478"/>
          <ac:grpSpMkLst>
            <pc:docMk/>
            <pc:sldMk cId="1577836501" sldId="1642"/>
            <ac:grpSpMk id="9" creationId="{2E067856-A062-2DDF-85EA-3155BBBE89E0}"/>
          </ac:grpSpMkLst>
        </pc:grpChg>
        <pc:picChg chg="add del topLvl">
          <ac:chgData name="Amanda Banks" userId="b087a8d9-1487-4f53-b260-56dd6c44b6b6" providerId="ADAL" clId="{4797EA73-BCC8-480E-B6CC-4391CE4070F6}" dt="2025-11-04T20:55:36.936" v="1099" actId="478"/>
          <ac:picMkLst>
            <pc:docMk/>
            <pc:sldMk cId="1577836501" sldId="1642"/>
            <ac:picMk id="10" creationId="{1C83BDAE-F3ED-54AF-B8AE-836ACC702149}"/>
          </ac:picMkLst>
        </pc:picChg>
        <pc:picChg chg="topLvl">
          <ac:chgData name="Amanda Banks" userId="b087a8d9-1487-4f53-b260-56dd6c44b6b6" providerId="ADAL" clId="{4797EA73-BCC8-480E-B6CC-4391CE4070F6}" dt="2025-11-04T20:55:34.810" v="1098" actId="478"/>
          <ac:picMkLst>
            <pc:docMk/>
            <pc:sldMk cId="1577836501" sldId="1642"/>
            <ac:picMk id="11" creationId="{AFD67C24-5D73-D6D6-4BB9-BAED7C0C0733}"/>
          </ac:picMkLst>
        </pc:picChg>
        <pc:picChg chg="mod">
          <ac:chgData name="Amanda Banks" userId="b087a8d9-1487-4f53-b260-56dd6c44b6b6" providerId="ADAL" clId="{4797EA73-BCC8-480E-B6CC-4391CE4070F6}" dt="2025-11-04T20:55:43.832" v="1103" actId="962"/>
          <ac:picMkLst>
            <pc:docMk/>
            <pc:sldMk cId="1577836501" sldId="1642"/>
            <ac:picMk id="17" creationId="{222397D7-5DC9-C4BB-FDC0-770950A5AC53}"/>
          </ac:picMkLst>
        </pc:picChg>
      </pc:sldChg>
      <pc:sldChg chg="addSp delSp modSp mod modNotesTx">
        <pc:chgData name="Amanda Banks" userId="b087a8d9-1487-4f53-b260-56dd6c44b6b6" providerId="ADAL" clId="{4797EA73-BCC8-480E-B6CC-4391CE4070F6}" dt="2025-11-05T06:39:45.658" v="4005" actId="14100"/>
        <pc:sldMkLst>
          <pc:docMk/>
          <pc:sldMk cId="4052035881" sldId="1645"/>
        </pc:sldMkLst>
        <pc:spChg chg="mod">
          <ac:chgData name="Amanda Banks" userId="b087a8d9-1487-4f53-b260-56dd6c44b6b6" providerId="ADAL" clId="{4797EA73-BCC8-480E-B6CC-4391CE4070F6}" dt="2025-11-05T06:39:45.658" v="4005" actId="14100"/>
          <ac:spMkLst>
            <pc:docMk/>
            <pc:sldMk cId="4052035881" sldId="1645"/>
            <ac:spMk id="10" creationId="{58B66749-CF5E-D8B7-C18E-AEA07A4BA3ED}"/>
          </ac:spMkLst>
        </pc:spChg>
        <pc:spChg chg="mod">
          <ac:chgData name="Amanda Banks" userId="b087a8d9-1487-4f53-b260-56dd6c44b6b6" providerId="ADAL" clId="{4797EA73-BCC8-480E-B6CC-4391CE4070F6}" dt="2025-11-04T21:16:23.781" v="1678" actId="20577"/>
          <ac:spMkLst>
            <pc:docMk/>
            <pc:sldMk cId="4052035881" sldId="1645"/>
            <ac:spMk id="20" creationId="{72896AB4-25FD-CF99-7C3E-FBBCCB403E20}"/>
          </ac:spMkLst>
        </pc:spChg>
        <pc:spChg chg="add mod">
          <ac:chgData name="Amanda Banks" userId="b087a8d9-1487-4f53-b260-56dd6c44b6b6" providerId="ADAL" clId="{4797EA73-BCC8-480E-B6CC-4391CE4070F6}" dt="2025-11-05T06:39:35.833" v="4004"/>
          <ac:spMkLst>
            <pc:docMk/>
            <pc:sldMk cId="4052035881" sldId="1645"/>
            <ac:spMk id="30" creationId="{050A46D0-9294-88D5-41F5-C7DD11B0BC6D}"/>
          </ac:spMkLst>
        </pc:spChg>
        <pc:spChg chg="add mod">
          <ac:chgData name="Amanda Banks" userId="b087a8d9-1487-4f53-b260-56dd6c44b6b6" providerId="ADAL" clId="{4797EA73-BCC8-480E-B6CC-4391CE4070F6}" dt="2025-11-05T06:39:35.833" v="4004"/>
          <ac:spMkLst>
            <pc:docMk/>
            <pc:sldMk cId="4052035881" sldId="1645"/>
            <ac:spMk id="31" creationId="{B7B79150-6C23-7909-8852-DBA23F632536}"/>
          </ac:spMkLst>
        </pc:spChg>
        <pc:picChg chg="add mod">
          <ac:chgData name="Amanda Banks" userId="b087a8d9-1487-4f53-b260-56dd6c44b6b6" providerId="ADAL" clId="{4797EA73-BCC8-480E-B6CC-4391CE4070F6}" dt="2025-11-05T06:39:35.833" v="4004"/>
          <ac:picMkLst>
            <pc:docMk/>
            <pc:sldMk cId="4052035881" sldId="1645"/>
            <ac:picMk id="27" creationId="{B5608365-CFCF-3CBE-EBFF-5F76311712F3}"/>
          </ac:picMkLst>
        </pc:picChg>
        <pc:picChg chg="add mod">
          <ac:chgData name="Amanda Banks" userId="b087a8d9-1487-4f53-b260-56dd6c44b6b6" providerId="ADAL" clId="{4797EA73-BCC8-480E-B6CC-4391CE4070F6}" dt="2025-11-05T06:39:35.833" v="4004"/>
          <ac:picMkLst>
            <pc:docMk/>
            <pc:sldMk cId="4052035881" sldId="1645"/>
            <ac:picMk id="28" creationId="{C8D440F5-7871-5D49-126F-742BB01E316E}"/>
          </ac:picMkLst>
        </pc:picChg>
        <pc:picChg chg="add mod">
          <ac:chgData name="Amanda Banks" userId="b087a8d9-1487-4f53-b260-56dd6c44b6b6" providerId="ADAL" clId="{4797EA73-BCC8-480E-B6CC-4391CE4070F6}" dt="2025-11-05T06:39:35.833" v="4004"/>
          <ac:picMkLst>
            <pc:docMk/>
            <pc:sldMk cId="4052035881" sldId="1645"/>
            <ac:picMk id="29" creationId="{1EBEFE28-D020-9D61-3A17-58B0F784B38F}"/>
          </ac:picMkLst>
        </pc:picChg>
      </pc:sldChg>
      <pc:sldChg chg="addSp delSp modSp mod modNotesTx">
        <pc:chgData name="Amanda Banks" userId="b087a8d9-1487-4f53-b260-56dd6c44b6b6" providerId="ADAL" clId="{4797EA73-BCC8-480E-B6CC-4391CE4070F6}" dt="2025-11-05T10:53:01.560" v="7336" actId="113"/>
        <pc:sldMkLst>
          <pc:docMk/>
          <pc:sldMk cId="618407045" sldId="1646"/>
        </pc:sldMkLst>
        <pc:spChg chg="mod">
          <ac:chgData name="Amanda Banks" userId="b087a8d9-1487-4f53-b260-56dd6c44b6b6" providerId="ADAL" clId="{4797EA73-BCC8-480E-B6CC-4391CE4070F6}" dt="2025-11-05T02:44:34.261" v="3609" actId="20577"/>
          <ac:spMkLst>
            <pc:docMk/>
            <pc:sldMk cId="618407045" sldId="1646"/>
            <ac:spMk id="3" creationId="{EFDCBCB9-51A6-19D9-D85B-235C8924301C}"/>
          </ac:spMkLst>
        </pc:spChg>
        <pc:spChg chg="mod">
          <ac:chgData name="Amanda Banks" userId="b087a8d9-1487-4f53-b260-56dd6c44b6b6" providerId="ADAL" clId="{4797EA73-BCC8-480E-B6CC-4391CE4070F6}" dt="2025-11-04T19:18:08.244" v="138" actId="20577"/>
          <ac:spMkLst>
            <pc:docMk/>
            <pc:sldMk cId="618407045" sldId="1646"/>
            <ac:spMk id="9" creationId="{395AD2A4-FC6A-B17C-6CB7-7457063D394C}"/>
          </ac:spMkLst>
        </pc:spChg>
        <pc:spChg chg="mod">
          <ac:chgData name="Amanda Banks" userId="b087a8d9-1487-4f53-b260-56dd6c44b6b6" providerId="ADAL" clId="{4797EA73-BCC8-480E-B6CC-4391CE4070F6}" dt="2025-11-05T08:09:53.623" v="5055" actId="1076"/>
          <ac:spMkLst>
            <pc:docMk/>
            <pc:sldMk cId="618407045" sldId="1646"/>
            <ac:spMk id="15" creationId="{E24DB748-C7CD-4080-B5BD-32FFBE608B6F}"/>
          </ac:spMkLst>
        </pc:spChg>
        <pc:spChg chg="add mod">
          <ac:chgData name="Amanda Banks" userId="b087a8d9-1487-4f53-b260-56dd6c44b6b6" providerId="ADAL" clId="{4797EA73-BCC8-480E-B6CC-4391CE4070F6}" dt="2025-11-05T07:07:04.635" v="4572" actId="1076"/>
          <ac:spMkLst>
            <pc:docMk/>
            <pc:sldMk cId="618407045" sldId="1646"/>
            <ac:spMk id="24" creationId="{B2CA124A-2421-8BE5-8E53-998E3E87B078}"/>
          </ac:spMkLst>
        </pc:spChg>
      </pc:sldChg>
      <pc:sldChg chg="addSp delSp modSp mod modCm modNotesTx">
        <pc:chgData name="Amanda Banks" userId="b087a8d9-1487-4f53-b260-56dd6c44b6b6" providerId="ADAL" clId="{4797EA73-BCC8-480E-B6CC-4391CE4070F6}" dt="2025-11-05T08:19:47.489" v="5522" actId="20577"/>
        <pc:sldMkLst>
          <pc:docMk/>
          <pc:sldMk cId="2724033318" sldId="1647"/>
        </pc:sldMkLst>
        <pc:spChg chg="mod">
          <ac:chgData name="Amanda Banks" userId="b087a8d9-1487-4f53-b260-56dd6c44b6b6" providerId="ADAL" clId="{4797EA73-BCC8-480E-B6CC-4391CE4070F6}" dt="2025-11-05T06:59:52.939" v="4452" actId="20577"/>
          <ac:spMkLst>
            <pc:docMk/>
            <pc:sldMk cId="2724033318" sldId="1647"/>
            <ac:spMk id="5" creationId="{AD2C2B35-5822-EC48-1C44-B516ABE3F627}"/>
          </ac:spMkLst>
        </pc:spChg>
        <pc:spChg chg="add mod">
          <ac:chgData name="Amanda Banks" userId="b087a8d9-1487-4f53-b260-56dd6c44b6b6" providerId="ADAL" clId="{4797EA73-BCC8-480E-B6CC-4391CE4070F6}" dt="2025-11-05T06:38:43.072" v="3999" actId="1076"/>
          <ac:spMkLst>
            <pc:docMk/>
            <pc:sldMk cId="2724033318" sldId="1647"/>
            <ac:spMk id="19" creationId="{9263745C-0C08-B55F-FB74-35E14BD2C2A2}"/>
          </ac:spMkLst>
        </pc:spChg>
        <pc:spChg chg="mod">
          <ac:chgData name="Amanda Banks" userId="b087a8d9-1487-4f53-b260-56dd6c44b6b6" providerId="ADAL" clId="{4797EA73-BCC8-480E-B6CC-4391CE4070F6}" dt="2025-11-05T08:19:47.489" v="5522" actId="20577"/>
          <ac:spMkLst>
            <pc:docMk/>
            <pc:sldMk cId="2724033318" sldId="1647"/>
            <ac:spMk id="20" creationId="{05518E47-DF4B-5435-E07A-36AE62CC6022}"/>
          </ac:spMkLst>
        </pc:spChg>
        <pc:spChg chg="add mod">
          <ac:chgData name="Amanda Banks" userId="b087a8d9-1487-4f53-b260-56dd6c44b6b6" providerId="ADAL" clId="{4797EA73-BCC8-480E-B6CC-4391CE4070F6}" dt="2025-11-05T06:39:05.044" v="4002" actId="20577"/>
          <ac:spMkLst>
            <pc:docMk/>
            <pc:sldMk cId="2724033318" sldId="1647"/>
            <ac:spMk id="23" creationId="{1C094CE3-082C-33D0-57DF-10C12E2548A4}"/>
          </ac:spMkLst>
        </pc:spChg>
        <pc:picChg chg="add mod">
          <ac:chgData name="Amanda Banks" userId="b087a8d9-1487-4f53-b260-56dd6c44b6b6" providerId="ADAL" clId="{4797EA73-BCC8-480E-B6CC-4391CE4070F6}" dt="2025-11-05T06:37:44.734" v="3973" actId="1037"/>
          <ac:picMkLst>
            <pc:docMk/>
            <pc:sldMk cId="2724033318" sldId="1647"/>
            <ac:picMk id="2" creationId="{926D5896-7BDE-DF0C-651D-68225C1A73E8}"/>
          </ac:picMkLst>
        </pc:picChg>
        <pc:picChg chg="add mod">
          <ac:chgData name="Amanda Banks" userId="b087a8d9-1487-4f53-b260-56dd6c44b6b6" providerId="ADAL" clId="{4797EA73-BCC8-480E-B6CC-4391CE4070F6}" dt="2025-11-05T06:37:44.734" v="3973" actId="1037"/>
          <ac:picMkLst>
            <pc:docMk/>
            <pc:sldMk cId="2724033318" sldId="1647"/>
            <ac:picMk id="17" creationId="{1AD373F0-ED44-C1F1-886F-B0567361B151}"/>
          </ac:picMkLst>
        </pc:picChg>
        <pc:picChg chg="add mod">
          <ac:chgData name="Amanda Banks" userId="b087a8d9-1487-4f53-b260-56dd6c44b6b6" providerId="ADAL" clId="{4797EA73-BCC8-480E-B6CC-4391CE4070F6}" dt="2025-11-05T06:37:44.734" v="3973" actId="1037"/>
          <ac:picMkLst>
            <pc:docMk/>
            <pc:sldMk cId="2724033318" sldId="1647"/>
            <ac:picMk id="18" creationId="{4FF192A9-8092-6C62-0C56-65F9CDB05E37}"/>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797EA73-BCC8-480E-B6CC-4391CE4070F6}" dt="2025-11-05T08:19:47.489" v="5522" actId="20577"/>
              <pc2:cmMkLst xmlns:pc2="http://schemas.microsoft.com/office/powerpoint/2019/9/main/command">
                <pc:docMk/>
                <pc:sldMk cId="2724033318" sldId="1647"/>
                <pc2:cmMk id="{8E9DEE93-F82B-49A2-91EC-BACA12E19927}"/>
              </pc2:cmMkLst>
            </pc226:cmChg>
          </p:ext>
        </pc:extLst>
      </pc:sldChg>
      <pc:sldChg chg="addSp delSp modSp mod modCm modNotesTx">
        <pc:chgData name="Amanda Banks" userId="b087a8d9-1487-4f53-b260-56dd6c44b6b6" providerId="ADAL" clId="{4797EA73-BCC8-480E-B6CC-4391CE4070F6}" dt="2025-11-05T10:52:27.555" v="7333" actId="113"/>
        <pc:sldMkLst>
          <pc:docMk/>
          <pc:sldMk cId="2915676744" sldId="1648"/>
        </pc:sldMkLst>
        <pc:spChg chg="mod">
          <ac:chgData name="Amanda Banks" userId="b087a8d9-1487-4f53-b260-56dd6c44b6b6" providerId="ADAL" clId="{4797EA73-BCC8-480E-B6CC-4391CE4070F6}" dt="2025-11-05T07:00:11.098" v="4466" actId="20577"/>
          <ac:spMkLst>
            <pc:docMk/>
            <pc:sldMk cId="2915676744" sldId="1648"/>
            <ac:spMk id="6" creationId="{1F39A1E9-A3E2-2AD5-5B79-82F9AD4D10C4}"/>
          </ac:spMkLst>
        </pc:spChg>
        <pc:spChg chg="mod">
          <ac:chgData name="Amanda Banks" userId="b087a8d9-1487-4f53-b260-56dd6c44b6b6" providerId="ADAL" clId="{4797EA73-BCC8-480E-B6CC-4391CE4070F6}" dt="2025-11-04T21:00:57.675" v="1622" actId="14100"/>
          <ac:spMkLst>
            <pc:docMk/>
            <pc:sldMk cId="2915676744" sldId="1648"/>
            <ac:spMk id="7" creationId="{BF5A5607-5D65-49BA-2CCA-A73737C59E67}"/>
          </ac:spMkLst>
        </pc:spChg>
        <pc:spChg chg="mod">
          <ac:chgData name="Amanda Banks" userId="b087a8d9-1487-4f53-b260-56dd6c44b6b6" providerId="ADAL" clId="{4797EA73-BCC8-480E-B6CC-4391CE4070F6}" dt="2025-11-04T21:01:04.239" v="1655" actId="1038"/>
          <ac:spMkLst>
            <pc:docMk/>
            <pc:sldMk cId="2915676744" sldId="1648"/>
            <ac:spMk id="10" creationId="{519B4E0A-7DF7-0E0A-5037-8DF0B5B292C8}"/>
          </ac:spMkLst>
        </pc:spChg>
        <pc:spChg chg="mod">
          <ac:chgData name="Amanda Banks" userId="b087a8d9-1487-4f53-b260-56dd6c44b6b6" providerId="ADAL" clId="{4797EA73-BCC8-480E-B6CC-4391CE4070F6}" dt="2025-11-05T07:03:04.718" v="4491" actId="207"/>
          <ac:spMkLst>
            <pc:docMk/>
            <pc:sldMk cId="2915676744" sldId="1648"/>
            <ac:spMk id="15" creationId="{C9878996-C897-AEBB-C78D-35B021E20381}"/>
          </ac:spMkLst>
        </pc:spChg>
        <pc:spChg chg="mod">
          <ac:chgData name="Amanda Banks" userId="b087a8d9-1487-4f53-b260-56dd6c44b6b6" providerId="ADAL" clId="{4797EA73-BCC8-480E-B6CC-4391CE4070F6}" dt="2025-11-05T06:45:03.675" v="4019"/>
          <ac:spMkLst>
            <pc:docMk/>
            <pc:sldMk cId="2915676744" sldId="1648"/>
            <ac:spMk id="17" creationId="{72A0DFF2-E090-0233-6EA7-6BB0B1A7D12A}"/>
          </ac:spMkLst>
        </pc:spChg>
        <pc:spChg chg="mod">
          <ac:chgData name="Amanda Banks" userId="b087a8d9-1487-4f53-b260-56dd6c44b6b6" providerId="ADAL" clId="{4797EA73-BCC8-480E-B6CC-4391CE4070F6}" dt="2025-11-05T08:02:48.672" v="4973" actId="14100"/>
          <ac:spMkLst>
            <pc:docMk/>
            <pc:sldMk cId="2915676744" sldId="1648"/>
            <ac:spMk id="18" creationId="{934F88BC-FD6A-4AD8-8A91-C8F7EA6234F2}"/>
          </ac:spMkLst>
        </pc:spChg>
        <pc:spChg chg="mod">
          <ac:chgData name="Amanda Banks" userId="b087a8d9-1487-4f53-b260-56dd6c44b6b6" providerId="ADAL" clId="{4797EA73-BCC8-480E-B6CC-4391CE4070F6}" dt="2025-11-05T06:45:03.675" v="4019"/>
          <ac:spMkLst>
            <pc:docMk/>
            <pc:sldMk cId="2915676744" sldId="1648"/>
            <ac:spMk id="22" creationId="{60DC75F2-2580-5ABC-3CA0-7E05DB5983F4}"/>
          </ac:spMkLst>
        </pc:spChg>
        <pc:spChg chg="add mod ord">
          <ac:chgData name="Amanda Banks" userId="b087a8d9-1487-4f53-b260-56dd6c44b6b6" providerId="ADAL" clId="{4797EA73-BCC8-480E-B6CC-4391CE4070F6}" dt="2025-11-05T08:02:40.141" v="4972" actId="5793"/>
          <ac:spMkLst>
            <pc:docMk/>
            <pc:sldMk cId="2915676744" sldId="1648"/>
            <ac:spMk id="25" creationId="{E7038655-A33C-247B-202B-C9F3FD3EE22C}"/>
          </ac:spMkLst>
        </pc:spChg>
        <pc:spChg chg="add mod">
          <ac:chgData name="Amanda Banks" userId="b087a8d9-1487-4f53-b260-56dd6c44b6b6" providerId="ADAL" clId="{4797EA73-BCC8-480E-B6CC-4391CE4070F6}" dt="2025-11-05T06:59:12.240" v="4416" actId="164"/>
          <ac:spMkLst>
            <pc:docMk/>
            <pc:sldMk cId="2915676744" sldId="1648"/>
            <ac:spMk id="26" creationId="{75B644AA-D8C8-E6BA-9094-D3C49DA7A23E}"/>
          </ac:spMkLst>
        </pc:spChg>
        <pc:spChg chg="add mod">
          <ac:chgData name="Amanda Banks" userId="b087a8d9-1487-4f53-b260-56dd6c44b6b6" providerId="ADAL" clId="{4797EA73-BCC8-480E-B6CC-4391CE4070F6}" dt="2025-11-05T06:59:12.240" v="4416" actId="164"/>
          <ac:spMkLst>
            <pc:docMk/>
            <pc:sldMk cId="2915676744" sldId="1648"/>
            <ac:spMk id="27" creationId="{8B9A3D6D-4FA3-BE74-F7A3-EC6A241A0509}"/>
          </ac:spMkLst>
        </pc:spChg>
        <pc:spChg chg="add mod">
          <ac:chgData name="Amanda Banks" userId="b087a8d9-1487-4f53-b260-56dd6c44b6b6" providerId="ADAL" clId="{4797EA73-BCC8-480E-B6CC-4391CE4070F6}" dt="2025-11-05T06:59:12.240" v="4416" actId="164"/>
          <ac:spMkLst>
            <pc:docMk/>
            <pc:sldMk cId="2915676744" sldId="1648"/>
            <ac:spMk id="29" creationId="{2B29A3C9-974B-9BC1-8FA9-FC0FB972E774}"/>
          </ac:spMkLst>
        </pc:spChg>
        <pc:spChg chg="add mod">
          <ac:chgData name="Amanda Banks" userId="b087a8d9-1487-4f53-b260-56dd6c44b6b6" providerId="ADAL" clId="{4797EA73-BCC8-480E-B6CC-4391CE4070F6}" dt="2025-11-05T06:59:12.240" v="4416" actId="164"/>
          <ac:spMkLst>
            <pc:docMk/>
            <pc:sldMk cId="2915676744" sldId="1648"/>
            <ac:spMk id="30" creationId="{F6BA87E1-4C32-7490-677B-AD00FEE858A9}"/>
          </ac:spMkLst>
        </pc:spChg>
        <pc:spChg chg="add mod">
          <ac:chgData name="Amanda Banks" userId="b087a8d9-1487-4f53-b260-56dd6c44b6b6" providerId="ADAL" clId="{4797EA73-BCC8-480E-B6CC-4391CE4070F6}" dt="2025-11-05T08:01:57.722" v="4969" actId="1036"/>
          <ac:spMkLst>
            <pc:docMk/>
            <pc:sldMk cId="2915676744" sldId="1648"/>
            <ac:spMk id="31" creationId="{45BED0AA-FE63-2396-0E50-024D39664090}"/>
          </ac:spMkLst>
        </pc:spChg>
        <pc:spChg chg="add mod">
          <ac:chgData name="Amanda Banks" userId="b087a8d9-1487-4f53-b260-56dd6c44b6b6" providerId="ADAL" clId="{4797EA73-BCC8-480E-B6CC-4391CE4070F6}" dt="2025-11-05T06:59:12.240" v="4416" actId="164"/>
          <ac:spMkLst>
            <pc:docMk/>
            <pc:sldMk cId="2915676744" sldId="1648"/>
            <ac:spMk id="32" creationId="{5C4AC942-642C-07FA-4C72-8192C40E3C7E}"/>
          </ac:spMkLst>
        </pc:spChg>
        <pc:spChg chg="add mod">
          <ac:chgData name="Amanda Banks" userId="b087a8d9-1487-4f53-b260-56dd6c44b6b6" providerId="ADAL" clId="{4797EA73-BCC8-480E-B6CC-4391CE4070F6}" dt="2025-11-05T06:59:12.240" v="4416" actId="164"/>
          <ac:spMkLst>
            <pc:docMk/>
            <pc:sldMk cId="2915676744" sldId="1648"/>
            <ac:spMk id="33" creationId="{D5A8CC2D-4E5B-68A7-6DA9-E7194AE3BADC}"/>
          </ac:spMkLst>
        </pc:spChg>
        <pc:spChg chg="add mod">
          <ac:chgData name="Amanda Banks" userId="b087a8d9-1487-4f53-b260-56dd6c44b6b6" providerId="ADAL" clId="{4797EA73-BCC8-480E-B6CC-4391CE4070F6}" dt="2025-11-05T06:59:12.240" v="4416" actId="164"/>
          <ac:spMkLst>
            <pc:docMk/>
            <pc:sldMk cId="2915676744" sldId="1648"/>
            <ac:spMk id="34" creationId="{0B8590FB-D36D-9C7A-4499-8FE26240809B}"/>
          </ac:spMkLst>
        </pc:spChg>
        <pc:spChg chg="add mod">
          <ac:chgData name="Amanda Banks" userId="b087a8d9-1487-4f53-b260-56dd6c44b6b6" providerId="ADAL" clId="{4797EA73-BCC8-480E-B6CC-4391CE4070F6}" dt="2025-11-05T06:59:04.012" v="4415" actId="164"/>
          <ac:spMkLst>
            <pc:docMk/>
            <pc:sldMk cId="2915676744" sldId="1648"/>
            <ac:spMk id="35" creationId="{61CC4FEA-B3F6-F63A-C26B-7429FA8EC503}"/>
          </ac:spMkLst>
        </pc:spChg>
        <pc:spChg chg="mod">
          <ac:chgData name="Amanda Banks" userId="b087a8d9-1487-4f53-b260-56dd6c44b6b6" providerId="ADAL" clId="{4797EA73-BCC8-480E-B6CC-4391CE4070F6}" dt="2025-11-05T06:59:04.012" v="4415" actId="164"/>
          <ac:spMkLst>
            <pc:docMk/>
            <pc:sldMk cId="2915676744" sldId="1648"/>
            <ac:spMk id="42" creationId="{F638C1BD-7F03-232E-2E9D-7964591573D9}"/>
          </ac:spMkLst>
        </pc:spChg>
        <pc:spChg chg="mod">
          <ac:chgData name="Amanda Banks" userId="b087a8d9-1487-4f53-b260-56dd6c44b6b6" providerId="ADAL" clId="{4797EA73-BCC8-480E-B6CC-4391CE4070F6}" dt="2025-11-05T06:59:04.012" v="4415" actId="164"/>
          <ac:spMkLst>
            <pc:docMk/>
            <pc:sldMk cId="2915676744" sldId="1648"/>
            <ac:spMk id="46" creationId="{9D7D180B-9314-882A-607E-384CE32CF31D}"/>
          </ac:spMkLst>
        </pc:spChg>
        <pc:spChg chg="mod">
          <ac:chgData name="Amanda Banks" userId="b087a8d9-1487-4f53-b260-56dd6c44b6b6" providerId="ADAL" clId="{4797EA73-BCC8-480E-B6CC-4391CE4070F6}" dt="2025-11-05T06:59:04.012" v="4415" actId="164"/>
          <ac:spMkLst>
            <pc:docMk/>
            <pc:sldMk cId="2915676744" sldId="1648"/>
            <ac:spMk id="50" creationId="{19FEC228-69D0-A8D1-0314-A7E86CBC6DF5}"/>
          </ac:spMkLst>
        </pc:spChg>
        <pc:spChg chg="add mod">
          <ac:chgData name="Amanda Banks" userId="b087a8d9-1487-4f53-b260-56dd6c44b6b6" providerId="ADAL" clId="{4797EA73-BCC8-480E-B6CC-4391CE4070F6}" dt="2025-11-05T07:02:44.392" v="4487" actId="164"/>
          <ac:spMkLst>
            <pc:docMk/>
            <pc:sldMk cId="2915676744" sldId="1648"/>
            <ac:spMk id="55" creationId="{65EF8847-CF4D-EE97-9FBD-C044FFD77F91}"/>
          </ac:spMkLst>
        </pc:spChg>
        <pc:spChg chg="add mod">
          <ac:chgData name="Amanda Banks" userId="b087a8d9-1487-4f53-b260-56dd6c44b6b6" providerId="ADAL" clId="{4797EA73-BCC8-480E-B6CC-4391CE4070F6}" dt="2025-11-05T08:02:25.717" v="4971" actId="1076"/>
          <ac:spMkLst>
            <pc:docMk/>
            <pc:sldMk cId="2915676744" sldId="1648"/>
            <ac:spMk id="60" creationId="{1E75B65D-38EA-662F-E8CB-4C37D2042E5B}"/>
          </ac:spMkLst>
        </pc:spChg>
        <pc:spChg chg="add mod">
          <ac:chgData name="Amanda Banks" userId="b087a8d9-1487-4f53-b260-56dd6c44b6b6" providerId="ADAL" clId="{4797EA73-BCC8-480E-B6CC-4391CE4070F6}" dt="2025-11-05T07:02:44.392" v="4487" actId="164"/>
          <ac:spMkLst>
            <pc:docMk/>
            <pc:sldMk cId="2915676744" sldId="1648"/>
            <ac:spMk id="63" creationId="{B9C1E9F6-96F8-4715-E462-B730CE67F8A4}"/>
          </ac:spMkLst>
        </pc:spChg>
        <pc:grpChg chg="add mod">
          <ac:chgData name="Amanda Banks" userId="b087a8d9-1487-4f53-b260-56dd6c44b6b6" providerId="ADAL" clId="{4797EA73-BCC8-480E-B6CC-4391CE4070F6}" dt="2025-11-05T06:45:03.675" v="4019"/>
          <ac:grpSpMkLst>
            <pc:docMk/>
            <pc:sldMk cId="2915676744" sldId="1648"/>
            <ac:grpSpMk id="8" creationId="{FAE14564-4154-6FCB-21AA-E0BF2CA30DE6}"/>
          </ac:grpSpMkLst>
        </pc:grpChg>
        <pc:grpChg chg="mod">
          <ac:chgData name="Amanda Banks" userId="b087a8d9-1487-4f53-b260-56dd6c44b6b6" providerId="ADAL" clId="{4797EA73-BCC8-480E-B6CC-4391CE4070F6}" dt="2025-11-05T06:45:03.675" v="4019"/>
          <ac:grpSpMkLst>
            <pc:docMk/>
            <pc:sldMk cId="2915676744" sldId="1648"/>
            <ac:grpSpMk id="16" creationId="{EE4C554E-BF53-AB0B-9CEA-1AFE1AC02FF6}"/>
          </ac:grpSpMkLst>
        </pc:grpChg>
        <pc:grpChg chg="add mod">
          <ac:chgData name="Amanda Banks" userId="b087a8d9-1487-4f53-b260-56dd6c44b6b6" providerId="ADAL" clId="{4797EA73-BCC8-480E-B6CC-4391CE4070F6}" dt="2025-11-05T07:02:44.392" v="4487" actId="164"/>
          <ac:grpSpMkLst>
            <pc:docMk/>
            <pc:sldMk cId="2915676744" sldId="1648"/>
            <ac:grpSpMk id="53" creationId="{9EB46C5E-6935-E5B9-886C-4FB7189EC3EE}"/>
          </ac:grpSpMkLst>
        </pc:grpChg>
        <pc:grpChg chg="add mod">
          <ac:chgData name="Amanda Banks" userId="b087a8d9-1487-4f53-b260-56dd6c44b6b6" providerId="ADAL" clId="{4797EA73-BCC8-480E-B6CC-4391CE4070F6}" dt="2025-11-05T07:02:49.579" v="4488" actId="1076"/>
          <ac:grpSpMkLst>
            <pc:docMk/>
            <pc:sldMk cId="2915676744" sldId="1648"/>
            <ac:grpSpMk id="65" creationId="{EAE2A33E-03F2-DD6B-01EE-BF3945CE1201}"/>
          </ac:grpSpMkLst>
        </pc:grpChg>
        <pc:picChg chg="mod">
          <ac:chgData name="Amanda Banks" userId="b087a8d9-1487-4f53-b260-56dd6c44b6b6" providerId="ADAL" clId="{4797EA73-BCC8-480E-B6CC-4391CE4070F6}" dt="2025-11-04T21:01:04.239" v="1655" actId="1038"/>
          <ac:picMkLst>
            <pc:docMk/>
            <pc:sldMk cId="2915676744" sldId="1648"/>
            <ac:picMk id="12" creationId="{FCDBA528-A864-AB06-2C19-529CDCABF6E1}"/>
          </ac:picMkLst>
        </pc:picChg>
        <pc:cxnChg chg="mod">
          <ac:chgData name="Amanda Banks" userId="b087a8d9-1487-4f53-b260-56dd6c44b6b6" providerId="ADAL" clId="{4797EA73-BCC8-480E-B6CC-4391CE4070F6}" dt="2025-11-05T06:45:03.675" v="4019"/>
          <ac:cxnSpMkLst>
            <pc:docMk/>
            <pc:sldMk cId="2915676744" sldId="1648"/>
            <ac:cxnSpMk id="21" creationId="{AC694B7C-3784-AA2A-8222-DF7F4A33301D}"/>
          </ac:cxnSpMkLst>
        </pc:cxnChg>
        <pc:cxnChg chg="add mod">
          <ac:chgData name="Amanda Banks" userId="b087a8d9-1487-4f53-b260-56dd6c44b6b6" providerId="ADAL" clId="{4797EA73-BCC8-480E-B6CC-4391CE4070F6}" dt="2025-11-05T07:02:44.392" v="4487" actId="164"/>
          <ac:cxnSpMkLst>
            <pc:docMk/>
            <pc:sldMk cId="2915676744" sldId="1648"/>
            <ac:cxnSpMk id="54" creationId="{4BD5E037-0DB7-271C-2905-2A5F78C738F7}"/>
          </ac:cxnSpMkLst>
        </pc:cxnChg>
        <pc:cxnChg chg="add mod">
          <ac:chgData name="Amanda Banks" userId="b087a8d9-1487-4f53-b260-56dd6c44b6b6" providerId="ADAL" clId="{4797EA73-BCC8-480E-B6CC-4391CE4070F6}" dt="2025-11-05T08:01:47.957" v="4966" actId="14100"/>
          <ac:cxnSpMkLst>
            <pc:docMk/>
            <pc:sldMk cId="2915676744" sldId="1648"/>
            <ac:cxnSpMk id="59" creationId="{4FE9536D-819C-0491-5F2A-E3FAA2E18B85}"/>
          </ac:cxnSpMkLst>
        </pc:cxnChg>
        <pc:cxnChg chg="add mod">
          <ac:chgData name="Amanda Banks" userId="b087a8d9-1487-4f53-b260-56dd6c44b6b6" providerId="ADAL" clId="{4797EA73-BCC8-480E-B6CC-4391CE4070F6}" dt="2025-11-05T08:02:16.015" v="4970" actId="14100"/>
          <ac:cxnSpMkLst>
            <pc:docMk/>
            <pc:sldMk cId="2915676744" sldId="1648"/>
            <ac:cxnSpMk id="62" creationId="{EEF527FB-73E1-E903-6293-3A5792CBA556}"/>
          </ac:cxnSpMkLst>
        </pc:cxn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797EA73-BCC8-480E-B6CC-4391CE4070F6}" dt="2025-11-05T07:00:11.098" v="4466" actId="20577"/>
              <pc2:cmMkLst xmlns:pc2="http://schemas.microsoft.com/office/powerpoint/2019/9/main/command">
                <pc:docMk/>
                <pc:sldMk cId="2915676744" sldId="1648"/>
                <pc2:cmMk id="{3388DD79-BD7D-427D-BA97-1C71EB29160F}"/>
              </pc2:cmMkLst>
            </pc226:cmChg>
          </p:ext>
        </pc:extLst>
      </pc:sldChg>
      <pc:sldChg chg="addSp delSp modSp mod modNotesTx">
        <pc:chgData name="Amanda Banks" userId="b087a8d9-1487-4f53-b260-56dd6c44b6b6" providerId="ADAL" clId="{4797EA73-BCC8-480E-B6CC-4391CE4070F6}" dt="2025-11-05T08:25:14.563" v="5580" actId="20577"/>
        <pc:sldMkLst>
          <pc:docMk/>
          <pc:sldMk cId="4023242648" sldId="1650"/>
        </pc:sldMkLst>
        <pc:spChg chg="mod">
          <ac:chgData name="Amanda Banks" userId="b087a8d9-1487-4f53-b260-56dd6c44b6b6" providerId="ADAL" clId="{4797EA73-BCC8-480E-B6CC-4391CE4070F6}" dt="2025-11-04T19:15:42.522" v="16" actId="113"/>
          <ac:spMkLst>
            <pc:docMk/>
            <pc:sldMk cId="4023242648" sldId="1650"/>
            <ac:spMk id="5" creationId="{2BE9CAAB-6828-9E7F-796D-10B8FE732321}"/>
          </ac:spMkLst>
        </pc:spChg>
        <pc:spChg chg="mod">
          <ac:chgData name="Amanda Banks" userId="b087a8d9-1487-4f53-b260-56dd6c44b6b6" providerId="ADAL" clId="{4797EA73-BCC8-480E-B6CC-4391CE4070F6}" dt="2025-11-05T08:24:03.437" v="5572"/>
          <ac:spMkLst>
            <pc:docMk/>
            <pc:sldMk cId="4023242648" sldId="1650"/>
            <ac:spMk id="12" creationId="{6AA5E299-3847-9376-87CE-5D77F07B50E3}"/>
          </ac:spMkLst>
        </pc:spChg>
        <pc:spChg chg="mod">
          <ac:chgData name="Amanda Banks" userId="b087a8d9-1487-4f53-b260-56dd6c44b6b6" providerId="ADAL" clId="{4797EA73-BCC8-480E-B6CC-4391CE4070F6}" dt="2025-11-05T08:24:03.437" v="5572"/>
          <ac:spMkLst>
            <pc:docMk/>
            <pc:sldMk cId="4023242648" sldId="1650"/>
            <ac:spMk id="13" creationId="{636FABD3-D04B-EB8F-82C5-67798EADEA50}"/>
          </ac:spMkLst>
        </pc:spChg>
        <pc:spChg chg="mod">
          <ac:chgData name="Amanda Banks" userId="b087a8d9-1487-4f53-b260-56dd6c44b6b6" providerId="ADAL" clId="{4797EA73-BCC8-480E-B6CC-4391CE4070F6}" dt="2025-11-04T19:17:16.371" v="89" actId="20577"/>
          <ac:spMkLst>
            <pc:docMk/>
            <pc:sldMk cId="4023242648" sldId="1650"/>
            <ac:spMk id="14" creationId="{AE94ADA1-BDEE-CBB8-988C-203ED9DC95AD}"/>
          </ac:spMkLst>
        </pc:spChg>
        <pc:spChg chg="mod">
          <ac:chgData name="Amanda Banks" userId="b087a8d9-1487-4f53-b260-56dd6c44b6b6" providerId="ADAL" clId="{4797EA73-BCC8-480E-B6CC-4391CE4070F6}" dt="2025-11-05T08:24:39.784" v="5577" actId="1076"/>
          <ac:spMkLst>
            <pc:docMk/>
            <pc:sldMk cId="4023242648" sldId="1650"/>
            <ac:spMk id="15" creationId="{2AB23AB8-7884-F623-D9CE-A3A9E76157B8}"/>
          </ac:spMkLst>
        </pc:spChg>
        <pc:spChg chg="mod">
          <ac:chgData name="Amanda Banks" userId="b087a8d9-1487-4f53-b260-56dd6c44b6b6" providerId="ADAL" clId="{4797EA73-BCC8-480E-B6CC-4391CE4070F6}" dt="2025-11-05T08:24:03.437" v="5572"/>
          <ac:spMkLst>
            <pc:docMk/>
            <pc:sldMk cId="4023242648" sldId="1650"/>
            <ac:spMk id="18" creationId="{F3F57E00-55B9-76A8-D45D-B750D0B804B0}"/>
          </ac:spMkLst>
        </pc:spChg>
        <pc:grpChg chg="add mod">
          <ac:chgData name="Amanda Banks" userId="b087a8d9-1487-4f53-b260-56dd6c44b6b6" providerId="ADAL" clId="{4797EA73-BCC8-480E-B6CC-4391CE4070F6}" dt="2025-11-05T08:24:11.290" v="5573" actId="1076"/>
          <ac:grpSpMkLst>
            <pc:docMk/>
            <pc:sldMk cId="4023242648" sldId="1650"/>
            <ac:grpSpMk id="8" creationId="{A2C4FBE7-4823-C66D-27C1-778888DDC2AF}"/>
          </ac:grpSpMkLst>
        </pc:grpChg>
        <pc:grpChg chg="mod">
          <ac:chgData name="Amanda Banks" userId="b087a8d9-1487-4f53-b260-56dd6c44b6b6" providerId="ADAL" clId="{4797EA73-BCC8-480E-B6CC-4391CE4070F6}" dt="2025-11-05T08:24:03.437" v="5572"/>
          <ac:grpSpMkLst>
            <pc:docMk/>
            <pc:sldMk cId="4023242648" sldId="1650"/>
            <ac:grpSpMk id="10" creationId="{40C8DD71-FB16-5AD7-C8AD-99F9B6EE0B04}"/>
          </ac:grpSpMkLst>
        </pc:grpChg>
        <pc:picChg chg="mod">
          <ac:chgData name="Amanda Banks" userId="b087a8d9-1487-4f53-b260-56dd6c44b6b6" providerId="ADAL" clId="{4797EA73-BCC8-480E-B6CC-4391CE4070F6}" dt="2025-11-04T19:17:19.633" v="90" actId="1076"/>
          <ac:picMkLst>
            <pc:docMk/>
            <pc:sldMk cId="4023242648" sldId="1650"/>
            <ac:picMk id="17" creationId="{8F249655-A8B2-0A75-ACD7-D5D3BBA2EBCD}"/>
          </ac:picMkLst>
        </pc:picChg>
      </pc:sldChg>
      <pc:sldChg chg="addSp delSp modSp mod modCm modNotesTx">
        <pc:chgData name="Amanda Banks" userId="b087a8d9-1487-4f53-b260-56dd6c44b6b6" providerId="ADAL" clId="{4797EA73-BCC8-480E-B6CC-4391CE4070F6}" dt="2025-11-05T10:52:49.529" v="7335" actId="20577"/>
        <pc:sldMkLst>
          <pc:docMk/>
          <pc:sldMk cId="2311258390" sldId="1651"/>
        </pc:sldMkLst>
        <pc:spChg chg="add mod">
          <ac:chgData name="Amanda Banks" userId="b087a8d9-1487-4f53-b260-56dd6c44b6b6" providerId="ADAL" clId="{4797EA73-BCC8-480E-B6CC-4391CE4070F6}" dt="2025-11-05T06:13:55.367" v="3770"/>
          <ac:spMkLst>
            <pc:docMk/>
            <pc:sldMk cId="2311258390" sldId="1651"/>
            <ac:spMk id="18" creationId="{C39CFA3C-4457-5BC6-51CD-F4FF7DB75B79}"/>
          </ac:spMkLst>
        </pc:spChg>
        <pc:spChg chg="mod">
          <ac:chgData name="Amanda Banks" userId="b087a8d9-1487-4f53-b260-56dd6c44b6b6" providerId="ADAL" clId="{4797EA73-BCC8-480E-B6CC-4391CE4070F6}" dt="2025-11-05T08:10:47.018" v="5073" actId="20577"/>
          <ac:spMkLst>
            <pc:docMk/>
            <pc:sldMk cId="2311258390" sldId="1651"/>
            <ac:spMk id="20" creationId="{0BA15557-A037-AEC2-17F5-C05EA762322D}"/>
          </ac:spMkLst>
        </pc:spChg>
        <pc:spChg chg="add mod">
          <ac:chgData name="Amanda Banks" userId="b087a8d9-1487-4f53-b260-56dd6c44b6b6" providerId="ADAL" clId="{4797EA73-BCC8-480E-B6CC-4391CE4070F6}" dt="2025-11-05T06:13:55.367" v="3770"/>
          <ac:spMkLst>
            <pc:docMk/>
            <pc:sldMk cId="2311258390" sldId="1651"/>
            <ac:spMk id="22" creationId="{13C5CA65-35AC-5D98-9B52-5E7C6127EBCF}"/>
          </ac:spMkLst>
        </pc:spChg>
        <pc:picChg chg="add mod">
          <ac:chgData name="Amanda Banks" userId="b087a8d9-1487-4f53-b260-56dd6c44b6b6" providerId="ADAL" clId="{4797EA73-BCC8-480E-B6CC-4391CE4070F6}" dt="2025-11-05T06:41:28.690" v="4018" actId="1076"/>
          <ac:picMkLst>
            <pc:docMk/>
            <pc:sldMk cId="2311258390" sldId="1651"/>
            <ac:picMk id="2" creationId="{5C48EB51-5225-D03E-3FE1-C5CBA0B711BD}"/>
          </ac:picMkLst>
        </pc:picChg>
        <pc:picChg chg="add mod">
          <ac:chgData name="Amanda Banks" userId="b087a8d9-1487-4f53-b260-56dd6c44b6b6" providerId="ADAL" clId="{4797EA73-BCC8-480E-B6CC-4391CE4070F6}" dt="2025-11-05T06:41:28.690" v="4018" actId="1076"/>
          <ac:picMkLst>
            <pc:docMk/>
            <pc:sldMk cId="2311258390" sldId="1651"/>
            <ac:picMk id="13" creationId="{7EEF21B3-E60A-BFDC-96BA-E6E6CBD8A7AA}"/>
          </ac:picMkLst>
        </pc:picChg>
        <pc:picChg chg="add mod">
          <ac:chgData name="Amanda Banks" userId="b087a8d9-1487-4f53-b260-56dd6c44b6b6" providerId="ADAL" clId="{4797EA73-BCC8-480E-B6CC-4391CE4070F6}" dt="2025-11-05T06:41:28.690" v="4018" actId="1076"/>
          <ac:picMkLst>
            <pc:docMk/>
            <pc:sldMk cId="2311258390" sldId="1651"/>
            <ac:picMk id="17" creationId="{D8426B7E-7BB2-4DFB-0C9B-25B70E9B8E44}"/>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797EA73-BCC8-480E-B6CC-4391CE4070F6}" dt="2025-11-05T08:10:47.018" v="5073" actId="20577"/>
              <pc2:cmMkLst xmlns:pc2="http://schemas.microsoft.com/office/powerpoint/2019/9/main/command">
                <pc:docMk/>
                <pc:sldMk cId="2311258390" sldId="1651"/>
                <pc2:cmMk id="{6C88716B-A350-48D6-B9B9-ED41DF934F30}"/>
              </pc2:cmMkLst>
            </pc226:cmChg>
          </p:ext>
        </pc:extLst>
      </pc:sldChg>
      <pc:sldChg chg="modSp mod modCm modNotesTx">
        <pc:chgData name="Amanda Banks" userId="b087a8d9-1487-4f53-b260-56dd6c44b6b6" providerId="ADAL" clId="{4797EA73-BCC8-480E-B6CC-4391CE4070F6}" dt="2025-11-05T09:09:58.179" v="6402" actId="1076"/>
        <pc:sldMkLst>
          <pc:docMk/>
          <pc:sldMk cId="503174185" sldId="1655"/>
        </pc:sldMkLst>
        <pc:spChg chg="mod">
          <ac:chgData name="Amanda Banks" userId="b087a8d9-1487-4f53-b260-56dd6c44b6b6" providerId="ADAL" clId="{4797EA73-BCC8-480E-B6CC-4391CE4070F6}" dt="2025-11-05T09:09:54.519" v="6401" actId="1076"/>
          <ac:spMkLst>
            <pc:docMk/>
            <pc:sldMk cId="503174185" sldId="1655"/>
            <ac:spMk id="2" creationId="{83236532-351C-CD5F-21A3-6266FF422AC2}"/>
          </ac:spMkLst>
        </pc:spChg>
        <pc:spChg chg="mod">
          <ac:chgData name="Amanda Banks" userId="b087a8d9-1487-4f53-b260-56dd6c44b6b6" providerId="ADAL" clId="{4797EA73-BCC8-480E-B6CC-4391CE4070F6}" dt="2025-11-05T09:09:58.179" v="6402" actId="1076"/>
          <ac:spMkLst>
            <pc:docMk/>
            <pc:sldMk cId="503174185" sldId="1655"/>
            <ac:spMk id="17" creationId="{F2C48E6E-5188-F1AF-7B33-4511092DA2E2}"/>
          </ac:spMkLst>
        </pc:spChg>
        <pc:spChg chg="mod">
          <ac:chgData name="Amanda Banks" userId="b087a8d9-1487-4f53-b260-56dd6c44b6b6" providerId="ADAL" clId="{4797EA73-BCC8-480E-B6CC-4391CE4070F6}" dt="2025-11-04T21:19:37.438" v="1791" actId="20577"/>
          <ac:spMkLst>
            <pc:docMk/>
            <pc:sldMk cId="503174185" sldId="1655"/>
            <ac:spMk id="26" creationId="{6292348C-5549-7676-B332-200CD5369515}"/>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797EA73-BCC8-480E-B6CC-4391CE4070F6}" dt="2025-11-05T08:28:40.086" v="5587" actId="20577"/>
              <pc2:cmMkLst xmlns:pc2="http://schemas.microsoft.com/office/powerpoint/2019/9/main/command">
                <pc:docMk/>
                <pc:sldMk cId="503174185" sldId="1655"/>
                <pc2:cmMk id="{07AAA9C7-1464-4736-8A0A-5EFFA70C2818}"/>
              </pc2:cmMkLst>
            </pc226:cmChg>
            <pc226:cmChg xmlns:pc226="http://schemas.microsoft.com/office/powerpoint/2022/06/main/command" chg="mod">
              <pc226:chgData name="Amanda Banks" userId="b087a8d9-1487-4f53-b260-56dd6c44b6b6" providerId="ADAL" clId="{4797EA73-BCC8-480E-B6CC-4391CE4070F6}" dt="2025-11-05T08:28:40.086" v="5587" actId="20577"/>
              <pc2:cmMkLst xmlns:pc2="http://schemas.microsoft.com/office/powerpoint/2019/9/main/command">
                <pc:docMk/>
                <pc:sldMk cId="503174185" sldId="1655"/>
                <pc2:cmMk id="{FAC7DCDE-3FBA-49F7-AD4B-8DC58D2CFDBD}"/>
              </pc2:cmMkLst>
            </pc226:cmChg>
            <pc226:cmChg xmlns:pc226="http://schemas.microsoft.com/office/powerpoint/2022/06/main/command" chg="mod">
              <pc226:chgData name="Amanda Banks" userId="b087a8d9-1487-4f53-b260-56dd6c44b6b6" providerId="ADAL" clId="{4797EA73-BCC8-480E-B6CC-4391CE4070F6}" dt="2025-11-04T21:19:37.438" v="1791" actId="20577"/>
              <pc2:cmMkLst xmlns:pc2="http://schemas.microsoft.com/office/powerpoint/2019/9/main/command">
                <pc:docMk/>
                <pc:sldMk cId="503174185" sldId="1655"/>
                <pc2:cmMk id="{19B45EEF-43C0-40BA-9F6E-BF1D14AAE6D1}"/>
              </pc2:cmMkLst>
            </pc226:cmChg>
          </p:ext>
        </pc:extLst>
      </pc:sldChg>
      <pc:sldChg chg="addSp delSp modSp mod modNotesTx">
        <pc:chgData name="Amanda Banks" userId="b087a8d9-1487-4f53-b260-56dd6c44b6b6" providerId="ADAL" clId="{4797EA73-BCC8-480E-B6CC-4391CE4070F6}" dt="2025-11-05T09:10:17.062" v="6403" actId="478"/>
        <pc:sldMkLst>
          <pc:docMk/>
          <pc:sldMk cId="3177197742" sldId="1656"/>
        </pc:sldMkLst>
        <pc:spChg chg="mod">
          <ac:chgData name="Amanda Banks" userId="b087a8d9-1487-4f53-b260-56dd6c44b6b6" providerId="ADAL" clId="{4797EA73-BCC8-480E-B6CC-4391CE4070F6}" dt="2025-11-05T09:04:08.612" v="6282" actId="20577"/>
          <ac:spMkLst>
            <pc:docMk/>
            <pc:sldMk cId="3177197742" sldId="1656"/>
            <ac:spMk id="6" creationId="{90A9F253-2F82-47E9-9273-33AEA4C72625}"/>
          </ac:spMkLst>
        </pc:spChg>
        <pc:spChg chg="mod">
          <ac:chgData name="Amanda Banks" userId="b087a8d9-1487-4f53-b260-56dd6c44b6b6" providerId="ADAL" clId="{4797EA73-BCC8-480E-B6CC-4391CE4070F6}" dt="2025-11-04T19:17:01.463" v="73" actId="20577"/>
          <ac:spMkLst>
            <pc:docMk/>
            <pc:sldMk cId="3177197742" sldId="1656"/>
            <ac:spMk id="8" creationId="{521984C3-8693-E76A-EAAE-1F19155D694E}"/>
          </ac:spMkLst>
        </pc:spChg>
        <pc:spChg chg="mod">
          <ac:chgData name="Amanda Banks" userId="b087a8d9-1487-4f53-b260-56dd6c44b6b6" providerId="ADAL" clId="{4797EA73-BCC8-480E-B6CC-4391CE4070F6}" dt="2025-11-04T19:17:07.352" v="74" actId="1076"/>
          <ac:spMkLst>
            <pc:docMk/>
            <pc:sldMk cId="3177197742" sldId="1656"/>
            <ac:spMk id="10" creationId="{6D7D0C5F-26E9-1692-8049-F815634AF096}"/>
          </ac:spMkLst>
        </pc:spChg>
        <pc:spChg chg="mod">
          <ac:chgData name="Amanda Banks" userId="b087a8d9-1487-4f53-b260-56dd6c44b6b6" providerId="ADAL" clId="{4797EA73-BCC8-480E-B6CC-4391CE4070F6}" dt="2025-11-05T09:03:19.773" v="6238" actId="1076"/>
          <ac:spMkLst>
            <pc:docMk/>
            <pc:sldMk cId="3177197742" sldId="1656"/>
            <ac:spMk id="15" creationId="{5EF01767-DD95-EA05-FEBE-CD936F6954E3}"/>
          </ac:spMkLst>
        </pc:spChg>
        <pc:spChg chg="mod">
          <ac:chgData name="Amanda Banks" userId="b087a8d9-1487-4f53-b260-56dd6c44b6b6" providerId="ADAL" clId="{4797EA73-BCC8-480E-B6CC-4391CE4070F6}" dt="2025-11-05T08:31:02.668" v="5589"/>
          <ac:spMkLst>
            <pc:docMk/>
            <pc:sldMk cId="3177197742" sldId="1656"/>
            <ac:spMk id="17" creationId="{47D87B3D-1B46-9E27-6C8F-A40242E97899}"/>
          </ac:spMkLst>
        </pc:spChg>
        <pc:spChg chg="mod">
          <ac:chgData name="Amanda Banks" userId="b087a8d9-1487-4f53-b260-56dd6c44b6b6" providerId="ADAL" clId="{4797EA73-BCC8-480E-B6CC-4391CE4070F6}" dt="2025-11-05T08:40:55.274" v="5766" actId="20577"/>
          <ac:spMkLst>
            <pc:docMk/>
            <pc:sldMk cId="3177197742" sldId="1656"/>
            <ac:spMk id="20" creationId="{8DBE16DA-ED72-1B13-6E63-8649CDEDCF1F}"/>
          </ac:spMkLst>
        </pc:spChg>
        <pc:spChg chg="mod">
          <ac:chgData name="Amanda Banks" userId="b087a8d9-1487-4f53-b260-56dd6c44b6b6" providerId="ADAL" clId="{4797EA73-BCC8-480E-B6CC-4391CE4070F6}" dt="2025-11-05T08:31:02.668" v="5589"/>
          <ac:spMkLst>
            <pc:docMk/>
            <pc:sldMk cId="3177197742" sldId="1656"/>
            <ac:spMk id="22" creationId="{D5D5DC40-6777-4F0F-92F7-397FA39BB3AF}"/>
          </ac:spMkLst>
        </pc:spChg>
        <pc:spChg chg="add mod">
          <ac:chgData name="Amanda Banks" userId="b087a8d9-1487-4f53-b260-56dd6c44b6b6" providerId="ADAL" clId="{4797EA73-BCC8-480E-B6CC-4391CE4070F6}" dt="2025-11-05T08:40:22.741" v="5746" actId="1076"/>
          <ac:spMkLst>
            <pc:docMk/>
            <pc:sldMk cId="3177197742" sldId="1656"/>
            <ac:spMk id="24" creationId="{0377FB24-FC7E-5338-E8B5-98D382DAE803}"/>
          </ac:spMkLst>
        </pc:spChg>
        <pc:spChg chg="add mod">
          <ac:chgData name="Amanda Banks" userId="b087a8d9-1487-4f53-b260-56dd6c44b6b6" providerId="ADAL" clId="{4797EA73-BCC8-480E-B6CC-4391CE4070F6}" dt="2025-11-05T08:42:59.500" v="5787" actId="164"/>
          <ac:spMkLst>
            <pc:docMk/>
            <pc:sldMk cId="3177197742" sldId="1656"/>
            <ac:spMk id="25" creationId="{BDD9C440-C86A-E5EE-51C2-E806E9C8CB4D}"/>
          </ac:spMkLst>
        </pc:spChg>
        <pc:spChg chg="add mod">
          <ac:chgData name="Amanda Banks" userId="b087a8d9-1487-4f53-b260-56dd6c44b6b6" providerId="ADAL" clId="{4797EA73-BCC8-480E-B6CC-4391CE4070F6}" dt="2025-11-05T08:42:59.500" v="5787" actId="164"/>
          <ac:spMkLst>
            <pc:docMk/>
            <pc:sldMk cId="3177197742" sldId="1656"/>
            <ac:spMk id="26" creationId="{4768E562-A5F2-6F4F-4E5B-6A1F35691A4B}"/>
          </ac:spMkLst>
        </pc:spChg>
        <pc:spChg chg="add mod">
          <ac:chgData name="Amanda Banks" userId="b087a8d9-1487-4f53-b260-56dd6c44b6b6" providerId="ADAL" clId="{4797EA73-BCC8-480E-B6CC-4391CE4070F6}" dt="2025-11-05T08:42:59.500" v="5787" actId="164"/>
          <ac:spMkLst>
            <pc:docMk/>
            <pc:sldMk cId="3177197742" sldId="1656"/>
            <ac:spMk id="27" creationId="{AD2E0F97-7577-674A-5E57-7D77E5856624}"/>
          </ac:spMkLst>
        </pc:spChg>
        <pc:spChg chg="add mod">
          <ac:chgData name="Amanda Banks" userId="b087a8d9-1487-4f53-b260-56dd6c44b6b6" providerId="ADAL" clId="{4797EA73-BCC8-480E-B6CC-4391CE4070F6}" dt="2025-11-05T08:42:59.500" v="5787" actId="164"/>
          <ac:spMkLst>
            <pc:docMk/>
            <pc:sldMk cId="3177197742" sldId="1656"/>
            <ac:spMk id="28" creationId="{A456A3CB-5108-6701-48CE-740238C3BF2F}"/>
          </ac:spMkLst>
        </pc:spChg>
        <pc:spChg chg="add mod">
          <ac:chgData name="Amanda Banks" userId="b087a8d9-1487-4f53-b260-56dd6c44b6b6" providerId="ADAL" clId="{4797EA73-BCC8-480E-B6CC-4391CE4070F6}" dt="2025-11-05T08:42:59.500" v="5787" actId="164"/>
          <ac:spMkLst>
            <pc:docMk/>
            <pc:sldMk cId="3177197742" sldId="1656"/>
            <ac:spMk id="29" creationId="{D6123DC1-31B9-C288-BFCD-3B65FA1A178D}"/>
          </ac:spMkLst>
        </pc:spChg>
        <pc:spChg chg="add mod">
          <ac:chgData name="Amanda Banks" userId="b087a8d9-1487-4f53-b260-56dd6c44b6b6" providerId="ADAL" clId="{4797EA73-BCC8-480E-B6CC-4391CE4070F6}" dt="2025-11-05T08:42:59.500" v="5787" actId="164"/>
          <ac:spMkLst>
            <pc:docMk/>
            <pc:sldMk cId="3177197742" sldId="1656"/>
            <ac:spMk id="30" creationId="{698D1C6E-450C-B75B-8EC0-54F22760F46D}"/>
          </ac:spMkLst>
        </pc:spChg>
        <pc:spChg chg="add mod">
          <ac:chgData name="Amanda Banks" userId="b087a8d9-1487-4f53-b260-56dd6c44b6b6" providerId="ADAL" clId="{4797EA73-BCC8-480E-B6CC-4391CE4070F6}" dt="2025-11-05T08:42:59.500" v="5787" actId="164"/>
          <ac:spMkLst>
            <pc:docMk/>
            <pc:sldMk cId="3177197742" sldId="1656"/>
            <ac:spMk id="31" creationId="{5B83FE5C-E281-E0A9-2960-CFCB53600645}"/>
          </ac:spMkLst>
        </pc:spChg>
        <pc:spChg chg="add mod">
          <ac:chgData name="Amanda Banks" userId="b087a8d9-1487-4f53-b260-56dd6c44b6b6" providerId="ADAL" clId="{4797EA73-BCC8-480E-B6CC-4391CE4070F6}" dt="2025-11-05T08:42:59.500" v="5787" actId="164"/>
          <ac:spMkLst>
            <pc:docMk/>
            <pc:sldMk cId="3177197742" sldId="1656"/>
            <ac:spMk id="32" creationId="{6D649B8B-5D99-6220-4633-D3C3E6A34186}"/>
          </ac:spMkLst>
        </pc:spChg>
        <pc:spChg chg="add del mod ord">
          <ac:chgData name="Amanda Banks" userId="b087a8d9-1487-4f53-b260-56dd6c44b6b6" providerId="ADAL" clId="{4797EA73-BCC8-480E-B6CC-4391CE4070F6}" dt="2025-11-05T09:03:07.088" v="6237" actId="1038"/>
          <ac:spMkLst>
            <pc:docMk/>
            <pc:sldMk cId="3177197742" sldId="1656"/>
            <ac:spMk id="34" creationId="{B9616B1F-2B3F-5FC0-075B-C72216834B89}"/>
          </ac:spMkLst>
        </pc:spChg>
        <pc:spChg chg="mod">
          <ac:chgData name="Amanda Banks" userId="b087a8d9-1487-4f53-b260-56dd6c44b6b6" providerId="ADAL" clId="{4797EA73-BCC8-480E-B6CC-4391CE4070F6}" dt="2025-11-05T08:44:09.272" v="5795"/>
          <ac:spMkLst>
            <pc:docMk/>
            <pc:sldMk cId="3177197742" sldId="1656"/>
            <ac:spMk id="36" creationId="{72898A8C-144C-47E6-4AD7-C1D3DEA3CACD}"/>
          </ac:spMkLst>
        </pc:spChg>
        <pc:spChg chg="mod">
          <ac:chgData name="Amanda Banks" userId="b087a8d9-1487-4f53-b260-56dd6c44b6b6" providerId="ADAL" clId="{4797EA73-BCC8-480E-B6CC-4391CE4070F6}" dt="2025-11-05T08:44:09.272" v="5795"/>
          <ac:spMkLst>
            <pc:docMk/>
            <pc:sldMk cId="3177197742" sldId="1656"/>
            <ac:spMk id="37" creationId="{76612690-90FE-F94D-6BA1-C675D2E43341}"/>
          </ac:spMkLst>
        </pc:spChg>
        <pc:spChg chg="mod">
          <ac:chgData name="Amanda Banks" userId="b087a8d9-1487-4f53-b260-56dd6c44b6b6" providerId="ADAL" clId="{4797EA73-BCC8-480E-B6CC-4391CE4070F6}" dt="2025-11-05T08:44:09.272" v="5795"/>
          <ac:spMkLst>
            <pc:docMk/>
            <pc:sldMk cId="3177197742" sldId="1656"/>
            <ac:spMk id="38" creationId="{48D93F63-0D1D-B60D-E890-B6BEC25CE166}"/>
          </ac:spMkLst>
        </pc:spChg>
        <pc:spChg chg="mod">
          <ac:chgData name="Amanda Banks" userId="b087a8d9-1487-4f53-b260-56dd6c44b6b6" providerId="ADAL" clId="{4797EA73-BCC8-480E-B6CC-4391CE4070F6}" dt="2025-11-05T08:44:09.272" v="5795"/>
          <ac:spMkLst>
            <pc:docMk/>
            <pc:sldMk cId="3177197742" sldId="1656"/>
            <ac:spMk id="39" creationId="{6F56CBC7-03CA-2FC7-752C-662410EF4EA3}"/>
          </ac:spMkLst>
        </pc:spChg>
        <pc:spChg chg="mod">
          <ac:chgData name="Amanda Banks" userId="b087a8d9-1487-4f53-b260-56dd6c44b6b6" providerId="ADAL" clId="{4797EA73-BCC8-480E-B6CC-4391CE4070F6}" dt="2025-11-05T08:44:09.272" v="5795"/>
          <ac:spMkLst>
            <pc:docMk/>
            <pc:sldMk cId="3177197742" sldId="1656"/>
            <ac:spMk id="40" creationId="{E9DB2806-7990-362D-6CE8-87BA6D5C18CC}"/>
          </ac:spMkLst>
        </pc:spChg>
        <pc:spChg chg="mod">
          <ac:chgData name="Amanda Banks" userId="b087a8d9-1487-4f53-b260-56dd6c44b6b6" providerId="ADAL" clId="{4797EA73-BCC8-480E-B6CC-4391CE4070F6}" dt="2025-11-05T08:44:09.272" v="5795"/>
          <ac:spMkLst>
            <pc:docMk/>
            <pc:sldMk cId="3177197742" sldId="1656"/>
            <ac:spMk id="41" creationId="{9BE51CAA-CF06-497A-A931-55B778832B3E}"/>
          </ac:spMkLst>
        </pc:spChg>
        <pc:spChg chg="mod">
          <ac:chgData name="Amanda Banks" userId="b087a8d9-1487-4f53-b260-56dd6c44b6b6" providerId="ADAL" clId="{4797EA73-BCC8-480E-B6CC-4391CE4070F6}" dt="2025-11-05T08:44:09.272" v="5795"/>
          <ac:spMkLst>
            <pc:docMk/>
            <pc:sldMk cId="3177197742" sldId="1656"/>
            <ac:spMk id="42" creationId="{AFA89E2B-59D0-E640-82BA-C4C756EBCE08}"/>
          </ac:spMkLst>
        </pc:spChg>
        <pc:spChg chg="mod">
          <ac:chgData name="Amanda Banks" userId="b087a8d9-1487-4f53-b260-56dd6c44b6b6" providerId="ADAL" clId="{4797EA73-BCC8-480E-B6CC-4391CE4070F6}" dt="2025-11-05T08:44:09.272" v="5795"/>
          <ac:spMkLst>
            <pc:docMk/>
            <pc:sldMk cId="3177197742" sldId="1656"/>
            <ac:spMk id="43" creationId="{5BCE4D57-05E9-AD2F-B1BE-6873664160B8}"/>
          </ac:spMkLst>
        </pc:spChg>
        <pc:spChg chg="add mod">
          <ac:chgData name="Amanda Banks" userId="b087a8d9-1487-4f53-b260-56dd6c44b6b6" providerId="ADAL" clId="{4797EA73-BCC8-480E-B6CC-4391CE4070F6}" dt="2025-11-05T08:45:35.199" v="5805" actId="164"/>
          <ac:spMkLst>
            <pc:docMk/>
            <pc:sldMk cId="3177197742" sldId="1656"/>
            <ac:spMk id="53" creationId="{35788BBC-D38A-2E8E-19E2-613BA27403FB}"/>
          </ac:spMkLst>
        </pc:spChg>
        <pc:spChg chg="mod">
          <ac:chgData name="Amanda Banks" userId="b087a8d9-1487-4f53-b260-56dd6c44b6b6" providerId="ADAL" clId="{4797EA73-BCC8-480E-B6CC-4391CE4070F6}" dt="2025-11-05T08:46:06.118" v="5814" actId="1076"/>
          <ac:spMkLst>
            <pc:docMk/>
            <pc:sldMk cId="3177197742" sldId="1656"/>
            <ac:spMk id="57" creationId="{8DCDD377-1146-6EE5-A37E-660B8DD6198B}"/>
          </ac:spMkLst>
        </pc:spChg>
        <pc:spChg chg="mod">
          <ac:chgData name="Amanda Banks" userId="b087a8d9-1487-4f53-b260-56dd6c44b6b6" providerId="ADAL" clId="{4797EA73-BCC8-480E-B6CC-4391CE4070F6}" dt="2025-11-05T08:45:41.684" v="5807"/>
          <ac:spMkLst>
            <pc:docMk/>
            <pc:sldMk cId="3177197742" sldId="1656"/>
            <ac:spMk id="60" creationId="{8C780C34-7C61-46A3-CDAA-939F5992E6F0}"/>
          </ac:spMkLst>
        </pc:spChg>
        <pc:spChg chg="mod">
          <ac:chgData name="Amanda Banks" userId="b087a8d9-1487-4f53-b260-56dd6c44b6b6" providerId="ADAL" clId="{4797EA73-BCC8-480E-B6CC-4391CE4070F6}" dt="2025-11-05T08:45:42.103" v="5808"/>
          <ac:spMkLst>
            <pc:docMk/>
            <pc:sldMk cId="3177197742" sldId="1656"/>
            <ac:spMk id="63" creationId="{1BFE9B05-1F52-2021-3A45-76EFABA6185B}"/>
          </ac:spMkLst>
        </pc:spChg>
        <pc:spChg chg="mod">
          <ac:chgData name="Amanda Banks" userId="b087a8d9-1487-4f53-b260-56dd6c44b6b6" providerId="ADAL" clId="{4797EA73-BCC8-480E-B6CC-4391CE4070F6}" dt="2025-11-05T08:45:42.633" v="5809"/>
          <ac:spMkLst>
            <pc:docMk/>
            <pc:sldMk cId="3177197742" sldId="1656"/>
            <ac:spMk id="66" creationId="{52F29308-AA87-44AE-39C3-90B7241B24EA}"/>
          </ac:spMkLst>
        </pc:spChg>
        <pc:spChg chg="mod">
          <ac:chgData name="Amanda Banks" userId="b087a8d9-1487-4f53-b260-56dd6c44b6b6" providerId="ADAL" clId="{4797EA73-BCC8-480E-B6CC-4391CE4070F6}" dt="2025-11-05T08:47:43.398" v="5832"/>
          <ac:spMkLst>
            <pc:docMk/>
            <pc:sldMk cId="3177197742" sldId="1656"/>
            <ac:spMk id="72" creationId="{B392E5E5-0F03-8739-07ED-A6D7FF2B671D}"/>
          </ac:spMkLst>
        </pc:spChg>
        <pc:spChg chg="mod">
          <ac:chgData name="Amanda Banks" userId="b087a8d9-1487-4f53-b260-56dd6c44b6b6" providerId="ADAL" clId="{4797EA73-BCC8-480E-B6CC-4391CE4070F6}" dt="2025-11-05T08:47:43.398" v="5832"/>
          <ac:spMkLst>
            <pc:docMk/>
            <pc:sldMk cId="3177197742" sldId="1656"/>
            <ac:spMk id="73" creationId="{0E3DF589-3ED0-65FB-29EC-0906DE0F36C3}"/>
          </ac:spMkLst>
        </pc:spChg>
        <pc:spChg chg="mod">
          <ac:chgData name="Amanda Banks" userId="b087a8d9-1487-4f53-b260-56dd6c44b6b6" providerId="ADAL" clId="{4797EA73-BCC8-480E-B6CC-4391CE4070F6}" dt="2025-11-05T08:47:43.398" v="5832"/>
          <ac:spMkLst>
            <pc:docMk/>
            <pc:sldMk cId="3177197742" sldId="1656"/>
            <ac:spMk id="74" creationId="{1E3498FC-30FF-1CE2-CA31-A87BA14332C8}"/>
          </ac:spMkLst>
        </pc:spChg>
        <pc:spChg chg="mod">
          <ac:chgData name="Amanda Banks" userId="b087a8d9-1487-4f53-b260-56dd6c44b6b6" providerId="ADAL" clId="{4797EA73-BCC8-480E-B6CC-4391CE4070F6}" dt="2025-11-05T08:47:43.398" v="5832"/>
          <ac:spMkLst>
            <pc:docMk/>
            <pc:sldMk cId="3177197742" sldId="1656"/>
            <ac:spMk id="75" creationId="{A5C8B371-42E0-CF94-1027-EBB81CFBC478}"/>
          </ac:spMkLst>
        </pc:spChg>
        <pc:spChg chg="mod">
          <ac:chgData name="Amanda Banks" userId="b087a8d9-1487-4f53-b260-56dd6c44b6b6" providerId="ADAL" clId="{4797EA73-BCC8-480E-B6CC-4391CE4070F6}" dt="2025-11-05T08:47:43.398" v="5832"/>
          <ac:spMkLst>
            <pc:docMk/>
            <pc:sldMk cId="3177197742" sldId="1656"/>
            <ac:spMk id="76" creationId="{10FA6F9B-ADA7-9320-6311-415112F5E001}"/>
          </ac:spMkLst>
        </pc:spChg>
        <pc:spChg chg="mod">
          <ac:chgData name="Amanda Banks" userId="b087a8d9-1487-4f53-b260-56dd6c44b6b6" providerId="ADAL" clId="{4797EA73-BCC8-480E-B6CC-4391CE4070F6}" dt="2025-11-05T08:47:43.398" v="5832"/>
          <ac:spMkLst>
            <pc:docMk/>
            <pc:sldMk cId="3177197742" sldId="1656"/>
            <ac:spMk id="77" creationId="{597DB453-5457-C1BA-0A16-80BF7263CC1B}"/>
          </ac:spMkLst>
        </pc:spChg>
        <pc:spChg chg="mod">
          <ac:chgData name="Amanda Banks" userId="b087a8d9-1487-4f53-b260-56dd6c44b6b6" providerId="ADAL" clId="{4797EA73-BCC8-480E-B6CC-4391CE4070F6}" dt="2025-11-05T08:47:43.398" v="5832"/>
          <ac:spMkLst>
            <pc:docMk/>
            <pc:sldMk cId="3177197742" sldId="1656"/>
            <ac:spMk id="78" creationId="{B5D529B2-81B3-8B64-0810-76B688D3382D}"/>
          </ac:spMkLst>
        </pc:spChg>
        <pc:spChg chg="mod">
          <ac:chgData name="Amanda Banks" userId="b087a8d9-1487-4f53-b260-56dd6c44b6b6" providerId="ADAL" clId="{4797EA73-BCC8-480E-B6CC-4391CE4070F6}" dt="2025-11-05T08:47:43.398" v="5832"/>
          <ac:spMkLst>
            <pc:docMk/>
            <pc:sldMk cId="3177197742" sldId="1656"/>
            <ac:spMk id="79" creationId="{F8DC5D1F-E3D8-6670-BD01-45C9944B46C6}"/>
          </ac:spMkLst>
        </pc:spChg>
        <pc:spChg chg="add mod">
          <ac:chgData name="Amanda Banks" userId="b087a8d9-1487-4f53-b260-56dd6c44b6b6" providerId="ADAL" clId="{4797EA73-BCC8-480E-B6CC-4391CE4070F6}" dt="2025-11-05T08:51:56.723" v="5900" actId="164"/>
          <ac:spMkLst>
            <pc:docMk/>
            <pc:sldMk cId="3177197742" sldId="1656"/>
            <ac:spMk id="84" creationId="{725C606E-30A7-5725-C887-1C41D67E264B}"/>
          </ac:spMkLst>
        </pc:spChg>
        <pc:spChg chg="add mod">
          <ac:chgData name="Amanda Banks" userId="b087a8d9-1487-4f53-b260-56dd6c44b6b6" providerId="ADAL" clId="{4797EA73-BCC8-480E-B6CC-4391CE4070F6}" dt="2025-11-05T08:54:44.323" v="5945" actId="1035"/>
          <ac:spMkLst>
            <pc:docMk/>
            <pc:sldMk cId="3177197742" sldId="1656"/>
            <ac:spMk id="90" creationId="{D0E407C0-566F-EDBF-95AA-62575F9B06BF}"/>
          </ac:spMkLst>
        </pc:spChg>
        <pc:spChg chg="add mod">
          <ac:chgData name="Amanda Banks" userId="b087a8d9-1487-4f53-b260-56dd6c44b6b6" providerId="ADAL" clId="{4797EA73-BCC8-480E-B6CC-4391CE4070F6}" dt="2025-11-05T09:02:28.952" v="6173" actId="164"/>
          <ac:spMkLst>
            <pc:docMk/>
            <pc:sldMk cId="3177197742" sldId="1656"/>
            <ac:spMk id="115" creationId="{37523BB1-9415-6B7A-3FA2-62B840776C6D}"/>
          </ac:spMkLst>
        </pc:spChg>
        <pc:spChg chg="add mod">
          <ac:chgData name="Amanda Banks" userId="b087a8d9-1487-4f53-b260-56dd6c44b6b6" providerId="ADAL" clId="{4797EA73-BCC8-480E-B6CC-4391CE4070F6}" dt="2025-11-05T09:02:28.952" v="6173" actId="164"/>
          <ac:spMkLst>
            <pc:docMk/>
            <pc:sldMk cId="3177197742" sldId="1656"/>
            <ac:spMk id="116" creationId="{BD6136CB-C231-4C70-5B5C-82153C750320}"/>
          </ac:spMkLst>
        </pc:spChg>
        <pc:spChg chg="add mod">
          <ac:chgData name="Amanda Banks" userId="b087a8d9-1487-4f53-b260-56dd6c44b6b6" providerId="ADAL" clId="{4797EA73-BCC8-480E-B6CC-4391CE4070F6}" dt="2025-11-05T09:02:28.952" v="6173" actId="164"/>
          <ac:spMkLst>
            <pc:docMk/>
            <pc:sldMk cId="3177197742" sldId="1656"/>
            <ac:spMk id="117" creationId="{F7703CAD-B3CB-8119-05FA-F0EBE73E1558}"/>
          </ac:spMkLst>
        </pc:spChg>
        <pc:spChg chg="add mod">
          <ac:chgData name="Amanda Banks" userId="b087a8d9-1487-4f53-b260-56dd6c44b6b6" providerId="ADAL" clId="{4797EA73-BCC8-480E-B6CC-4391CE4070F6}" dt="2025-11-05T09:02:28.952" v="6173" actId="164"/>
          <ac:spMkLst>
            <pc:docMk/>
            <pc:sldMk cId="3177197742" sldId="1656"/>
            <ac:spMk id="119" creationId="{0305B799-F7B1-745C-12C9-9B600AA53C71}"/>
          </ac:spMkLst>
        </pc:spChg>
        <pc:spChg chg="add mod">
          <ac:chgData name="Amanda Banks" userId="b087a8d9-1487-4f53-b260-56dd6c44b6b6" providerId="ADAL" clId="{4797EA73-BCC8-480E-B6CC-4391CE4070F6}" dt="2025-11-05T09:02:28.952" v="6173" actId="164"/>
          <ac:spMkLst>
            <pc:docMk/>
            <pc:sldMk cId="3177197742" sldId="1656"/>
            <ac:spMk id="120" creationId="{BBA44897-B736-9685-8AA6-014E361E5091}"/>
          </ac:spMkLst>
        </pc:spChg>
        <pc:spChg chg="mod">
          <ac:chgData name="Amanda Banks" userId="b087a8d9-1487-4f53-b260-56dd6c44b6b6" providerId="ADAL" clId="{4797EA73-BCC8-480E-B6CC-4391CE4070F6}" dt="2025-11-05T08:55:11.919" v="5946"/>
          <ac:spMkLst>
            <pc:docMk/>
            <pc:sldMk cId="3177197742" sldId="1656"/>
            <ac:spMk id="125" creationId="{432EA54B-E873-805C-4825-0D3BE284E3C1}"/>
          </ac:spMkLst>
        </pc:spChg>
        <pc:spChg chg="mod">
          <ac:chgData name="Amanda Banks" userId="b087a8d9-1487-4f53-b260-56dd6c44b6b6" providerId="ADAL" clId="{4797EA73-BCC8-480E-B6CC-4391CE4070F6}" dt="2025-11-05T08:55:11.919" v="5946"/>
          <ac:spMkLst>
            <pc:docMk/>
            <pc:sldMk cId="3177197742" sldId="1656"/>
            <ac:spMk id="128" creationId="{DD3B21A7-F9E0-82A5-AE3B-4B6923095E38}"/>
          </ac:spMkLst>
        </pc:spChg>
        <pc:spChg chg="mod">
          <ac:chgData name="Amanda Banks" userId="b087a8d9-1487-4f53-b260-56dd6c44b6b6" providerId="ADAL" clId="{4797EA73-BCC8-480E-B6CC-4391CE4070F6}" dt="2025-11-05T08:55:20.347" v="5948"/>
          <ac:spMkLst>
            <pc:docMk/>
            <pc:sldMk cId="3177197742" sldId="1656"/>
            <ac:spMk id="130" creationId="{AB2ACF34-693F-2F12-5906-5749C271EDDB}"/>
          </ac:spMkLst>
        </pc:spChg>
        <pc:spChg chg="mod">
          <ac:chgData name="Amanda Banks" userId="b087a8d9-1487-4f53-b260-56dd6c44b6b6" providerId="ADAL" clId="{4797EA73-BCC8-480E-B6CC-4391CE4070F6}" dt="2025-11-05T08:55:20.347" v="5948"/>
          <ac:spMkLst>
            <pc:docMk/>
            <pc:sldMk cId="3177197742" sldId="1656"/>
            <ac:spMk id="133" creationId="{D2787959-A85D-48E4-BE19-C14290945634}"/>
          </ac:spMkLst>
        </pc:spChg>
        <pc:spChg chg="mod">
          <ac:chgData name="Amanda Banks" userId="b087a8d9-1487-4f53-b260-56dd6c44b6b6" providerId="ADAL" clId="{4797EA73-BCC8-480E-B6CC-4391CE4070F6}" dt="2025-11-05T08:55:29.441" v="5950"/>
          <ac:spMkLst>
            <pc:docMk/>
            <pc:sldMk cId="3177197742" sldId="1656"/>
            <ac:spMk id="135" creationId="{E6120ABB-43E7-59D8-B25B-B4E60EE17FF4}"/>
          </ac:spMkLst>
        </pc:spChg>
        <pc:spChg chg="mod">
          <ac:chgData name="Amanda Banks" userId="b087a8d9-1487-4f53-b260-56dd6c44b6b6" providerId="ADAL" clId="{4797EA73-BCC8-480E-B6CC-4391CE4070F6}" dt="2025-11-05T08:55:29.441" v="5950"/>
          <ac:spMkLst>
            <pc:docMk/>
            <pc:sldMk cId="3177197742" sldId="1656"/>
            <ac:spMk id="138" creationId="{4AD94D2A-1555-A32A-E7C5-F3BB6ECD3C26}"/>
          </ac:spMkLst>
        </pc:spChg>
        <pc:spChg chg="mod">
          <ac:chgData name="Amanda Banks" userId="b087a8d9-1487-4f53-b260-56dd6c44b6b6" providerId="ADAL" clId="{4797EA73-BCC8-480E-B6CC-4391CE4070F6}" dt="2025-11-05T08:55:37.264" v="5952"/>
          <ac:spMkLst>
            <pc:docMk/>
            <pc:sldMk cId="3177197742" sldId="1656"/>
            <ac:spMk id="140" creationId="{8BB9ECA5-19D8-B2AE-211F-B8EFE1C12E3B}"/>
          </ac:spMkLst>
        </pc:spChg>
        <pc:spChg chg="mod">
          <ac:chgData name="Amanda Banks" userId="b087a8d9-1487-4f53-b260-56dd6c44b6b6" providerId="ADAL" clId="{4797EA73-BCC8-480E-B6CC-4391CE4070F6}" dt="2025-11-05T08:55:37.264" v="5952"/>
          <ac:spMkLst>
            <pc:docMk/>
            <pc:sldMk cId="3177197742" sldId="1656"/>
            <ac:spMk id="143" creationId="{E3B1BC95-A8E3-EA5E-7662-906B58FA64E0}"/>
          </ac:spMkLst>
        </pc:spChg>
        <pc:spChg chg="add mod">
          <ac:chgData name="Amanda Banks" userId="b087a8d9-1487-4f53-b260-56dd6c44b6b6" providerId="ADAL" clId="{4797EA73-BCC8-480E-B6CC-4391CE4070F6}" dt="2025-11-05T09:02:28.952" v="6173" actId="164"/>
          <ac:spMkLst>
            <pc:docMk/>
            <pc:sldMk cId="3177197742" sldId="1656"/>
            <ac:spMk id="146" creationId="{E2D67BF6-4551-A28B-93D3-14B693964117}"/>
          </ac:spMkLst>
        </pc:spChg>
        <pc:spChg chg="add mod">
          <ac:chgData name="Amanda Banks" userId="b087a8d9-1487-4f53-b260-56dd6c44b6b6" providerId="ADAL" clId="{4797EA73-BCC8-480E-B6CC-4391CE4070F6}" dt="2025-11-05T09:02:28.952" v="6173" actId="164"/>
          <ac:spMkLst>
            <pc:docMk/>
            <pc:sldMk cId="3177197742" sldId="1656"/>
            <ac:spMk id="147" creationId="{17CA7A94-FB35-BD79-670A-FAF1F308C1D0}"/>
          </ac:spMkLst>
        </pc:spChg>
        <pc:grpChg chg="add mod">
          <ac:chgData name="Amanda Banks" userId="b087a8d9-1487-4f53-b260-56dd6c44b6b6" providerId="ADAL" clId="{4797EA73-BCC8-480E-B6CC-4391CE4070F6}" dt="2025-11-05T08:31:02.668" v="5589"/>
          <ac:grpSpMkLst>
            <pc:docMk/>
            <pc:sldMk cId="3177197742" sldId="1656"/>
            <ac:grpSpMk id="5" creationId="{A162086B-8345-9CD7-F32E-AA6E9C7B7135}"/>
          </ac:grpSpMkLst>
        </pc:grpChg>
        <pc:grpChg chg="mod">
          <ac:chgData name="Amanda Banks" userId="b087a8d9-1487-4f53-b260-56dd6c44b6b6" providerId="ADAL" clId="{4797EA73-BCC8-480E-B6CC-4391CE4070F6}" dt="2025-11-05T08:31:02.668" v="5589"/>
          <ac:grpSpMkLst>
            <pc:docMk/>
            <pc:sldMk cId="3177197742" sldId="1656"/>
            <ac:grpSpMk id="16" creationId="{48315D5D-DF69-CCB1-D407-91BAB1E30613}"/>
          </ac:grpSpMkLst>
        </pc:grpChg>
        <pc:grpChg chg="add mod">
          <ac:chgData name="Amanda Banks" userId="b087a8d9-1487-4f53-b260-56dd6c44b6b6" providerId="ADAL" clId="{4797EA73-BCC8-480E-B6CC-4391CE4070F6}" dt="2025-11-05T08:43:14.033" v="5789" actId="1076"/>
          <ac:grpSpMkLst>
            <pc:docMk/>
            <pc:sldMk cId="3177197742" sldId="1656"/>
            <ac:grpSpMk id="33" creationId="{7067D41F-299C-2965-5DBA-952D537F1178}"/>
          </ac:grpSpMkLst>
        </pc:grpChg>
        <pc:grpChg chg="add mod">
          <ac:chgData name="Amanda Banks" userId="b087a8d9-1487-4f53-b260-56dd6c44b6b6" providerId="ADAL" clId="{4797EA73-BCC8-480E-B6CC-4391CE4070F6}" dt="2025-11-05T09:02:28.952" v="6173" actId="164"/>
          <ac:grpSpMkLst>
            <pc:docMk/>
            <pc:sldMk cId="3177197742" sldId="1656"/>
            <ac:grpSpMk id="35" creationId="{268BC273-8751-182E-E6B7-A6E87E1B6C9A}"/>
          </ac:grpSpMkLst>
        </pc:grpChg>
        <pc:grpChg chg="add mod">
          <ac:chgData name="Amanda Banks" userId="b087a8d9-1487-4f53-b260-56dd6c44b6b6" providerId="ADAL" clId="{4797EA73-BCC8-480E-B6CC-4391CE4070F6}" dt="2025-11-05T09:02:28.952" v="6173" actId="164"/>
          <ac:grpSpMkLst>
            <pc:docMk/>
            <pc:sldMk cId="3177197742" sldId="1656"/>
            <ac:grpSpMk id="54" creationId="{BCD2766F-070C-39A8-051E-9779323B7256}"/>
          </ac:grpSpMkLst>
        </pc:grpChg>
        <pc:grpChg chg="add mod">
          <ac:chgData name="Amanda Banks" userId="b087a8d9-1487-4f53-b260-56dd6c44b6b6" providerId="ADAL" clId="{4797EA73-BCC8-480E-B6CC-4391CE4070F6}" dt="2025-11-05T09:02:28.952" v="6173" actId="164"/>
          <ac:grpSpMkLst>
            <pc:docMk/>
            <pc:sldMk cId="3177197742" sldId="1656"/>
            <ac:grpSpMk id="55" creationId="{15EE5DC2-8FB6-8A48-FFCA-6F1E60B615F5}"/>
          </ac:grpSpMkLst>
        </pc:grpChg>
        <pc:grpChg chg="add mod">
          <ac:chgData name="Amanda Banks" userId="b087a8d9-1487-4f53-b260-56dd6c44b6b6" providerId="ADAL" clId="{4797EA73-BCC8-480E-B6CC-4391CE4070F6}" dt="2025-11-05T09:02:28.952" v="6173" actId="164"/>
          <ac:grpSpMkLst>
            <pc:docMk/>
            <pc:sldMk cId="3177197742" sldId="1656"/>
            <ac:grpSpMk id="58" creationId="{AAD68830-C081-36B9-87AF-87F4D2DF0AAC}"/>
          </ac:grpSpMkLst>
        </pc:grpChg>
        <pc:grpChg chg="add mod">
          <ac:chgData name="Amanda Banks" userId="b087a8d9-1487-4f53-b260-56dd6c44b6b6" providerId="ADAL" clId="{4797EA73-BCC8-480E-B6CC-4391CE4070F6}" dt="2025-11-05T09:02:28.952" v="6173" actId="164"/>
          <ac:grpSpMkLst>
            <pc:docMk/>
            <pc:sldMk cId="3177197742" sldId="1656"/>
            <ac:grpSpMk id="61" creationId="{9747A681-7BD8-B7FA-9944-C86877550770}"/>
          </ac:grpSpMkLst>
        </pc:grpChg>
        <pc:grpChg chg="add mod">
          <ac:chgData name="Amanda Banks" userId="b087a8d9-1487-4f53-b260-56dd6c44b6b6" providerId="ADAL" clId="{4797EA73-BCC8-480E-B6CC-4391CE4070F6}" dt="2025-11-05T09:02:28.952" v="6173" actId="164"/>
          <ac:grpSpMkLst>
            <pc:docMk/>
            <pc:sldMk cId="3177197742" sldId="1656"/>
            <ac:grpSpMk id="64" creationId="{1DADA407-83FA-7D38-3DC0-7E460B57CCD9}"/>
          </ac:grpSpMkLst>
        </pc:grpChg>
        <pc:grpChg chg="add mod">
          <ac:chgData name="Amanda Banks" userId="b087a8d9-1487-4f53-b260-56dd6c44b6b6" providerId="ADAL" clId="{4797EA73-BCC8-480E-B6CC-4391CE4070F6}" dt="2025-11-05T09:02:28.952" v="6173" actId="164"/>
          <ac:grpSpMkLst>
            <pc:docMk/>
            <pc:sldMk cId="3177197742" sldId="1656"/>
            <ac:grpSpMk id="71" creationId="{9D6AF99B-2C2F-2FC8-1E4D-75AE40F472E5}"/>
          </ac:grpSpMkLst>
        </pc:grpChg>
        <pc:grpChg chg="add mod">
          <ac:chgData name="Amanda Banks" userId="b087a8d9-1487-4f53-b260-56dd6c44b6b6" providerId="ADAL" clId="{4797EA73-BCC8-480E-B6CC-4391CE4070F6}" dt="2025-11-05T08:51:56.723" v="5900" actId="164"/>
          <ac:grpSpMkLst>
            <pc:docMk/>
            <pc:sldMk cId="3177197742" sldId="1656"/>
            <ac:grpSpMk id="93" creationId="{5FEDD058-3D93-0559-EDBD-ABF34F401F88}"/>
          </ac:grpSpMkLst>
        </pc:grpChg>
        <pc:grpChg chg="add mod">
          <ac:chgData name="Amanda Banks" userId="b087a8d9-1487-4f53-b260-56dd6c44b6b6" providerId="ADAL" clId="{4797EA73-BCC8-480E-B6CC-4391CE4070F6}" dt="2025-11-05T09:02:28.952" v="6173" actId="164"/>
          <ac:grpSpMkLst>
            <pc:docMk/>
            <pc:sldMk cId="3177197742" sldId="1656"/>
            <ac:grpSpMk id="94" creationId="{2612E4A6-9997-62F6-7FCA-4BCCD5D34EE3}"/>
          </ac:grpSpMkLst>
        </pc:grpChg>
        <pc:grpChg chg="add mod">
          <ac:chgData name="Amanda Banks" userId="b087a8d9-1487-4f53-b260-56dd6c44b6b6" providerId="ADAL" clId="{4797EA73-BCC8-480E-B6CC-4391CE4070F6}" dt="2025-11-05T09:02:28.952" v="6173" actId="164"/>
          <ac:grpSpMkLst>
            <pc:docMk/>
            <pc:sldMk cId="3177197742" sldId="1656"/>
            <ac:grpSpMk id="124" creationId="{F05D7932-9BEF-4286-F4DC-F02EFB79C59E}"/>
          </ac:grpSpMkLst>
        </pc:grpChg>
        <pc:grpChg chg="mod">
          <ac:chgData name="Amanda Banks" userId="b087a8d9-1487-4f53-b260-56dd6c44b6b6" providerId="ADAL" clId="{4797EA73-BCC8-480E-B6CC-4391CE4070F6}" dt="2025-11-05T08:55:11.919" v="5946"/>
          <ac:grpSpMkLst>
            <pc:docMk/>
            <pc:sldMk cId="3177197742" sldId="1656"/>
            <ac:grpSpMk id="126" creationId="{D20B9EFD-B4BF-CE2F-3D9D-1BE1B7D6CA4F}"/>
          </ac:grpSpMkLst>
        </pc:grpChg>
        <pc:grpChg chg="add mod">
          <ac:chgData name="Amanda Banks" userId="b087a8d9-1487-4f53-b260-56dd6c44b6b6" providerId="ADAL" clId="{4797EA73-BCC8-480E-B6CC-4391CE4070F6}" dt="2025-11-05T09:02:28.952" v="6173" actId="164"/>
          <ac:grpSpMkLst>
            <pc:docMk/>
            <pc:sldMk cId="3177197742" sldId="1656"/>
            <ac:grpSpMk id="129" creationId="{99AA40F7-8C03-8282-0A5B-313EC3483A5B}"/>
          </ac:grpSpMkLst>
        </pc:grpChg>
        <pc:grpChg chg="mod">
          <ac:chgData name="Amanda Banks" userId="b087a8d9-1487-4f53-b260-56dd6c44b6b6" providerId="ADAL" clId="{4797EA73-BCC8-480E-B6CC-4391CE4070F6}" dt="2025-11-05T08:55:20.347" v="5948"/>
          <ac:grpSpMkLst>
            <pc:docMk/>
            <pc:sldMk cId="3177197742" sldId="1656"/>
            <ac:grpSpMk id="131" creationId="{35C1BECD-F6B8-050E-AFAA-29920AAE874E}"/>
          </ac:grpSpMkLst>
        </pc:grpChg>
        <pc:grpChg chg="add mod">
          <ac:chgData name="Amanda Banks" userId="b087a8d9-1487-4f53-b260-56dd6c44b6b6" providerId="ADAL" clId="{4797EA73-BCC8-480E-B6CC-4391CE4070F6}" dt="2025-11-05T09:02:28.952" v="6173" actId="164"/>
          <ac:grpSpMkLst>
            <pc:docMk/>
            <pc:sldMk cId="3177197742" sldId="1656"/>
            <ac:grpSpMk id="134" creationId="{2FCE895E-F152-CB1A-BF7A-50CA13CD80BF}"/>
          </ac:grpSpMkLst>
        </pc:grpChg>
        <pc:grpChg chg="mod">
          <ac:chgData name="Amanda Banks" userId="b087a8d9-1487-4f53-b260-56dd6c44b6b6" providerId="ADAL" clId="{4797EA73-BCC8-480E-B6CC-4391CE4070F6}" dt="2025-11-05T08:55:29.441" v="5950"/>
          <ac:grpSpMkLst>
            <pc:docMk/>
            <pc:sldMk cId="3177197742" sldId="1656"/>
            <ac:grpSpMk id="136" creationId="{8BC0A1D7-CBB9-7683-5F5E-7807DB27DC08}"/>
          </ac:grpSpMkLst>
        </pc:grpChg>
        <pc:grpChg chg="add mod">
          <ac:chgData name="Amanda Banks" userId="b087a8d9-1487-4f53-b260-56dd6c44b6b6" providerId="ADAL" clId="{4797EA73-BCC8-480E-B6CC-4391CE4070F6}" dt="2025-11-05T09:02:28.952" v="6173" actId="164"/>
          <ac:grpSpMkLst>
            <pc:docMk/>
            <pc:sldMk cId="3177197742" sldId="1656"/>
            <ac:grpSpMk id="139" creationId="{DFF99F90-BBF4-8AC8-8A76-7D2F16FA3427}"/>
          </ac:grpSpMkLst>
        </pc:grpChg>
        <pc:grpChg chg="mod">
          <ac:chgData name="Amanda Banks" userId="b087a8d9-1487-4f53-b260-56dd6c44b6b6" providerId="ADAL" clId="{4797EA73-BCC8-480E-B6CC-4391CE4070F6}" dt="2025-11-05T08:55:37.264" v="5952"/>
          <ac:grpSpMkLst>
            <pc:docMk/>
            <pc:sldMk cId="3177197742" sldId="1656"/>
            <ac:grpSpMk id="141" creationId="{5B853721-761E-9D5C-0B41-AA9BC55A63DC}"/>
          </ac:grpSpMkLst>
        </pc:grpChg>
        <pc:grpChg chg="add mod">
          <ac:chgData name="Amanda Banks" userId="b087a8d9-1487-4f53-b260-56dd6c44b6b6" providerId="ADAL" clId="{4797EA73-BCC8-480E-B6CC-4391CE4070F6}" dt="2025-11-05T09:02:58.919" v="6208" actId="1038"/>
          <ac:grpSpMkLst>
            <pc:docMk/>
            <pc:sldMk cId="3177197742" sldId="1656"/>
            <ac:grpSpMk id="148" creationId="{0ADC4AAB-C3CC-8360-F9D8-F409D4A4302E}"/>
          </ac:grpSpMkLst>
        </pc:grpChg>
        <pc:picChg chg="mod">
          <ac:chgData name="Amanda Banks" userId="b087a8d9-1487-4f53-b260-56dd6c44b6b6" providerId="ADAL" clId="{4797EA73-BCC8-480E-B6CC-4391CE4070F6}" dt="2025-11-04T19:17:07.352" v="74" actId="1076"/>
          <ac:picMkLst>
            <pc:docMk/>
            <pc:sldMk cId="3177197742" sldId="1656"/>
            <ac:picMk id="12" creationId="{3A0E01F2-DF1D-B0F9-F5B9-34DC92BB0B8F}"/>
          </ac:picMkLst>
        </pc:picChg>
        <pc:cxnChg chg="mod">
          <ac:chgData name="Amanda Banks" userId="b087a8d9-1487-4f53-b260-56dd6c44b6b6" providerId="ADAL" clId="{4797EA73-BCC8-480E-B6CC-4391CE4070F6}" dt="2025-11-05T08:31:02.668" v="5589"/>
          <ac:cxnSpMkLst>
            <pc:docMk/>
            <pc:sldMk cId="3177197742" sldId="1656"/>
            <ac:cxnSpMk id="21" creationId="{E6953DA5-790F-BCAE-037F-B231F7311CA0}"/>
          </ac:cxnSpMkLst>
        </pc:cxnChg>
        <pc:cxnChg chg="add mod">
          <ac:chgData name="Amanda Banks" userId="b087a8d9-1487-4f53-b260-56dd6c44b6b6" providerId="ADAL" clId="{4797EA73-BCC8-480E-B6CC-4391CE4070F6}" dt="2025-11-05T08:38:46.154" v="5729" actId="208"/>
          <ac:cxnSpMkLst>
            <pc:docMk/>
            <pc:sldMk cId="3177197742" sldId="1656"/>
            <ac:cxnSpMk id="23" creationId="{6392C510-A96F-B46D-5246-BB859D3642F3}"/>
          </ac:cxnSpMkLst>
        </pc:cxnChg>
        <pc:cxnChg chg="add mod">
          <ac:chgData name="Amanda Banks" userId="b087a8d9-1487-4f53-b260-56dd6c44b6b6" providerId="ADAL" clId="{4797EA73-BCC8-480E-B6CC-4391CE4070F6}" dt="2025-11-05T08:48:24.303" v="5839" actId="14100"/>
          <ac:cxnSpMkLst>
            <pc:docMk/>
            <pc:sldMk cId="3177197742" sldId="1656"/>
            <ac:cxnSpMk id="51" creationId="{C7BACDAB-69FF-DD68-1054-433731F2EEBE}"/>
          </ac:cxnSpMkLst>
        </pc:cxnChg>
        <pc:cxnChg chg="mod">
          <ac:chgData name="Amanda Banks" userId="b087a8d9-1487-4f53-b260-56dd6c44b6b6" providerId="ADAL" clId="{4797EA73-BCC8-480E-B6CC-4391CE4070F6}" dt="2025-11-05T08:48:32.925" v="5840" actId="14100"/>
          <ac:cxnSpMkLst>
            <pc:docMk/>
            <pc:sldMk cId="3177197742" sldId="1656"/>
            <ac:cxnSpMk id="56" creationId="{E116F89D-0BFB-EB19-BA5B-4A0BC06E86F8}"/>
          </ac:cxnSpMkLst>
        </pc:cxnChg>
        <pc:cxnChg chg="mod">
          <ac:chgData name="Amanda Banks" userId="b087a8d9-1487-4f53-b260-56dd6c44b6b6" providerId="ADAL" clId="{4797EA73-BCC8-480E-B6CC-4391CE4070F6}" dt="2025-11-05T08:48:10.842" v="5836" actId="14100"/>
          <ac:cxnSpMkLst>
            <pc:docMk/>
            <pc:sldMk cId="3177197742" sldId="1656"/>
            <ac:cxnSpMk id="59" creationId="{9943720B-1FFA-0A01-137C-F5ACDFF40EB9}"/>
          </ac:cxnSpMkLst>
        </pc:cxnChg>
        <pc:cxnChg chg="mod">
          <ac:chgData name="Amanda Banks" userId="b087a8d9-1487-4f53-b260-56dd6c44b6b6" providerId="ADAL" clId="{4797EA73-BCC8-480E-B6CC-4391CE4070F6}" dt="2025-11-05T08:48:04.201" v="5835" actId="14100"/>
          <ac:cxnSpMkLst>
            <pc:docMk/>
            <pc:sldMk cId="3177197742" sldId="1656"/>
            <ac:cxnSpMk id="62" creationId="{49AADFAA-6ED7-71D0-58F0-0E75A19023F4}"/>
          </ac:cxnSpMkLst>
        </pc:cxnChg>
        <pc:cxnChg chg="mod">
          <ac:chgData name="Amanda Banks" userId="b087a8d9-1487-4f53-b260-56dd6c44b6b6" providerId="ADAL" clId="{4797EA73-BCC8-480E-B6CC-4391CE4070F6}" dt="2025-11-05T08:46:45.286" v="5821" actId="14100"/>
          <ac:cxnSpMkLst>
            <pc:docMk/>
            <pc:sldMk cId="3177197742" sldId="1656"/>
            <ac:cxnSpMk id="65" creationId="{947A628B-C3FD-C8FA-E985-CE97DD685433}"/>
          </ac:cxnSpMkLst>
        </pc:cxnChg>
        <pc:cxnChg chg="add mod">
          <ac:chgData name="Amanda Banks" userId="b087a8d9-1487-4f53-b260-56dd6c44b6b6" providerId="ADAL" clId="{4797EA73-BCC8-480E-B6CC-4391CE4070F6}" dt="2025-11-05T08:53:49.608" v="5930" actId="14100"/>
          <ac:cxnSpMkLst>
            <pc:docMk/>
            <pc:sldMk cId="3177197742" sldId="1656"/>
            <ac:cxnSpMk id="89" creationId="{81877115-8585-EE23-414A-FF9849EF104A}"/>
          </ac:cxnSpMkLst>
        </pc:cxnChg>
        <pc:cxnChg chg="mod">
          <ac:chgData name="Amanda Banks" userId="b087a8d9-1487-4f53-b260-56dd6c44b6b6" providerId="ADAL" clId="{4797EA73-BCC8-480E-B6CC-4391CE4070F6}" dt="2025-11-05T08:55:11.919" v="5946"/>
          <ac:cxnSpMkLst>
            <pc:docMk/>
            <pc:sldMk cId="3177197742" sldId="1656"/>
            <ac:cxnSpMk id="127" creationId="{D4B76B3C-6D9B-3F5F-0A30-D33E8BDB2C66}"/>
          </ac:cxnSpMkLst>
        </pc:cxnChg>
        <pc:cxnChg chg="mod">
          <ac:chgData name="Amanda Banks" userId="b087a8d9-1487-4f53-b260-56dd6c44b6b6" providerId="ADAL" clId="{4797EA73-BCC8-480E-B6CC-4391CE4070F6}" dt="2025-11-05T08:55:20.347" v="5948"/>
          <ac:cxnSpMkLst>
            <pc:docMk/>
            <pc:sldMk cId="3177197742" sldId="1656"/>
            <ac:cxnSpMk id="132" creationId="{8754E09E-BB7E-54E7-8323-8FAEC032BAF2}"/>
          </ac:cxnSpMkLst>
        </pc:cxnChg>
        <pc:cxnChg chg="mod">
          <ac:chgData name="Amanda Banks" userId="b087a8d9-1487-4f53-b260-56dd6c44b6b6" providerId="ADAL" clId="{4797EA73-BCC8-480E-B6CC-4391CE4070F6}" dt="2025-11-05T08:55:29.441" v="5950"/>
          <ac:cxnSpMkLst>
            <pc:docMk/>
            <pc:sldMk cId="3177197742" sldId="1656"/>
            <ac:cxnSpMk id="137" creationId="{D190C13D-82DE-9178-21B3-73E85397125D}"/>
          </ac:cxnSpMkLst>
        </pc:cxnChg>
        <pc:cxnChg chg="mod">
          <ac:chgData name="Amanda Banks" userId="b087a8d9-1487-4f53-b260-56dd6c44b6b6" providerId="ADAL" clId="{4797EA73-BCC8-480E-B6CC-4391CE4070F6}" dt="2025-11-05T08:55:37.264" v="5952"/>
          <ac:cxnSpMkLst>
            <pc:docMk/>
            <pc:sldMk cId="3177197742" sldId="1656"/>
            <ac:cxnSpMk id="142" creationId="{F0486995-A656-8107-9CF4-0703AB40E314}"/>
          </ac:cxnSpMkLst>
        </pc:cxnChg>
      </pc:sldChg>
      <pc:sldChg chg="addSp delSp modSp mod modNotesTx">
        <pc:chgData name="Amanda Banks" userId="b087a8d9-1487-4f53-b260-56dd6c44b6b6" providerId="ADAL" clId="{4797EA73-BCC8-480E-B6CC-4391CE4070F6}" dt="2025-11-05T10:52:39.486" v="7334" actId="113"/>
        <pc:sldMkLst>
          <pc:docMk/>
          <pc:sldMk cId="2070142107" sldId="1657"/>
        </pc:sldMkLst>
        <pc:spChg chg="mod">
          <ac:chgData name="Amanda Banks" userId="b087a8d9-1487-4f53-b260-56dd6c44b6b6" providerId="ADAL" clId="{4797EA73-BCC8-480E-B6CC-4391CE4070F6}" dt="2025-11-04T19:15:32.962" v="14" actId="113"/>
          <ac:spMkLst>
            <pc:docMk/>
            <pc:sldMk cId="2070142107" sldId="1657"/>
            <ac:spMk id="5" creationId="{0A6021FC-7BE6-C5C7-1875-0512CADB24D9}"/>
          </ac:spMkLst>
        </pc:spChg>
        <pc:spChg chg="mod">
          <ac:chgData name="Amanda Banks" userId="b087a8d9-1487-4f53-b260-56dd6c44b6b6" providerId="ADAL" clId="{4797EA73-BCC8-480E-B6CC-4391CE4070F6}" dt="2025-11-04T19:17:59.664" v="124" actId="14100"/>
          <ac:spMkLst>
            <pc:docMk/>
            <pc:sldMk cId="2070142107" sldId="1657"/>
            <ac:spMk id="6" creationId="{48965D63-E510-F51D-0192-7A92F54069CA}"/>
          </ac:spMkLst>
        </pc:spChg>
        <pc:spChg chg="mod">
          <ac:chgData name="Amanda Banks" userId="b087a8d9-1487-4f53-b260-56dd6c44b6b6" providerId="ADAL" clId="{4797EA73-BCC8-480E-B6CC-4391CE4070F6}" dt="2025-11-04T19:17:56.871" v="123" actId="1076"/>
          <ac:spMkLst>
            <pc:docMk/>
            <pc:sldMk cId="2070142107" sldId="1657"/>
            <ac:spMk id="10" creationId="{84CB9175-7B01-13F4-6AB0-6F5DA4DFCAD7}"/>
          </ac:spMkLst>
        </pc:spChg>
        <pc:spChg chg="mod">
          <ac:chgData name="Amanda Banks" userId="b087a8d9-1487-4f53-b260-56dd6c44b6b6" providerId="ADAL" clId="{4797EA73-BCC8-480E-B6CC-4391CE4070F6}" dt="2025-11-05T06:16:12.468" v="3802" actId="1076"/>
          <ac:spMkLst>
            <pc:docMk/>
            <pc:sldMk cId="2070142107" sldId="1657"/>
            <ac:spMk id="15" creationId="{388F5742-D15F-6D79-F1D0-9B8DA2369E3E}"/>
          </ac:spMkLst>
        </pc:spChg>
        <pc:spChg chg="mod">
          <ac:chgData name="Amanda Banks" userId="b087a8d9-1487-4f53-b260-56dd6c44b6b6" providerId="ADAL" clId="{4797EA73-BCC8-480E-B6CC-4391CE4070F6}" dt="2025-11-05T06:14:50.860" v="3771"/>
          <ac:spMkLst>
            <pc:docMk/>
            <pc:sldMk cId="2070142107" sldId="1657"/>
            <ac:spMk id="20" creationId="{34B1D111-3A28-CC01-5363-2A1CCB03B643}"/>
          </ac:spMkLst>
        </pc:spChg>
        <pc:spChg chg="mod">
          <ac:chgData name="Amanda Banks" userId="b087a8d9-1487-4f53-b260-56dd6c44b6b6" providerId="ADAL" clId="{4797EA73-BCC8-480E-B6CC-4391CE4070F6}" dt="2025-11-05T08:03:31.534" v="4979" actId="14100"/>
          <ac:spMkLst>
            <pc:docMk/>
            <pc:sldMk cId="2070142107" sldId="1657"/>
            <ac:spMk id="21" creationId="{A5BDC4C1-3B7B-7932-995D-6B473606448F}"/>
          </ac:spMkLst>
        </pc:spChg>
        <pc:spChg chg="mod">
          <ac:chgData name="Amanda Banks" userId="b087a8d9-1487-4f53-b260-56dd6c44b6b6" providerId="ADAL" clId="{4797EA73-BCC8-480E-B6CC-4391CE4070F6}" dt="2025-11-05T06:14:50.860" v="3771"/>
          <ac:spMkLst>
            <pc:docMk/>
            <pc:sldMk cId="2070142107" sldId="1657"/>
            <ac:spMk id="23" creationId="{BA68FAC9-8DEF-4B9E-59F9-D85D9FFB24E3}"/>
          </ac:spMkLst>
        </pc:spChg>
        <pc:spChg chg="add mod">
          <ac:chgData name="Amanda Banks" userId="b087a8d9-1487-4f53-b260-56dd6c44b6b6" providerId="ADAL" clId="{4797EA73-BCC8-480E-B6CC-4391CE4070F6}" dt="2025-11-05T07:06:18.430" v="4565" actId="693"/>
          <ac:spMkLst>
            <pc:docMk/>
            <pc:sldMk cId="2070142107" sldId="1657"/>
            <ac:spMk id="26" creationId="{E7B1D16F-A53D-A9E6-A0E3-5BC4C034D879}"/>
          </ac:spMkLst>
        </pc:spChg>
        <pc:spChg chg="add del mod">
          <ac:chgData name="Amanda Banks" userId="b087a8d9-1487-4f53-b260-56dd6c44b6b6" providerId="ADAL" clId="{4797EA73-BCC8-480E-B6CC-4391CE4070F6}" dt="2025-11-05T07:06:18.430" v="4565" actId="693"/>
          <ac:spMkLst>
            <pc:docMk/>
            <pc:sldMk cId="2070142107" sldId="1657"/>
            <ac:spMk id="34" creationId="{11ECA420-2266-0CC7-B7B2-20D78C18FF36}"/>
          </ac:spMkLst>
        </pc:spChg>
        <pc:spChg chg="add mod">
          <ac:chgData name="Amanda Banks" userId="b087a8d9-1487-4f53-b260-56dd6c44b6b6" providerId="ADAL" clId="{4797EA73-BCC8-480E-B6CC-4391CE4070F6}" dt="2025-11-05T06:26:37.031" v="3914" actId="164"/>
          <ac:spMkLst>
            <pc:docMk/>
            <pc:sldMk cId="2070142107" sldId="1657"/>
            <ac:spMk id="38" creationId="{C99D46C8-1579-2927-9CBF-C7452A537589}"/>
          </ac:spMkLst>
        </pc:spChg>
        <pc:spChg chg="add mod">
          <ac:chgData name="Amanda Banks" userId="b087a8d9-1487-4f53-b260-56dd6c44b6b6" providerId="ADAL" clId="{4797EA73-BCC8-480E-B6CC-4391CE4070F6}" dt="2025-11-05T06:26:37.031" v="3914" actId="164"/>
          <ac:spMkLst>
            <pc:docMk/>
            <pc:sldMk cId="2070142107" sldId="1657"/>
            <ac:spMk id="39" creationId="{3394A692-7B70-1DE1-0CCB-3F28989C3EA8}"/>
          </ac:spMkLst>
        </pc:spChg>
        <pc:spChg chg="add mod">
          <ac:chgData name="Amanda Banks" userId="b087a8d9-1487-4f53-b260-56dd6c44b6b6" providerId="ADAL" clId="{4797EA73-BCC8-480E-B6CC-4391CE4070F6}" dt="2025-11-05T06:26:37.031" v="3914" actId="164"/>
          <ac:spMkLst>
            <pc:docMk/>
            <pc:sldMk cId="2070142107" sldId="1657"/>
            <ac:spMk id="40" creationId="{28E0EE87-702F-E136-5FA7-8A38594BD7A0}"/>
          </ac:spMkLst>
        </pc:spChg>
        <pc:spChg chg="add mod">
          <ac:chgData name="Amanda Banks" userId="b087a8d9-1487-4f53-b260-56dd6c44b6b6" providerId="ADAL" clId="{4797EA73-BCC8-480E-B6CC-4391CE4070F6}" dt="2025-11-05T06:26:37.031" v="3914" actId="164"/>
          <ac:spMkLst>
            <pc:docMk/>
            <pc:sldMk cId="2070142107" sldId="1657"/>
            <ac:spMk id="41" creationId="{6772E873-81EE-ACD9-4C80-000BC3E8F76A}"/>
          </ac:spMkLst>
        </pc:spChg>
        <pc:spChg chg="add mod">
          <ac:chgData name="Amanda Banks" userId="b087a8d9-1487-4f53-b260-56dd6c44b6b6" providerId="ADAL" clId="{4797EA73-BCC8-480E-B6CC-4391CE4070F6}" dt="2025-11-05T06:26:37.031" v="3914" actId="164"/>
          <ac:spMkLst>
            <pc:docMk/>
            <pc:sldMk cId="2070142107" sldId="1657"/>
            <ac:spMk id="42" creationId="{FE4DAA63-56CA-C5D0-2847-BBBC50216E0B}"/>
          </ac:spMkLst>
        </pc:spChg>
        <pc:spChg chg="add mod">
          <ac:chgData name="Amanda Banks" userId="b087a8d9-1487-4f53-b260-56dd6c44b6b6" providerId="ADAL" clId="{4797EA73-BCC8-480E-B6CC-4391CE4070F6}" dt="2025-11-05T06:26:37.031" v="3914" actId="164"/>
          <ac:spMkLst>
            <pc:docMk/>
            <pc:sldMk cId="2070142107" sldId="1657"/>
            <ac:spMk id="43" creationId="{5135EE63-4B54-41E1-E5B5-776BB8A6DC51}"/>
          </ac:spMkLst>
        </pc:spChg>
        <pc:spChg chg="add mod">
          <ac:chgData name="Amanda Banks" userId="b087a8d9-1487-4f53-b260-56dd6c44b6b6" providerId="ADAL" clId="{4797EA73-BCC8-480E-B6CC-4391CE4070F6}" dt="2025-11-05T06:26:37.031" v="3914" actId="164"/>
          <ac:spMkLst>
            <pc:docMk/>
            <pc:sldMk cId="2070142107" sldId="1657"/>
            <ac:spMk id="45" creationId="{D6A8E5BB-D74B-CF2B-C092-56B642722303}"/>
          </ac:spMkLst>
        </pc:spChg>
        <pc:spChg chg="add mod">
          <ac:chgData name="Amanda Banks" userId="b087a8d9-1487-4f53-b260-56dd6c44b6b6" providerId="ADAL" clId="{4797EA73-BCC8-480E-B6CC-4391CE4070F6}" dt="2025-11-05T06:29:40.940" v="3923" actId="14100"/>
          <ac:spMkLst>
            <pc:docMk/>
            <pc:sldMk cId="2070142107" sldId="1657"/>
            <ac:spMk id="61" creationId="{962E0842-5A66-A670-D400-3693BFDE2842}"/>
          </ac:spMkLst>
        </pc:spChg>
        <pc:spChg chg="add mod">
          <ac:chgData name="Amanda Banks" userId="b087a8d9-1487-4f53-b260-56dd6c44b6b6" providerId="ADAL" clId="{4797EA73-BCC8-480E-B6CC-4391CE4070F6}" dt="2025-11-05T08:03:16.430" v="4977" actId="164"/>
          <ac:spMkLst>
            <pc:docMk/>
            <pc:sldMk cId="2070142107" sldId="1657"/>
            <ac:spMk id="62" creationId="{3B480CDA-98CF-DC68-CF13-FF17041CE2D1}"/>
          </ac:spMkLst>
        </pc:spChg>
        <pc:spChg chg="add mod">
          <ac:chgData name="Amanda Banks" userId="b087a8d9-1487-4f53-b260-56dd6c44b6b6" providerId="ADAL" clId="{4797EA73-BCC8-480E-B6CC-4391CE4070F6}" dt="2025-11-05T06:35:30.808" v="3945" actId="14100"/>
          <ac:spMkLst>
            <pc:docMk/>
            <pc:sldMk cId="2070142107" sldId="1657"/>
            <ac:spMk id="65" creationId="{957A6F3B-D636-FC6E-2DCA-395B175DF937}"/>
          </ac:spMkLst>
        </pc:spChg>
        <pc:grpChg chg="add mod">
          <ac:chgData name="Amanda Banks" userId="b087a8d9-1487-4f53-b260-56dd6c44b6b6" providerId="ADAL" clId="{4797EA73-BCC8-480E-B6CC-4391CE4070F6}" dt="2025-11-05T08:03:16.430" v="4977" actId="164"/>
          <ac:grpSpMkLst>
            <pc:docMk/>
            <pc:sldMk cId="2070142107" sldId="1657"/>
            <ac:grpSpMk id="7" creationId="{6484DF0E-D47E-87AD-552C-237F8D6937ED}"/>
          </ac:grpSpMkLst>
        </pc:grpChg>
        <pc:grpChg chg="mod">
          <ac:chgData name="Amanda Banks" userId="b087a8d9-1487-4f53-b260-56dd6c44b6b6" providerId="ADAL" clId="{4797EA73-BCC8-480E-B6CC-4391CE4070F6}" dt="2025-11-05T06:14:50.860" v="3771"/>
          <ac:grpSpMkLst>
            <pc:docMk/>
            <pc:sldMk cId="2070142107" sldId="1657"/>
            <ac:grpSpMk id="12" creationId="{1F8E7B00-A8FA-AF16-B6EF-9A5686210028}"/>
          </ac:grpSpMkLst>
        </pc:grpChg>
        <pc:grpChg chg="add mod">
          <ac:chgData name="Amanda Banks" userId="b087a8d9-1487-4f53-b260-56dd6c44b6b6" providerId="ADAL" clId="{4797EA73-BCC8-480E-B6CC-4391CE4070F6}" dt="2025-11-05T06:26:37.031" v="3914" actId="164"/>
          <ac:grpSpMkLst>
            <pc:docMk/>
            <pc:sldMk cId="2070142107" sldId="1657"/>
            <ac:grpSpMk id="35" creationId="{6E6AD19D-948C-33D7-508C-1593B9D51A47}"/>
          </ac:grpSpMkLst>
        </pc:grpChg>
        <pc:grpChg chg="add mod">
          <ac:chgData name="Amanda Banks" userId="b087a8d9-1487-4f53-b260-56dd6c44b6b6" providerId="ADAL" clId="{4797EA73-BCC8-480E-B6CC-4391CE4070F6}" dt="2025-11-05T06:26:48.335" v="3916" actId="14100"/>
          <ac:grpSpMkLst>
            <pc:docMk/>
            <pc:sldMk cId="2070142107" sldId="1657"/>
            <ac:grpSpMk id="60" creationId="{4F614206-C045-A24E-6364-D5D158163033}"/>
          </ac:grpSpMkLst>
        </pc:grpChg>
        <pc:grpChg chg="add mod">
          <ac:chgData name="Amanda Banks" userId="b087a8d9-1487-4f53-b260-56dd6c44b6b6" providerId="ADAL" clId="{4797EA73-BCC8-480E-B6CC-4391CE4070F6}" dt="2025-11-05T08:03:25.489" v="4978" actId="14100"/>
          <ac:grpSpMkLst>
            <pc:docMk/>
            <pc:sldMk cId="2070142107" sldId="1657"/>
            <ac:grpSpMk id="66" creationId="{E18C6EA2-B8C9-6687-DE5B-B2F751F84616}"/>
          </ac:grpSpMkLst>
        </pc:grpChg>
        <pc:cxnChg chg="mod">
          <ac:chgData name="Amanda Banks" userId="b087a8d9-1487-4f53-b260-56dd6c44b6b6" providerId="ADAL" clId="{4797EA73-BCC8-480E-B6CC-4391CE4070F6}" dt="2025-11-05T06:14:50.860" v="3771"/>
          <ac:cxnSpMkLst>
            <pc:docMk/>
            <pc:sldMk cId="2070142107" sldId="1657"/>
            <ac:cxnSpMk id="22" creationId="{B7F19121-018A-BDCB-1157-539723707BD8}"/>
          </ac:cxnSpMkLst>
        </pc:cxnChg>
        <pc:cxnChg chg="add mod">
          <ac:chgData name="Amanda Banks" userId="b087a8d9-1487-4f53-b260-56dd6c44b6b6" providerId="ADAL" clId="{4797EA73-BCC8-480E-B6CC-4391CE4070F6}" dt="2025-11-05T06:26:37.031" v="3914" actId="164"/>
          <ac:cxnSpMkLst>
            <pc:docMk/>
            <pc:sldMk cId="2070142107" sldId="1657"/>
            <ac:cxnSpMk id="33" creationId="{5920151F-01C6-D9CB-B1DE-F5D95DA7AF5C}"/>
          </ac:cxnSpMkLst>
        </pc:cxnChg>
        <pc:cxnChg chg="add mod">
          <ac:chgData name="Amanda Banks" userId="b087a8d9-1487-4f53-b260-56dd6c44b6b6" providerId="ADAL" clId="{4797EA73-BCC8-480E-B6CC-4391CE4070F6}" dt="2025-11-05T06:26:37.031" v="3914" actId="164"/>
          <ac:cxnSpMkLst>
            <pc:docMk/>
            <pc:sldMk cId="2070142107" sldId="1657"/>
            <ac:cxnSpMk id="44" creationId="{E7057C68-B83E-4358-CB36-B54FE8EE5336}"/>
          </ac:cxnSpMkLst>
        </pc:cxnChg>
      </pc:sldChg>
      <pc:sldChg chg="modSp mod modNotesTx">
        <pc:chgData name="Amanda Banks" userId="b087a8d9-1487-4f53-b260-56dd6c44b6b6" providerId="ADAL" clId="{4797EA73-BCC8-480E-B6CC-4391CE4070F6}" dt="2025-11-05T10:46:23.070" v="7276" actId="20577"/>
        <pc:sldMkLst>
          <pc:docMk/>
          <pc:sldMk cId="299442539" sldId="1658"/>
        </pc:sldMkLst>
        <pc:spChg chg="mod">
          <ac:chgData name="Amanda Banks" userId="b087a8d9-1487-4f53-b260-56dd6c44b6b6" providerId="ADAL" clId="{4797EA73-BCC8-480E-B6CC-4391CE4070F6}" dt="2025-11-05T10:46:23.070" v="7276" actId="20577"/>
          <ac:spMkLst>
            <pc:docMk/>
            <pc:sldMk cId="299442539" sldId="1658"/>
            <ac:spMk id="17" creationId="{BE3BFE55-B854-A4E7-EDC9-EF762809A596}"/>
          </ac:spMkLst>
        </pc:spChg>
        <pc:spChg chg="mod">
          <ac:chgData name="Amanda Banks" userId="b087a8d9-1487-4f53-b260-56dd6c44b6b6" providerId="ADAL" clId="{4797EA73-BCC8-480E-B6CC-4391CE4070F6}" dt="2025-11-05T10:20:36.698" v="6939" actId="14100"/>
          <ac:spMkLst>
            <pc:docMk/>
            <pc:sldMk cId="299442539" sldId="1658"/>
            <ac:spMk id="26" creationId="{FDBE1AB9-2CCD-0DB5-F90E-ADB1F20ED262}"/>
          </ac:spMkLst>
        </pc:spChg>
      </pc:sldChg>
      <pc:sldChg chg="addSp delSp modSp mod modNotesTx">
        <pc:chgData name="Amanda Banks" userId="b087a8d9-1487-4f53-b260-56dd6c44b6b6" providerId="ADAL" clId="{4797EA73-BCC8-480E-B6CC-4391CE4070F6}" dt="2025-11-05T10:45:40.408" v="7275" actId="1076"/>
        <pc:sldMkLst>
          <pc:docMk/>
          <pc:sldMk cId="2902562020" sldId="1659"/>
        </pc:sldMkLst>
        <pc:spChg chg="mod">
          <ac:chgData name="Amanda Banks" userId="b087a8d9-1487-4f53-b260-56dd6c44b6b6" providerId="ADAL" clId="{4797EA73-BCC8-480E-B6CC-4391CE4070F6}" dt="2025-11-04T19:16:05.539" v="20" actId="113"/>
          <ac:spMkLst>
            <pc:docMk/>
            <pc:sldMk cId="2902562020" sldId="1659"/>
            <ac:spMk id="7" creationId="{04D913E0-C2E6-BF83-2E48-39B687644E40}"/>
          </ac:spMkLst>
        </pc:spChg>
        <pc:spChg chg="mod">
          <ac:chgData name="Amanda Banks" userId="b087a8d9-1487-4f53-b260-56dd6c44b6b6" providerId="ADAL" clId="{4797EA73-BCC8-480E-B6CC-4391CE4070F6}" dt="2025-11-04T19:16:17.920" v="30" actId="20577"/>
          <ac:spMkLst>
            <pc:docMk/>
            <pc:sldMk cId="2902562020" sldId="1659"/>
            <ac:spMk id="8" creationId="{5EE341F4-3E20-522B-7A61-78E2C8D5DD7F}"/>
          </ac:spMkLst>
        </pc:spChg>
        <pc:spChg chg="mod">
          <ac:chgData name="Amanda Banks" userId="b087a8d9-1487-4f53-b260-56dd6c44b6b6" providerId="ADAL" clId="{4797EA73-BCC8-480E-B6CC-4391CE4070F6}" dt="2025-11-05T10:45:40.408" v="7275" actId="1076"/>
          <ac:spMkLst>
            <pc:docMk/>
            <pc:sldMk cId="2902562020" sldId="1659"/>
            <ac:spMk id="15" creationId="{C205C8C5-024C-2354-EA5D-70DE2E1FE6BC}"/>
          </ac:spMkLst>
        </pc:spChg>
        <pc:spChg chg="mod ord">
          <ac:chgData name="Amanda Banks" userId="b087a8d9-1487-4f53-b260-56dd6c44b6b6" providerId="ADAL" clId="{4797EA73-BCC8-480E-B6CC-4391CE4070F6}" dt="2025-11-05T10:44:06.851" v="7261" actId="20577"/>
          <ac:spMkLst>
            <pc:docMk/>
            <pc:sldMk cId="2902562020" sldId="1659"/>
            <ac:spMk id="17" creationId="{E2055C1E-27D4-9264-84C6-4AB6F2F6E031}"/>
          </ac:spMkLst>
        </pc:spChg>
        <pc:spChg chg="mod">
          <ac:chgData name="Amanda Banks" userId="b087a8d9-1487-4f53-b260-56dd6c44b6b6" providerId="ADAL" clId="{4797EA73-BCC8-480E-B6CC-4391CE4070F6}" dt="2025-11-05T10:24:52.922" v="6979" actId="1076"/>
          <ac:spMkLst>
            <pc:docMk/>
            <pc:sldMk cId="2902562020" sldId="1659"/>
            <ac:spMk id="18" creationId="{8CCC06E9-87AB-DC2C-513D-8FC30B83364E}"/>
          </ac:spMkLst>
        </pc:spChg>
        <pc:spChg chg="mod">
          <ac:chgData name="Amanda Banks" userId="b087a8d9-1487-4f53-b260-56dd6c44b6b6" providerId="ADAL" clId="{4797EA73-BCC8-480E-B6CC-4391CE4070F6}" dt="2025-11-05T10:26:55.747" v="7046" actId="20577"/>
          <ac:spMkLst>
            <pc:docMk/>
            <pc:sldMk cId="2902562020" sldId="1659"/>
            <ac:spMk id="22" creationId="{3D8AC40E-22B0-C011-F65D-654D5AEBDD95}"/>
          </ac:spMkLst>
        </pc:spChg>
        <pc:spChg chg="mod">
          <ac:chgData name="Amanda Banks" userId="b087a8d9-1487-4f53-b260-56dd6c44b6b6" providerId="ADAL" clId="{4797EA73-BCC8-480E-B6CC-4391CE4070F6}" dt="2025-11-05T10:29:49.050" v="7079" actId="1076"/>
          <ac:spMkLst>
            <pc:docMk/>
            <pc:sldMk cId="2902562020" sldId="1659"/>
            <ac:spMk id="61" creationId="{79D296CA-231F-58B9-80FC-1750E9354D8B}"/>
          </ac:spMkLst>
        </pc:spChg>
        <pc:spChg chg="mod">
          <ac:chgData name="Amanda Banks" userId="b087a8d9-1487-4f53-b260-56dd6c44b6b6" providerId="ADAL" clId="{4797EA73-BCC8-480E-B6CC-4391CE4070F6}" dt="2025-11-05T10:31:31.848" v="7101" actId="1076"/>
          <ac:spMkLst>
            <pc:docMk/>
            <pc:sldMk cId="2902562020" sldId="1659"/>
            <ac:spMk id="67" creationId="{1BE93724-C9BC-977C-36E6-DE631B78258B}"/>
          </ac:spMkLst>
        </pc:spChg>
        <pc:spChg chg="mod">
          <ac:chgData name="Amanda Banks" userId="b087a8d9-1487-4f53-b260-56dd6c44b6b6" providerId="ADAL" clId="{4797EA73-BCC8-480E-B6CC-4391CE4070F6}" dt="2025-11-05T10:31:42.797" v="7102" actId="1076"/>
          <ac:spMkLst>
            <pc:docMk/>
            <pc:sldMk cId="2902562020" sldId="1659"/>
            <ac:spMk id="70" creationId="{AC209EEC-2D6C-38AB-CEF2-1BE11335D631}"/>
          </ac:spMkLst>
        </pc:spChg>
        <pc:spChg chg="mod">
          <ac:chgData name="Amanda Banks" userId="b087a8d9-1487-4f53-b260-56dd6c44b6b6" providerId="ADAL" clId="{4797EA73-BCC8-480E-B6CC-4391CE4070F6}" dt="2025-11-05T10:27:59.691" v="7057" actId="14100"/>
          <ac:spMkLst>
            <pc:docMk/>
            <pc:sldMk cId="2902562020" sldId="1659"/>
            <ac:spMk id="78" creationId="{38397FB2-6924-DFCE-E340-C7D96CE140BB}"/>
          </ac:spMkLst>
        </pc:spChg>
        <pc:spChg chg="mod">
          <ac:chgData name="Amanda Banks" userId="b087a8d9-1487-4f53-b260-56dd6c44b6b6" providerId="ADAL" clId="{4797EA73-BCC8-480E-B6CC-4391CE4070F6}" dt="2025-11-05T10:42:11.283" v="7242" actId="1076"/>
          <ac:spMkLst>
            <pc:docMk/>
            <pc:sldMk cId="2902562020" sldId="1659"/>
            <ac:spMk id="83" creationId="{3BBC7A5B-A9F8-293E-CCBB-E5BE8C12D6A8}"/>
          </ac:spMkLst>
        </pc:spChg>
        <pc:spChg chg="mod">
          <ac:chgData name="Amanda Banks" userId="b087a8d9-1487-4f53-b260-56dd6c44b6b6" providerId="ADAL" clId="{4797EA73-BCC8-480E-B6CC-4391CE4070F6}" dt="2025-11-05T10:42:15.882" v="7243" actId="1076"/>
          <ac:spMkLst>
            <pc:docMk/>
            <pc:sldMk cId="2902562020" sldId="1659"/>
            <ac:spMk id="87" creationId="{F2D6BF0F-64AB-DEC7-C824-C608A72E28F1}"/>
          </ac:spMkLst>
        </pc:spChg>
        <pc:spChg chg="mod">
          <ac:chgData name="Amanda Banks" userId="b087a8d9-1487-4f53-b260-56dd6c44b6b6" providerId="ADAL" clId="{4797EA73-BCC8-480E-B6CC-4391CE4070F6}" dt="2025-11-05T10:45:07.848" v="7272" actId="1076"/>
          <ac:spMkLst>
            <pc:docMk/>
            <pc:sldMk cId="2902562020" sldId="1659"/>
            <ac:spMk id="91" creationId="{C6BC365B-5A5D-DF1D-0599-E9D43719F288}"/>
          </ac:spMkLst>
        </pc:spChg>
        <pc:spChg chg="add mod">
          <ac:chgData name="Amanda Banks" userId="b087a8d9-1487-4f53-b260-56dd6c44b6b6" providerId="ADAL" clId="{4797EA73-BCC8-480E-B6CC-4391CE4070F6}" dt="2025-11-05T10:39:43.881" v="7216" actId="1076"/>
          <ac:spMkLst>
            <pc:docMk/>
            <pc:sldMk cId="2902562020" sldId="1659"/>
            <ac:spMk id="106" creationId="{9EC01ADC-13B5-DB51-B761-DB288E802C6C}"/>
          </ac:spMkLst>
        </pc:spChg>
        <pc:spChg chg="add mod">
          <ac:chgData name="Amanda Banks" userId="b087a8d9-1487-4f53-b260-56dd6c44b6b6" providerId="ADAL" clId="{4797EA73-BCC8-480E-B6CC-4391CE4070F6}" dt="2025-11-05T10:39:48.526" v="7217" actId="1076"/>
          <ac:spMkLst>
            <pc:docMk/>
            <pc:sldMk cId="2902562020" sldId="1659"/>
            <ac:spMk id="108" creationId="{9721C78C-CEE1-E3D7-0E52-D9827D6EFCD6}"/>
          </ac:spMkLst>
        </pc:spChg>
        <pc:spChg chg="add mod">
          <ac:chgData name="Amanda Banks" userId="b087a8d9-1487-4f53-b260-56dd6c44b6b6" providerId="ADAL" clId="{4797EA73-BCC8-480E-B6CC-4391CE4070F6}" dt="2025-11-05T10:44:16.125" v="7263" actId="1076"/>
          <ac:spMkLst>
            <pc:docMk/>
            <pc:sldMk cId="2902562020" sldId="1659"/>
            <ac:spMk id="109" creationId="{6D8E4711-2EF4-1499-6FEC-47CF742D11B2}"/>
          </ac:spMkLst>
        </pc:spChg>
        <pc:spChg chg="add mod">
          <ac:chgData name="Amanda Banks" userId="b087a8d9-1487-4f53-b260-56dd6c44b6b6" providerId="ADAL" clId="{4797EA73-BCC8-480E-B6CC-4391CE4070F6}" dt="2025-11-05T10:44:34.277" v="7267" actId="164"/>
          <ac:spMkLst>
            <pc:docMk/>
            <pc:sldMk cId="2902562020" sldId="1659"/>
            <ac:spMk id="111" creationId="{C7CACCB5-4515-E094-B6E9-CC80CE7A6000}"/>
          </ac:spMkLst>
        </pc:spChg>
        <pc:spChg chg="add mod">
          <ac:chgData name="Amanda Banks" userId="b087a8d9-1487-4f53-b260-56dd6c44b6b6" providerId="ADAL" clId="{4797EA73-BCC8-480E-B6CC-4391CE4070F6}" dt="2025-11-05T10:45:20.042" v="7273" actId="1076"/>
          <ac:spMkLst>
            <pc:docMk/>
            <pc:sldMk cId="2902562020" sldId="1659"/>
            <ac:spMk id="112" creationId="{D562EB88-8A8E-4DD4-ED73-4879C128982B}"/>
          </ac:spMkLst>
        </pc:spChg>
        <pc:spChg chg="add mod">
          <ac:chgData name="Amanda Banks" userId="b087a8d9-1487-4f53-b260-56dd6c44b6b6" providerId="ADAL" clId="{4797EA73-BCC8-480E-B6CC-4391CE4070F6}" dt="2025-11-05T10:44:34.277" v="7267" actId="164"/>
          <ac:spMkLst>
            <pc:docMk/>
            <pc:sldMk cId="2902562020" sldId="1659"/>
            <ac:spMk id="113" creationId="{DBFD994C-87EF-DDDB-2A84-41CEEF5CFEB3}"/>
          </ac:spMkLst>
        </pc:spChg>
        <pc:spChg chg="add mod">
          <ac:chgData name="Amanda Banks" userId="b087a8d9-1487-4f53-b260-56dd6c44b6b6" providerId="ADAL" clId="{4797EA73-BCC8-480E-B6CC-4391CE4070F6}" dt="2025-11-05T10:45:23.913" v="7274" actId="1076"/>
          <ac:spMkLst>
            <pc:docMk/>
            <pc:sldMk cId="2902562020" sldId="1659"/>
            <ac:spMk id="114" creationId="{8AC1DE43-0F1B-367B-B1E4-C9F652B6E91F}"/>
          </ac:spMkLst>
        </pc:spChg>
        <pc:spChg chg="add mod">
          <ac:chgData name="Amanda Banks" userId="b087a8d9-1487-4f53-b260-56dd6c44b6b6" providerId="ADAL" clId="{4797EA73-BCC8-480E-B6CC-4391CE4070F6}" dt="2025-11-05T10:44:34.277" v="7267" actId="164"/>
          <ac:spMkLst>
            <pc:docMk/>
            <pc:sldMk cId="2902562020" sldId="1659"/>
            <ac:spMk id="118" creationId="{60C88081-2FD8-9D6F-8769-628E4915AC3A}"/>
          </ac:spMkLst>
        </pc:spChg>
        <pc:spChg chg="add mod ord">
          <ac:chgData name="Amanda Banks" userId="b087a8d9-1487-4f53-b260-56dd6c44b6b6" providerId="ADAL" clId="{4797EA73-BCC8-480E-B6CC-4391CE4070F6}" dt="2025-11-05T10:44:54.457" v="7271" actId="1076"/>
          <ac:spMkLst>
            <pc:docMk/>
            <pc:sldMk cId="2902562020" sldId="1659"/>
            <ac:spMk id="119" creationId="{DC731A92-5A6A-B1A1-E5F4-33359B81FA28}"/>
          </ac:spMkLst>
        </pc:spChg>
        <pc:spChg chg="add mod">
          <ac:chgData name="Amanda Banks" userId="b087a8d9-1487-4f53-b260-56dd6c44b6b6" providerId="ADAL" clId="{4797EA73-BCC8-480E-B6CC-4391CE4070F6}" dt="2025-11-05T10:44:34.277" v="7267" actId="164"/>
          <ac:spMkLst>
            <pc:docMk/>
            <pc:sldMk cId="2902562020" sldId="1659"/>
            <ac:spMk id="120" creationId="{27607AB0-FA85-1392-6646-9048F3F09B3F}"/>
          </ac:spMkLst>
        </pc:spChg>
        <pc:spChg chg="add mod">
          <ac:chgData name="Amanda Banks" userId="b087a8d9-1487-4f53-b260-56dd6c44b6b6" providerId="ADAL" clId="{4797EA73-BCC8-480E-B6CC-4391CE4070F6}" dt="2025-11-05T10:44:34.277" v="7267" actId="164"/>
          <ac:spMkLst>
            <pc:docMk/>
            <pc:sldMk cId="2902562020" sldId="1659"/>
            <ac:spMk id="121" creationId="{F841E574-A85E-24C1-FC40-4578EC4A0786}"/>
          </ac:spMkLst>
        </pc:spChg>
        <pc:spChg chg="add mod">
          <ac:chgData name="Amanda Banks" userId="b087a8d9-1487-4f53-b260-56dd6c44b6b6" providerId="ADAL" clId="{4797EA73-BCC8-480E-B6CC-4391CE4070F6}" dt="2025-11-05T10:44:11.292" v="7262" actId="1076"/>
          <ac:spMkLst>
            <pc:docMk/>
            <pc:sldMk cId="2902562020" sldId="1659"/>
            <ac:spMk id="126" creationId="{1B47170D-1C79-C96F-B2D2-02A5F5388E29}"/>
          </ac:spMkLst>
        </pc:spChg>
        <pc:spChg chg="add mod">
          <ac:chgData name="Amanda Banks" userId="b087a8d9-1487-4f53-b260-56dd6c44b6b6" providerId="ADAL" clId="{4797EA73-BCC8-480E-B6CC-4391CE4070F6}" dt="2025-11-05T10:44:34.277" v="7267" actId="164"/>
          <ac:spMkLst>
            <pc:docMk/>
            <pc:sldMk cId="2902562020" sldId="1659"/>
            <ac:spMk id="129" creationId="{C93415E7-2C2D-111F-DE22-4A5AF74E7CB0}"/>
          </ac:spMkLst>
        </pc:spChg>
        <pc:spChg chg="add mod">
          <ac:chgData name="Amanda Banks" userId="b087a8d9-1487-4f53-b260-56dd6c44b6b6" providerId="ADAL" clId="{4797EA73-BCC8-480E-B6CC-4391CE4070F6}" dt="2025-11-05T10:44:34.277" v="7267" actId="164"/>
          <ac:spMkLst>
            <pc:docMk/>
            <pc:sldMk cId="2902562020" sldId="1659"/>
            <ac:spMk id="131" creationId="{E2D84082-1015-2702-8C65-09CED746ABC1}"/>
          </ac:spMkLst>
        </pc:spChg>
        <pc:spChg chg="add mod">
          <ac:chgData name="Amanda Banks" userId="b087a8d9-1487-4f53-b260-56dd6c44b6b6" providerId="ADAL" clId="{4797EA73-BCC8-480E-B6CC-4391CE4070F6}" dt="2025-11-05T10:44:34.277" v="7267" actId="164"/>
          <ac:spMkLst>
            <pc:docMk/>
            <pc:sldMk cId="2902562020" sldId="1659"/>
            <ac:spMk id="133" creationId="{82E40F90-4DBB-95A5-BA3C-6E23FB951A98}"/>
          </ac:spMkLst>
        </pc:spChg>
        <pc:spChg chg="add mod">
          <ac:chgData name="Amanda Banks" userId="b087a8d9-1487-4f53-b260-56dd6c44b6b6" providerId="ADAL" clId="{4797EA73-BCC8-480E-B6CC-4391CE4070F6}" dt="2025-11-05T10:44:34.277" v="7267" actId="164"/>
          <ac:spMkLst>
            <pc:docMk/>
            <pc:sldMk cId="2902562020" sldId="1659"/>
            <ac:spMk id="135" creationId="{6FFC69F4-7715-7A54-3CC5-4FAF03634106}"/>
          </ac:spMkLst>
        </pc:spChg>
        <pc:spChg chg="add mod">
          <ac:chgData name="Amanda Banks" userId="b087a8d9-1487-4f53-b260-56dd6c44b6b6" providerId="ADAL" clId="{4797EA73-BCC8-480E-B6CC-4391CE4070F6}" dt="2025-11-05T10:44:34.277" v="7267" actId="164"/>
          <ac:spMkLst>
            <pc:docMk/>
            <pc:sldMk cId="2902562020" sldId="1659"/>
            <ac:spMk id="137" creationId="{5F153269-3BB8-4D3E-8AF9-9D1118155EE9}"/>
          </ac:spMkLst>
        </pc:spChg>
        <pc:spChg chg="add mod">
          <ac:chgData name="Amanda Banks" userId="b087a8d9-1487-4f53-b260-56dd6c44b6b6" providerId="ADAL" clId="{4797EA73-BCC8-480E-B6CC-4391CE4070F6}" dt="2025-11-05T10:44:34.277" v="7267" actId="164"/>
          <ac:spMkLst>
            <pc:docMk/>
            <pc:sldMk cId="2902562020" sldId="1659"/>
            <ac:spMk id="140" creationId="{7CB76517-480E-F2CA-176E-52B6E99385EF}"/>
          </ac:spMkLst>
        </pc:spChg>
        <pc:grpChg chg="mod topLvl">
          <ac:chgData name="Amanda Banks" userId="b087a8d9-1487-4f53-b260-56dd6c44b6b6" providerId="ADAL" clId="{4797EA73-BCC8-480E-B6CC-4391CE4070F6}" dt="2025-11-05T10:44:21.230" v="7264" actId="14100"/>
          <ac:grpSpMkLst>
            <pc:docMk/>
            <pc:sldMk cId="2902562020" sldId="1659"/>
            <ac:grpSpMk id="10" creationId="{83092446-A72F-E2F7-6EAC-30E0B3B16414}"/>
          </ac:grpSpMkLst>
        </pc:grpChg>
        <pc:grpChg chg="add del mod">
          <ac:chgData name="Amanda Banks" userId="b087a8d9-1487-4f53-b260-56dd6c44b6b6" providerId="ADAL" clId="{4797EA73-BCC8-480E-B6CC-4391CE4070F6}" dt="2025-11-05T10:44:34.277" v="7267" actId="164"/>
          <ac:grpSpMkLst>
            <pc:docMk/>
            <pc:sldMk cId="2902562020" sldId="1659"/>
            <ac:grpSpMk id="21" creationId="{478EDE7F-D734-A6D9-DFD1-C5D4DE293759}"/>
          </ac:grpSpMkLst>
        </pc:grpChg>
        <pc:grpChg chg="mod">
          <ac:chgData name="Amanda Banks" userId="b087a8d9-1487-4f53-b260-56dd6c44b6b6" providerId="ADAL" clId="{4797EA73-BCC8-480E-B6CC-4391CE4070F6}" dt="2025-11-05T10:22:49.035" v="6945"/>
          <ac:grpSpMkLst>
            <pc:docMk/>
            <pc:sldMk cId="2902562020" sldId="1659"/>
            <ac:grpSpMk id="58" creationId="{86459541-9E8E-2AC8-C09D-31AE1552C08B}"/>
          </ac:grpSpMkLst>
        </pc:grpChg>
        <pc:grpChg chg="mod">
          <ac:chgData name="Amanda Banks" userId="b087a8d9-1487-4f53-b260-56dd6c44b6b6" providerId="ADAL" clId="{4797EA73-BCC8-480E-B6CC-4391CE4070F6}" dt="2025-11-05T10:22:49.035" v="6945"/>
          <ac:grpSpMkLst>
            <pc:docMk/>
            <pc:sldMk cId="2902562020" sldId="1659"/>
            <ac:grpSpMk id="68" creationId="{78D579AC-60FC-4F5C-4987-EC910A5F6DFC}"/>
          </ac:grpSpMkLst>
        </pc:grpChg>
        <pc:grpChg chg="mod">
          <ac:chgData name="Amanda Banks" userId="b087a8d9-1487-4f53-b260-56dd6c44b6b6" providerId="ADAL" clId="{4797EA73-BCC8-480E-B6CC-4391CE4070F6}" dt="2025-11-05T10:22:49.035" v="6945"/>
          <ac:grpSpMkLst>
            <pc:docMk/>
            <pc:sldMk cId="2902562020" sldId="1659"/>
            <ac:grpSpMk id="76" creationId="{D6E7288E-35D8-AAE2-FB2D-16AEAB700BC7}"/>
          </ac:grpSpMkLst>
        </pc:grpChg>
        <pc:grpChg chg="add mod">
          <ac:chgData name="Amanda Banks" userId="b087a8d9-1487-4f53-b260-56dd6c44b6b6" providerId="ADAL" clId="{4797EA73-BCC8-480E-B6CC-4391CE4070F6}" dt="2025-11-05T10:44:43.186" v="7268" actId="1076"/>
          <ac:grpSpMkLst>
            <pc:docMk/>
            <pc:sldMk cId="2902562020" sldId="1659"/>
            <ac:grpSpMk id="148" creationId="{B8F0DA03-3A1C-7F86-9667-CB0B8795E6A2}"/>
          </ac:grpSpMkLst>
        </pc:grpChg>
        <pc:cxnChg chg="mod">
          <ac:chgData name="Amanda Banks" userId="b087a8d9-1487-4f53-b260-56dd6c44b6b6" providerId="ADAL" clId="{4797EA73-BCC8-480E-B6CC-4391CE4070F6}" dt="2025-11-05T10:31:55.415" v="7113" actId="1037"/>
          <ac:cxnSpMkLst>
            <pc:docMk/>
            <pc:sldMk cId="2902562020" sldId="1659"/>
            <ac:cxnSpMk id="69" creationId="{B95BA0DE-1E79-F650-A4DA-94285A8FE13D}"/>
          </ac:cxnSpMkLst>
        </pc:cxnChg>
        <pc:cxnChg chg="mod">
          <ac:chgData name="Amanda Banks" userId="b087a8d9-1487-4f53-b260-56dd6c44b6b6" providerId="ADAL" clId="{4797EA73-BCC8-480E-B6CC-4391CE4070F6}" dt="2025-11-05T10:27:59.691" v="7057" actId="14100"/>
          <ac:cxnSpMkLst>
            <pc:docMk/>
            <pc:sldMk cId="2902562020" sldId="1659"/>
            <ac:cxnSpMk id="77" creationId="{3826D4A7-4763-302A-31FA-2E351DFA28A7}"/>
          </ac:cxnSpMkLst>
        </pc:cxnChg>
        <pc:cxnChg chg="add mod">
          <ac:chgData name="Amanda Banks" userId="b087a8d9-1487-4f53-b260-56dd6c44b6b6" providerId="ADAL" clId="{4797EA73-BCC8-480E-B6CC-4391CE4070F6}" dt="2025-11-05T10:39:43.881" v="7216" actId="1076"/>
          <ac:cxnSpMkLst>
            <pc:docMk/>
            <pc:sldMk cId="2902562020" sldId="1659"/>
            <ac:cxnSpMk id="105" creationId="{A2E9EF56-0C3E-7D30-F19A-854DBA7413AB}"/>
          </ac:cxnSpMkLst>
        </pc:cxnChg>
        <pc:cxnChg chg="add mod">
          <ac:chgData name="Amanda Banks" userId="b087a8d9-1487-4f53-b260-56dd6c44b6b6" providerId="ADAL" clId="{4797EA73-BCC8-480E-B6CC-4391CE4070F6}" dt="2025-11-05T10:44:16.125" v="7263" actId="1076"/>
          <ac:cxnSpMkLst>
            <pc:docMk/>
            <pc:sldMk cId="2902562020" sldId="1659"/>
            <ac:cxnSpMk id="123" creationId="{1ACDB751-556C-1D8E-EAE5-3814071EAAFB}"/>
          </ac:cxnSpMkLst>
        </pc:cxnChg>
        <pc:cxnChg chg="add mod">
          <ac:chgData name="Amanda Banks" userId="b087a8d9-1487-4f53-b260-56dd6c44b6b6" providerId="ADAL" clId="{4797EA73-BCC8-480E-B6CC-4391CE4070F6}" dt="2025-11-05T10:44:34.277" v="7267" actId="164"/>
          <ac:cxnSpMkLst>
            <pc:docMk/>
            <pc:sldMk cId="2902562020" sldId="1659"/>
            <ac:cxnSpMk id="130" creationId="{EF10EE05-922B-E8F3-51E2-D9561936BB3B}"/>
          </ac:cxnSpMkLst>
        </pc:cxnChg>
        <pc:cxnChg chg="add mod">
          <ac:chgData name="Amanda Banks" userId="b087a8d9-1487-4f53-b260-56dd6c44b6b6" providerId="ADAL" clId="{4797EA73-BCC8-480E-B6CC-4391CE4070F6}" dt="2025-11-05T10:44:34.277" v="7267" actId="164"/>
          <ac:cxnSpMkLst>
            <pc:docMk/>
            <pc:sldMk cId="2902562020" sldId="1659"/>
            <ac:cxnSpMk id="132" creationId="{5BD84C0B-C843-8A77-1103-18AA1F8476BE}"/>
          </ac:cxnSpMkLst>
        </pc:cxnChg>
        <pc:cxnChg chg="add mod">
          <ac:chgData name="Amanda Banks" userId="b087a8d9-1487-4f53-b260-56dd6c44b6b6" providerId="ADAL" clId="{4797EA73-BCC8-480E-B6CC-4391CE4070F6}" dt="2025-11-05T10:44:34.277" v="7267" actId="164"/>
          <ac:cxnSpMkLst>
            <pc:docMk/>
            <pc:sldMk cId="2902562020" sldId="1659"/>
            <ac:cxnSpMk id="134" creationId="{7970D2BF-0D0B-A861-00CE-9557BBD518E3}"/>
          </ac:cxnSpMkLst>
        </pc:cxnChg>
        <pc:cxnChg chg="add mod">
          <ac:chgData name="Amanda Banks" userId="b087a8d9-1487-4f53-b260-56dd6c44b6b6" providerId="ADAL" clId="{4797EA73-BCC8-480E-B6CC-4391CE4070F6}" dt="2025-11-05T10:44:34.277" v="7267" actId="164"/>
          <ac:cxnSpMkLst>
            <pc:docMk/>
            <pc:sldMk cId="2902562020" sldId="1659"/>
            <ac:cxnSpMk id="136" creationId="{4A46BEF5-C13F-3E4B-3794-5B6394412497}"/>
          </ac:cxnSpMkLst>
        </pc:cxnChg>
        <pc:cxnChg chg="add mod">
          <ac:chgData name="Amanda Banks" userId="b087a8d9-1487-4f53-b260-56dd6c44b6b6" providerId="ADAL" clId="{4797EA73-BCC8-480E-B6CC-4391CE4070F6}" dt="2025-11-05T10:44:34.277" v="7267" actId="164"/>
          <ac:cxnSpMkLst>
            <pc:docMk/>
            <pc:sldMk cId="2902562020" sldId="1659"/>
            <ac:cxnSpMk id="138" creationId="{0B1E03F2-D6B4-3F17-7DC2-47468BA288C7}"/>
          </ac:cxnSpMkLst>
        </pc:cxnChg>
        <pc:cxnChg chg="add mod">
          <ac:chgData name="Amanda Banks" userId="b087a8d9-1487-4f53-b260-56dd6c44b6b6" providerId="ADAL" clId="{4797EA73-BCC8-480E-B6CC-4391CE4070F6}" dt="2025-11-05T10:44:34.277" v="7267" actId="164"/>
          <ac:cxnSpMkLst>
            <pc:docMk/>
            <pc:sldMk cId="2902562020" sldId="1659"/>
            <ac:cxnSpMk id="141" creationId="{2E30D834-AC67-437B-EFDE-58D218942F7A}"/>
          </ac:cxnSpMkLst>
        </pc:cxnChg>
      </pc:sldChg>
      <pc:sldChg chg="modSp mod modCm modNotesTx">
        <pc:chgData name="Amanda Banks" userId="b087a8d9-1487-4f53-b260-56dd6c44b6b6" providerId="ADAL" clId="{4797EA73-BCC8-480E-B6CC-4391CE4070F6}" dt="2025-11-05T09:09:09.710" v="6395" actId="108"/>
        <pc:sldMkLst>
          <pc:docMk/>
          <pc:sldMk cId="4166726331" sldId="1660"/>
        </pc:sldMkLst>
        <pc:spChg chg="mod">
          <ac:chgData name="Amanda Banks" userId="b087a8d9-1487-4f53-b260-56dd6c44b6b6" providerId="ADAL" clId="{4797EA73-BCC8-480E-B6CC-4391CE4070F6}" dt="2025-11-05T09:09:09.710" v="6395" actId="108"/>
          <ac:spMkLst>
            <pc:docMk/>
            <pc:sldMk cId="4166726331" sldId="1660"/>
            <ac:spMk id="17" creationId="{552640C9-144E-09FC-7723-725793433843}"/>
          </ac:spMkLst>
        </pc:spChg>
        <pc:spChg chg="mod">
          <ac:chgData name="Amanda Banks" userId="b087a8d9-1487-4f53-b260-56dd6c44b6b6" providerId="ADAL" clId="{4797EA73-BCC8-480E-B6CC-4391CE4070F6}" dt="2025-11-04T21:19:47.602" v="1796" actId="20577"/>
          <ac:spMkLst>
            <pc:docMk/>
            <pc:sldMk cId="4166726331" sldId="1660"/>
            <ac:spMk id="26" creationId="{BBB68D34-A767-1D11-055F-6906EEB02BBB}"/>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797EA73-BCC8-480E-B6CC-4391CE4070F6}" dt="2025-11-04T21:19:47.602" v="1796" actId="20577"/>
              <pc2:cmMkLst xmlns:pc2="http://schemas.microsoft.com/office/powerpoint/2019/9/main/command">
                <pc:docMk/>
                <pc:sldMk cId="4166726331" sldId="1660"/>
                <pc2:cmMk id="{5924F176-48A6-43E5-B8D5-A52E792E4B28}"/>
              </pc2:cmMkLst>
            </pc226:cmChg>
          </p:ext>
        </pc:extLst>
      </pc:sldChg>
      <pc:sldChg chg="addSp delSp modSp mod modNotesTx">
        <pc:chgData name="Amanda Banks" userId="b087a8d9-1487-4f53-b260-56dd6c44b6b6" providerId="ADAL" clId="{4797EA73-BCC8-480E-B6CC-4391CE4070F6}" dt="2025-11-05T09:55:15.088" v="6757" actId="20577"/>
        <pc:sldMkLst>
          <pc:docMk/>
          <pc:sldMk cId="3661868171" sldId="1661"/>
        </pc:sldMkLst>
        <pc:spChg chg="mod">
          <ac:chgData name="Amanda Banks" userId="b087a8d9-1487-4f53-b260-56dd6c44b6b6" providerId="ADAL" clId="{4797EA73-BCC8-480E-B6CC-4391CE4070F6}" dt="2025-11-04T19:15:54.026" v="18" actId="113"/>
          <ac:spMkLst>
            <pc:docMk/>
            <pc:sldMk cId="3661868171" sldId="1661"/>
            <ac:spMk id="7" creationId="{D560222C-1412-B8BA-65F9-53A22B537AB7}"/>
          </ac:spMkLst>
        </pc:spChg>
        <pc:spChg chg="mod">
          <ac:chgData name="Amanda Banks" userId="b087a8d9-1487-4f53-b260-56dd6c44b6b6" providerId="ADAL" clId="{4797EA73-BCC8-480E-B6CC-4391CE4070F6}" dt="2025-11-04T19:16:41.818" v="57" actId="20577"/>
          <ac:spMkLst>
            <pc:docMk/>
            <pc:sldMk cId="3661868171" sldId="1661"/>
            <ac:spMk id="8" creationId="{C6A80AEF-26D4-814B-C9B7-3363945E3F4D}"/>
          </ac:spMkLst>
        </pc:spChg>
        <pc:spChg chg="mod">
          <ac:chgData name="Amanda Banks" userId="b087a8d9-1487-4f53-b260-56dd6c44b6b6" providerId="ADAL" clId="{4797EA73-BCC8-480E-B6CC-4391CE4070F6}" dt="2025-11-04T19:16:48.697" v="58" actId="1076"/>
          <ac:spMkLst>
            <pc:docMk/>
            <pc:sldMk cId="3661868171" sldId="1661"/>
            <ac:spMk id="10" creationId="{22E4C571-CF40-EE0E-B8B7-797F1789A626}"/>
          </ac:spMkLst>
        </pc:spChg>
        <pc:spChg chg="mod">
          <ac:chgData name="Amanda Banks" userId="b087a8d9-1487-4f53-b260-56dd6c44b6b6" providerId="ADAL" clId="{4797EA73-BCC8-480E-B6CC-4391CE4070F6}" dt="2025-11-05T09:21:53.235" v="6531" actId="1076"/>
          <ac:spMkLst>
            <pc:docMk/>
            <pc:sldMk cId="3661868171" sldId="1661"/>
            <ac:spMk id="15" creationId="{B00D95BF-37C9-20B1-F752-37E145741A8A}"/>
          </ac:spMkLst>
        </pc:spChg>
        <pc:spChg chg="mod">
          <ac:chgData name="Amanda Banks" userId="b087a8d9-1487-4f53-b260-56dd6c44b6b6" providerId="ADAL" clId="{4797EA73-BCC8-480E-B6CC-4391CE4070F6}" dt="2025-11-05T08:37:22.492" v="5710"/>
          <ac:spMkLst>
            <pc:docMk/>
            <pc:sldMk cId="3661868171" sldId="1661"/>
            <ac:spMk id="18" creationId="{6D440BAF-963A-32E8-4AEB-0D55AFF99CEF}"/>
          </ac:spMkLst>
        </pc:spChg>
        <pc:spChg chg="mod">
          <ac:chgData name="Amanda Banks" userId="b087a8d9-1487-4f53-b260-56dd6c44b6b6" providerId="ADAL" clId="{4797EA73-BCC8-480E-B6CC-4391CE4070F6}" dt="2025-11-05T09:55:15.088" v="6757" actId="20577"/>
          <ac:spMkLst>
            <pc:docMk/>
            <pc:sldMk cId="3661868171" sldId="1661"/>
            <ac:spMk id="21" creationId="{9F5ABE8F-10ED-43DF-394E-855E6454DB5D}"/>
          </ac:spMkLst>
        </pc:spChg>
        <pc:spChg chg="mod">
          <ac:chgData name="Amanda Banks" userId="b087a8d9-1487-4f53-b260-56dd6c44b6b6" providerId="ADAL" clId="{4797EA73-BCC8-480E-B6CC-4391CE4070F6}" dt="2025-11-05T08:37:22.492" v="5710"/>
          <ac:spMkLst>
            <pc:docMk/>
            <pc:sldMk cId="3661868171" sldId="1661"/>
            <ac:spMk id="23" creationId="{E428227E-FB3F-C421-3877-43FB7E02ECA1}"/>
          </ac:spMkLst>
        </pc:spChg>
        <pc:spChg chg="add mod">
          <ac:chgData name="Amanda Banks" userId="b087a8d9-1487-4f53-b260-56dd6c44b6b6" providerId="ADAL" clId="{4797EA73-BCC8-480E-B6CC-4391CE4070F6}" dt="2025-11-05T09:06:01.907" v="6318"/>
          <ac:spMkLst>
            <pc:docMk/>
            <pc:sldMk cId="3661868171" sldId="1661"/>
            <ac:spMk id="25" creationId="{36013BDD-5047-8240-356B-7A760E4CFC09}"/>
          </ac:spMkLst>
        </pc:spChg>
        <pc:spChg chg="add mod">
          <ac:chgData name="Amanda Banks" userId="b087a8d9-1487-4f53-b260-56dd6c44b6b6" providerId="ADAL" clId="{4797EA73-BCC8-480E-B6CC-4391CE4070F6}" dt="2025-11-05T09:16:29.891" v="6474" actId="14100"/>
          <ac:spMkLst>
            <pc:docMk/>
            <pc:sldMk cId="3661868171" sldId="1661"/>
            <ac:spMk id="27" creationId="{2E594191-9FAF-75DC-B52C-193DEA89CA2F}"/>
          </ac:spMkLst>
        </pc:spChg>
        <pc:spChg chg="mod">
          <ac:chgData name="Amanda Banks" userId="b087a8d9-1487-4f53-b260-56dd6c44b6b6" providerId="ADAL" clId="{4797EA73-BCC8-480E-B6CC-4391CE4070F6}" dt="2025-11-05T09:10:47.612" v="6405"/>
          <ac:spMkLst>
            <pc:docMk/>
            <pc:sldMk cId="3661868171" sldId="1661"/>
            <ac:spMk id="37" creationId="{DE2FA819-BFAB-4B2D-458C-D36624FDD95A}"/>
          </ac:spMkLst>
        </pc:spChg>
        <pc:spChg chg="mod">
          <ac:chgData name="Amanda Banks" userId="b087a8d9-1487-4f53-b260-56dd6c44b6b6" providerId="ADAL" clId="{4797EA73-BCC8-480E-B6CC-4391CE4070F6}" dt="2025-11-05T09:20:26.667" v="6506" actId="1076"/>
          <ac:spMkLst>
            <pc:docMk/>
            <pc:sldMk cId="3661868171" sldId="1661"/>
            <ac:spMk id="38" creationId="{220B0333-B6CC-C6BF-FA6F-18E529AF80F7}"/>
          </ac:spMkLst>
        </pc:spChg>
        <pc:spChg chg="mod">
          <ac:chgData name="Amanda Banks" userId="b087a8d9-1487-4f53-b260-56dd6c44b6b6" providerId="ADAL" clId="{4797EA73-BCC8-480E-B6CC-4391CE4070F6}" dt="2025-11-05T09:10:47.612" v="6405"/>
          <ac:spMkLst>
            <pc:docMk/>
            <pc:sldMk cId="3661868171" sldId="1661"/>
            <ac:spMk id="39" creationId="{A4AE672E-825E-32C0-E958-DF433205C51E}"/>
          </ac:spMkLst>
        </pc:spChg>
        <pc:spChg chg="mod">
          <ac:chgData name="Amanda Banks" userId="b087a8d9-1487-4f53-b260-56dd6c44b6b6" providerId="ADAL" clId="{4797EA73-BCC8-480E-B6CC-4391CE4070F6}" dt="2025-11-05T09:10:47.612" v="6405"/>
          <ac:spMkLst>
            <pc:docMk/>
            <pc:sldMk cId="3661868171" sldId="1661"/>
            <ac:spMk id="40" creationId="{09B9964A-91B8-486F-CAF3-413E89B4D138}"/>
          </ac:spMkLst>
        </pc:spChg>
        <pc:spChg chg="mod">
          <ac:chgData name="Amanda Banks" userId="b087a8d9-1487-4f53-b260-56dd6c44b6b6" providerId="ADAL" clId="{4797EA73-BCC8-480E-B6CC-4391CE4070F6}" dt="2025-11-05T09:10:47.612" v="6405"/>
          <ac:spMkLst>
            <pc:docMk/>
            <pc:sldMk cId="3661868171" sldId="1661"/>
            <ac:spMk id="41" creationId="{38A32BC3-11FD-4BAA-C6A2-0910F87BA739}"/>
          </ac:spMkLst>
        </pc:spChg>
        <pc:spChg chg="mod">
          <ac:chgData name="Amanda Banks" userId="b087a8d9-1487-4f53-b260-56dd6c44b6b6" providerId="ADAL" clId="{4797EA73-BCC8-480E-B6CC-4391CE4070F6}" dt="2025-11-05T09:10:47.612" v="6405"/>
          <ac:spMkLst>
            <pc:docMk/>
            <pc:sldMk cId="3661868171" sldId="1661"/>
            <ac:spMk id="42" creationId="{BA0D114E-F747-0468-EA4A-BD53DCDF7E4E}"/>
          </ac:spMkLst>
        </pc:spChg>
        <pc:spChg chg="mod">
          <ac:chgData name="Amanda Banks" userId="b087a8d9-1487-4f53-b260-56dd6c44b6b6" providerId="ADAL" clId="{4797EA73-BCC8-480E-B6CC-4391CE4070F6}" dt="2025-11-05T09:19:33.858" v="6497" actId="1037"/>
          <ac:spMkLst>
            <pc:docMk/>
            <pc:sldMk cId="3661868171" sldId="1661"/>
            <ac:spMk id="51" creationId="{1B408592-883A-8BBA-D0A1-A9122EB7EFE0}"/>
          </ac:spMkLst>
        </pc:spChg>
        <pc:spChg chg="mod">
          <ac:chgData name="Amanda Banks" userId="b087a8d9-1487-4f53-b260-56dd6c44b6b6" providerId="ADAL" clId="{4797EA73-BCC8-480E-B6CC-4391CE4070F6}" dt="2025-11-05T09:16:23.755" v="6472" actId="1076"/>
          <ac:spMkLst>
            <pc:docMk/>
            <pc:sldMk cId="3661868171" sldId="1661"/>
            <ac:spMk id="55" creationId="{716E23DA-1B13-70EE-EA1A-0469BD3377B5}"/>
          </ac:spMkLst>
        </pc:spChg>
        <pc:spChg chg="mod">
          <ac:chgData name="Amanda Banks" userId="b087a8d9-1487-4f53-b260-56dd6c44b6b6" providerId="ADAL" clId="{4797EA73-BCC8-480E-B6CC-4391CE4070F6}" dt="2025-11-05T09:21:42.109" v="6530" actId="1037"/>
          <ac:spMkLst>
            <pc:docMk/>
            <pc:sldMk cId="3661868171" sldId="1661"/>
            <ac:spMk id="59" creationId="{DCB90380-AEED-389F-55AF-802CBCE34F3B}"/>
          </ac:spMkLst>
        </pc:spChg>
        <pc:spChg chg="mod">
          <ac:chgData name="Amanda Banks" userId="b087a8d9-1487-4f53-b260-56dd6c44b6b6" providerId="ADAL" clId="{4797EA73-BCC8-480E-B6CC-4391CE4070F6}" dt="2025-11-05T09:19:37.651" v="6501" actId="1037"/>
          <ac:spMkLst>
            <pc:docMk/>
            <pc:sldMk cId="3661868171" sldId="1661"/>
            <ac:spMk id="67" creationId="{2BA38639-AFCD-F196-3AFD-3B7BB97E11FE}"/>
          </ac:spMkLst>
        </pc:spChg>
        <pc:spChg chg="mod">
          <ac:chgData name="Amanda Banks" userId="b087a8d9-1487-4f53-b260-56dd6c44b6b6" providerId="ADAL" clId="{4797EA73-BCC8-480E-B6CC-4391CE4070F6}" dt="2025-11-05T09:20:58.170" v="6507" actId="1076"/>
          <ac:spMkLst>
            <pc:docMk/>
            <pc:sldMk cId="3661868171" sldId="1661"/>
            <ac:spMk id="70" creationId="{6959E23E-ABE6-4176-ED17-B4C552485CF0}"/>
          </ac:spMkLst>
        </pc:spChg>
        <pc:spChg chg="mod">
          <ac:chgData name="Amanda Banks" userId="b087a8d9-1487-4f53-b260-56dd6c44b6b6" providerId="ADAL" clId="{4797EA73-BCC8-480E-B6CC-4391CE4070F6}" dt="2025-11-05T09:13:43.161" v="6450" actId="1076"/>
          <ac:spMkLst>
            <pc:docMk/>
            <pc:sldMk cId="3661868171" sldId="1661"/>
            <ac:spMk id="80" creationId="{B1693A6C-9F66-70E4-FA69-040991A10BD9}"/>
          </ac:spMkLst>
        </pc:spChg>
        <pc:spChg chg="mod">
          <ac:chgData name="Amanda Banks" userId="b087a8d9-1487-4f53-b260-56dd6c44b6b6" providerId="ADAL" clId="{4797EA73-BCC8-480E-B6CC-4391CE4070F6}" dt="2025-11-05T09:21:42.109" v="6530" actId="1037"/>
          <ac:spMkLst>
            <pc:docMk/>
            <pc:sldMk cId="3661868171" sldId="1661"/>
            <ac:spMk id="82" creationId="{B1EB5045-097B-6482-3532-46B13F9481ED}"/>
          </ac:spMkLst>
        </pc:spChg>
        <pc:spChg chg="mod">
          <ac:chgData name="Amanda Banks" userId="b087a8d9-1487-4f53-b260-56dd6c44b6b6" providerId="ADAL" clId="{4797EA73-BCC8-480E-B6CC-4391CE4070F6}" dt="2025-11-05T09:13:35.441" v="6449" actId="1076"/>
          <ac:spMkLst>
            <pc:docMk/>
            <pc:sldMk cId="3661868171" sldId="1661"/>
            <ac:spMk id="84" creationId="{A5E9B220-140B-083B-2331-9E446EFD0189}"/>
          </ac:spMkLst>
        </pc:spChg>
        <pc:spChg chg="mod">
          <ac:chgData name="Amanda Banks" userId="b087a8d9-1487-4f53-b260-56dd6c44b6b6" providerId="ADAL" clId="{4797EA73-BCC8-480E-B6CC-4391CE4070F6}" dt="2025-11-05T09:18:13.822" v="6483" actId="1076"/>
          <ac:spMkLst>
            <pc:docMk/>
            <pc:sldMk cId="3661868171" sldId="1661"/>
            <ac:spMk id="86" creationId="{26D4137C-0FC2-D2B9-3119-DA9F611383F3}"/>
          </ac:spMkLst>
        </pc:spChg>
        <pc:spChg chg="mod">
          <ac:chgData name="Amanda Banks" userId="b087a8d9-1487-4f53-b260-56dd6c44b6b6" providerId="ADAL" clId="{4797EA73-BCC8-480E-B6CC-4391CE4070F6}" dt="2025-11-05T09:21:42.109" v="6530" actId="1037"/>
          <ac:spMkLst>
            <pc:docMk/>
            <pc:sldMk cId="3661868171" sldId="1661"/>
            <ac:spMk id="88" creationId="{9A60C354-24AD-984A-DEF1-A8E238D12007}"/>
          </ac:spMkLst>
        </pc:spChg>
        <pc:spChg chg="add mod">
          <ac:chgData name="Amanda Banks" userId="b087a8d9-1487-4f53-b260-56dd6c44b6b6" providerId="ADAL" clId="{4797EA73-BCC8-480E-B6CC-4391CE4070F6}" dt="2025-11-05T09:21:28.267" v="6524" actId="1076"/>
          <ac:spMkLst>
            <pc:docMk/>
            <pc:sldMk cId="3661868171" sldId="1661"/>
            <ac:spMk id="101" creationId="{ABAEE419-BB0A-FF5A-A72A-2B6D4C5AEF57}"/>
          </ac:spMkLst>
        </pc:spChg>
        <pc:spChg chg="add mod">
          <ac:chgData name="Amanda Banks" userId="b087a8d9-1487-4f53-b260-56dd6c44b6b6" providerId="ADAL" clId="{4797EA73-BCC8-480E-B6CC-4391CE4070F6}" dt="2025-11-05T09:18:30.740" v="6486" actId="1076"/>
          <ac:spMkLst>
            <pc:docMk/>
            <pc:sldMk cId="3661868171" sldId="1661"/>
            <ac:spMk id="106" creationId="{9E4EC873-873C-7857-E9DE-F0C3711A1191}"/>
          </ac:spMkLst>
        </pc:spChg>
        <pc:spChg chg="add mod">
          <ac:chgData name="Amanda Banks" userId="b087a8d9-1487-4f53-b260-56dd6c44b6b6" providerId="ADAL" clId="{4797EA73-BCC8-480E-B6CC-4391CE4070F6}" dt="2025-11-05T09:18:45.231" v="6488" actId="1076"/>
          <ac:spMkLst>
            <pc:docMk/>
            <pc:sldMk cId="3661868171" sldId="1661"/>
            <ac:spMk id="107" creationId="{2BCBB994-7F23-B7C2-BAAE-43953CF78CB5}"/>
          </ac:spMkLst>
        </pc:spChg>
        <pc:spChg chg="add mod">
          <ac:chgData name="Amanda Banks" userId="b087a8d9-1487-4f53-b260-56dd6c44b6b6" providerId="ADAL" clId="{4797EA73-BCC8-480E-B6CC-4391CE4070F6}" dt="2025-11-05T09:20:03.836" v="6503" actId="1076"/>
          <ac:spMkLst>
            <pc:docMk/>
            <pc:sldMk cId="3661868171" sldId="1661"/>
            <ac:spMk id="110" creationId="{9201071B-66E0-0BFE-D716-DEB56227CF07}"/>
          </ac:spMkLst>
        </pc:spChg>
        <pc:spChg chg="add mod">
          <ac:chgData name="Amanda Banks" userId="b087a8d9-1487-4f53-b260-56dd6c44b6b6" providerId="ADAL" clId="{4797EA73-BCC8-480E-B6CC-4391CE4070F6}" dt="2025-11-05T09:20:21.341" v="6505" actId="1076"/>
          <ac:spMkLst>
            <pc:docMk/>
            <pc:sldMk cId="3661868171" sldId="1661"/>
            <ac:spMk id="111" creationId="{009A0B27-435D-0096-F4A8-C4E988E31754}"/>
          </ac:spMkLst>
        </pc:spChg>
        <pc:grpChg chg="add mod">
          <ac:chgData name="Amanda Banks" userId="b087a8d9-1487-4f53-b260-56dd6c44b6b6" providerId="ADAL" clId="{4797EA73-BCC8-480E-B6CC-4391CE4070F6}" dt="2025-11-05T09:36:54.362" v="6538" actId="14100"/>
          <ac:grpSpMkLst>
            <pc:docMk/>
            <pc:sldMk cId="3661868171" sldId="1661"/>
            <ac:grpSpMk id="6" creationId="{33127FD6-FE32-4D9F-CF18-355B70E369F4}"/>
          </ac:grpSpMkLst>
        </pc:grpChg>
        <pc:grpChg chg="mod">
          <ac:chgData name="Amanda Banks" userId="b087a8d9-1487-4f53-b260-56dd6c44b6b6" providerId="ADAL" clId="{4797EA73-BCC8-480E-B6CC-4391CE4070F6}" dt="2025-11-05T08:37:22.492" v="5710"/>
          <ac:grpSpMkLst>
            <pc:docMk/>
            <pc:sldMk cId="3661868171" sldId="1661"/>
            <ac:grpSpMk id="14" creationId="{AEB76927-79C9-ABA8-1415-A1C1F3D47905}"/>
          </ac:grpSpMkLst>
        </pc:grpChg>
        <pc:grpChg chg="add del mod">
          <ac:chgData name="Amanda Banks" userId="b087a8d9-1487-4f53-b260-56dd6c44b6b6" providerId="ADAL" clId="{4797EA73-BCC8-480E-B6CC-4391CE4070F6}" dt="2025-11-05T09:11:49.005" v="6421" actId="478"/>
          <ac:grpSpMkLst>
            <pc:docMk/>
            <pc:sldMk cId="3661868171" sldId="1661"/>
            <ac:grpSpMk id="28" creationId="{5C2D6231-51D0-8FF5-637B-D96C9F0857C0}"/>
          </ac:grpSpMkLst>
        </pc:grpChg>
        <pc:grpChg chg="mod">
          <ac:chgData name="Amanda Banks" userId="b087a8d9-1487-4f53-b260-56dd6c44b6b6" providerId="ADAL" clId="{4797EA73-BCC8-480E-B6CC-4391CE4070F6}" dt="2025-11-05T09:10:47.612" v="6405"/>
          <ac:grpSpMkLst>
            <pc:docMk/>
            <pc:sldMk cId="3661868171" sldId="1661"/>
            <ac:grpSpMk id="30" creationId="{F058EE24-2BCB-ACCF-86F1-F98396DF2B00}"/>
          </ac:grpSpMkLst>
        </pc:grpChg>
        <pc:grpChg chg="mod">
          <ac:chgData name="Amanda Banks" userId="b087a8d9-1487-4f53-b260-56dd6c44b6b6" providerId="ADAL" clId="{4797EA73-BCC8-480E-B6CC-4391CE4070F6}" dt="2025-11-05T09:10:47.612" v="6405"/>
          <ac:grpSpMkLst>
            <pc:docMk/>
            <pc:sldMk cId="3661868171" sldId="1661"/>
            <ac:grpSpMk id="31" creationId="{99FE3F5E-861F-A78F-AEB4-B195DDDDBCFE}"/>
          </ac:grpSpMkLst>
        </pc:grpChg>
        <pc:grpChg chg="mod">
          <ac:chgData name="Amanda Banks" userId="b087a8d9-1487-4f53-b260-56dd6c44b6b6" providerId="ADAL" clId="{4797EA73-BCC8-480E-B6CC-4391CE4070F6}" dt="2025-11-05T09:10:47.612" v="6405"/>
          <ac:grpSpMkLst>
            <pc:docMk/>
            <pc:sldMk cId="3661868171" sldId="1661"/>
            <ac:grpSpMk id="36" creationId="{4939CDE6-ADA9-44C2-FA89-A56D739E6CDE}"/>
          </ac:grpSpMkLst>
        </pc:grpChg>
        <pc:grpChg chg="mod">
          <ac:chgData name="Amanda Banks" userId="b087a8d9-1487-4f53-b260-56dd6c44b6b6" providerId="ADAL" clId="{4797EA73-BCC8-480E-B6CC-4391CE4070F6}" dt="2025-11-05T09:10:47.612" v="6405"/>
          <ac:grpSpMkLst>
            <pc:docMk/>
            <pc:sldMk cId="3661868171" sldId="1661"/>
            <ac:grpSpMk id="68" creationId="{4EA74222-2DC2-7CB4-05AC-B38E79B1ED66}"/>
          </ac:grpSpMkLst>
        </pc:grpChg>
        <pc:picChg chg="mod">
          <ac:chgData name="Amanda Banks" userId="b087a8d9-1487-4f53-b260-56dd6c44b6b6" providerId="ADAL" clId="{4797EA73-BCC8-480E-B6CC-4391CE4070F6}" dt="2025-11-04T19:16:48.697" v="58" actId="1076"/>
          <ac:picMkLst>
            <pc:docMk/>
            <pc:sldMk cId="3661868171" sldId="1661"/>
            <ac:picMk id="12" creationId="{D0A1F149-1D47-6C58-5227-F5412B6F4449}"/>
          </ac:picMkLst>
        </pc:picChg>
        <pc:cxnChg chg="mod">
          <ac:chgData name="Amanda Banks" userId="b087a8d9-1487-4f53-b260-56dd6c44b6b6" providerId="ADAL" clId="{4797EA73-BCC8-480E-B6CC-4391CE4070F6}" dt="2025-11-05T08:37:22.492" v="5710"/>
          <ac:cxnSpMkLst>
            <pc:docMk/>
            <pc:sldMk cId="3661868171" sldId="1661"/>
            <ac:cxnSpMk id="22" creationId="{11598194-323D-D026-EEB2-FC2B62046850}"/>
          </ac:cxnSpMkLst>
        </pc:cxnChg>
        <pc:cxnChg chg="add mod">
          <ac:chgData name="Amanda Banks" userId="b087a8d9-1487-4f53-b260-56dd6c44b6b6" providerId="ADAL" clId="{4797EA73-BCC8-480E-B6CC-4391CE4070F6}" dt="2025-11-05T09:05:37.857" v="6316" actId="208"/>
          <ac:cxnSpMkLst>
            <pc:docMk/>
            <pc:sldMk cId="3661868171" sldId="1661"/>
            <ac:cxnSpMk id="24" creationId="{8D655C59-79C1-4478-D410-F3B0B6297838}"/>
          </ac:cxnSpMkLst>
        </pc:cxnChg>
        <pc:cxnChg chg="mod">
          <ac:chgData name="Amanda Banks" userId="b087a8d9-1487-4f53-b260-56dd6c44b6b6" providerId="ADAL" clId="{4797EA73-BCC8-480E-B6CC-4391CE4070F6}" dt="2025-11-05T09:20:58.170" v="6507" actId="1076"/>
          <ac:cxnSpMkLst>
            <pc:docMk/>
            <pc:sldMk cId="3661868171" sldId="1661"/>
            <ac:cxnSpMk id="69" creationId="{E16A5249-B435-8BF2-CAAA-7FF3A268B19B}"/>
          </ac:cxnSpMkLst>
        </pc:cxnChg>
        <pc:cxnChg chg="mod">
          <ac:chgData name="Amanda Banks" userId="b087a8d9-1487-4f53-b260-56dd6c44b6b6" providerId="ADAL" clId="{4797EA73-BCC8-480E-B6CC-4391CE4070F6}" dt="2025-11-05T09:18:56.236" v="6490" actId="14100"/>
          <ac:cxnSpMkLst>
            <pc:docMk/>
            <pc:sldMk cId="3661868171" sldId="1661"/>
            <ac:cxnSpMk id="85" creationId="{62872495-0FE9-B563-CBC0-2EFD40826A38}"/>
          </ac:cxnSpMkLst>
        </pc:cxnChg>
        <pc:cxnChg chg="mod">
          <ac:chgData name="Amanda Banks" userId="b087a8d9-1487-4f53-b260-56dd6c44b6b6" providerId="ADAL" clId="{4797EA73-BCC8-480E-B6CC-4391CE4070F6}" dt="2025-11-05T09:21:42.109" v="6530" actId="1037"/>
          <ac:cxnSpMkLst>
            <pc:docMk/>
            <pc:sldMk cId="3661868171" sldId="1661"/>
            <ac:cxnSpMk id="87" creationId="{C728C391-33B2-EEFC-D316-107D2816495C}"/>
          </ac:cxnSpMkLst>
        </pc:cxnChg>
        <pc:cxnChg chg="add mod">
          <ac:chgData name="Amanda Banks" userId="b087a8d9-1487-4f53-b260-56dd6c44b6b6" providerId="ADAL" clId="{4797EA73-BCC8-480E-B6CC-4391CE4070F6}" dt="2025-11-05T09:21:28.267" v="6524" actId="1076"/>
          <ac:cxnSpMkLst>
            <pc:docMk/>
            <pc:sldMk cId="3661868171" sldId="1661"/>
            <ac:cxnSpMk id="100" creationId="{BAACB04B-CA6E-1FD1-47BA-C62D582F2ED9}"/>
          </ac:cxnSpMkLst>
        </pc:cxnChg>
      </pc:sldChg>
      <pc:sldChg chg="modSp mod modNotesTx">
        <pc:chgData name="Amanda Banks" userId="b087a8d9-1487-4f53-b260-56dd6c44b6b6" providerId="ADAL" clId="{4797EA73-BCC8-480E-B6CC-4391CE4070F6}" dt="2025-11-05T09:23:48.582" v="6537" actId="14100"/>
        <pc:sldMkLst>
          <pc:docMk/>
          <pc:sldMk cId="3297655997" sldId="1662"/>
        </pc:sldMkLst>
        <pc:spChg chg="mod">
          <ac:chgData name="Amanda Banks" userId="b087a8d9-1487-4f53-b260-56dd6c44b6b6" providerId="ADAL" clId="{4797EA73-BCC8-480E-B6CC-4391CE4070F6}" dt="2025-11-05T09:23:48.582" v="6537" actId="14100"/>
          <ac:spMkLst>
            <pc:docMk/>
            <pc:sldMk cId="3297655997" sldId="1662"/>
            <ac:spMk id="26" creationId="{69A472E6-6D4F-6380-02B5-2A88B55F7073}"/>
          </ac:spMkLst>
        </pc:spChg>
      </pc:sldChg>
      <pc:sldChg chg="addSp delSp modSp mod modNotesTx">
        <pc:chgData name="Amanda Banks" userId="b087a8d9-1487-4f53-b260-56dd6c44b6b6" providerId="ADAL" clId="{4797EA73-BCC8-480E-B6CC-4391CE4070F6}" dt="2025-11-05T10:46:41.042" v="7277" actId="20577"/>
        <pc:sldMkLst>
          <pc:docMk/>
          <pc:sldMk cId="1301774422" sldId="1663"/>
        </pc:sldMkLst>
        <pc:spChg chg="mod">
          <ac:chgData name="Amanda Banks" userId="b087a8d9-1487-4f53-b260-56dd6c44b6b6" providerId="ADAL" clId="{4797EA73-BCC8-480E-B6CC-4391CE4070F6}" dt="2025-11-04T19:16:00.234" v="19" actId="113"/>
          <ac:spMkLst>
            <pc:docMk/>
            <pc:sldMk cId="1301774422" sldId="1663"/>
            <ac:spMk id="5" creationId="{1DF886CD-32C2-F30F-4592-EDB0496BD05A}"/>
          </ac:spMkLst>
        </pc:spChg>
        <pc:spChg chg="mod">
          <ac:chgData name="Amanda Banks" userId="b087a8d9-1487-4f53-b260-56dd6c44b6b6" providerId="ADAL" clId="{4797EA73-BCC8-480E-B6CC-4391CE4070F6}" dt="2025-11-04T19:16:29.365" v="40" actId="20577"/>
          <ac:spMkLst>
            <pc:docMk/>
            <pc:sldMk cId="1301774422" sldId="1663"/>
            <ac:spMk id="6" creationId="{8C268DA2-18EA-0735-6E17-26BAF0991877}"/>
          </ac:spMkLst>
        </pc:spChg>
        <pc:spChg chg="mod">
          <ac:chgData name="Amanda Banks" userId="b087a8d9-1487-4f53-b260-56dd6c44b6b6" providerId="ADAL" clId="{4797EA73-BCC8-480E-B6CC-4391CE4070F6}" dt="2025-11-05T10:34:24.171" v="7123" actId="1076"/>
          <ac:spMkLst>
            <pc:docMk/>
            <pc:sldMk cId="1301774422" sldId="1663"/>
            <ac:spMk id="15" creationId="{BE5892E5-D854-E02B-C98A-01CEE34DE2E8}"/>
          </ac:spMkLst>
        </pc:spChg>
        <pc:spChg chg="mod">
          <ac:chgData name="Amanda Banks" userId="b087a8d9-1487-4f53-b260-56dd6c44b6b6" providerId="ADAL" clId="{4797EA73-BCC8-480E-B6CC-4391CE4070F6}" dt="2025-11-05T09:55:03.302" v="6747" actId="1076"/>
          <ac:spMkLst>
            <pc:docMk/>
            <pc:sldMk cId="1301774422" sldId="1663"/>
            <ac:spMk id="18" creationId="{D5FFE0A5-39C2-E78F-2AC6-1BC627BC1A9C}"/>
          </ac:spMkLst>
        </pc:spChg>
        <pc:spChg chg="mod">
          <ac:chgData name="Amanda Banks" userId="b087a8d9-1487-4f53-b260-56dd6c44b6b6" providerId="ADAL" clId="{4797EA73-BCC8-480E-B6CC-4391CE4070F6}" dt="2025-11-05T09:54:58.163" v="6746" actId="14100"/>
          <ac:spMkLst>
            <pc:docMk/>
            <pc:sldMk cId="1301774422" sldId="1663"/>
            <ac:spMk id="19" creationId="{98EC4A6D-CBF0-EACC-7C8C-C55D8A14C09E}"/>
          </ac:spMkLst>
        </pc:spChg>
        <pc:spChg chg="mod">
          <ac:chgData name="Amanda Banks" userId="b087a8d9-1487-4f53-b260-56dd6c44b6b6" providerId="ADAL" clId="{4797EA73-BCC8-480E-B6CC-4391CE4070F6}" dt="2025-11-05T09:54:42.565" v="6743" actId="1076"/>
          <ac:spMkLst>
            <pc:docMk/>
            <pc:sldMk cId="1301774422" sldId="1663"/>
            <ac:spMk id="21" creationId="{14CD8358-D008-718C-3D21-541848E78850}"/>
          </ac:spMkLst>
        </pc:spChg>
        <pc:spChg chg="add mod">
          <ac:chgData name="Amanda Banks" userId="b087a8d9-1487-4f53-b260-56dd6c44b6b6" providerId="ADAL" clId="{4797EA73-BCC8-480E-B6CC-4391CE4070F6}" dt="2025-11-05T10:04:09.666" v="6895" actId="1037"/>
          <ac:spMkLst>
            <pc:docMk/>
            <pc:sldMk cId="1301774422" sldId="1663"/>
            <ac:spMk id="27" creationId="{B3E002EF-7303-459D-3E1E-A72F5FE747ED}"/>
          </ac:spMkLst>
        </pc:spChg>
        <pc:spChg chg="add mod">
          <ac:chgData name="Amanda Banks" userId="b087a8d9-1487-4f53-b260-56dd6c44b6b6" providerId="ADAL" clId="{4797EA73-BCC8-480E-B6CC-4391CE4070F6}" dt="2025-11-05T09:59:45.002" v="6809" actId="164"/>
          <ac:spMkLst>
            <pc:docMk/>
            <pc:sldMk cId="1301774422" sldId="1663"/>
            <ac:spMk id="33" creationId="{62392036-334D-E3F6-8180-2C56E26E74B1}"/>
          </ac:spMkLst>
        </pc:spChg>
        <pc:spChg chg="add mod">
          <ac:chgData name="Amanda Banks" userId="b087a8d9-1487-4f53-b260-56dd6c44b6b6" providerId="ADAL" clId="{4797EA73-BCC8-480E-B6CC-4391CE4070F6}" dt="2025-11-05T09:59:45.002" v="6809" actId="164"/>
          <ac:spMkLst>
            <pc:docMk/>
            <pc:sldMk cId="1301774422" sldId="1663"/>
            <ac:spMk id="34" creationId="{0AF8C1CF-C8B2-4B11-3383-1B561D000A33}"/>
          </ac:spMkLst>
        </pc:spChg>
        <pc:spChg chg="add mod">
          <ac:chgData name="Amanda Banks" userId="b087a8d9-1487-4f53-b260-56dd6c44b6b6" providerId="ADAL" clId="{4797EA73-BCC8-480E-B6CC-4391CE4070F6}" dt="2025-11-05T09:59:45.002" v="6809" actId="164"/>
          <ac:spMkLst>
            <pc:docMk/>
            <pc:sldMk cId="1301774422" sldId="1663"/>
            <ac:spMk id="35" creationId="{743E4B5A-7574-03BB-ECA6-65465EA4EB8E}"/>
          </ac:spMkLst>
        </pc:spChg>
        <pc:spChg chg="add mod">
          <ac:chgData name="Amanda Banks" userId="b087a8d9-1487-4f53-b260-56dd6c44b6b6" providerId="ADAL" clId="{4797EA73-BCC8-480E-B6CC-4391CE4070F6}" dt="2025-11-05T09:59:45.002" v="6809" actId="164"/>
          <ac:spMkLst>
            <pc:docMk/>
            <pc:sldMk cId="1301774422" sldId="1663"/>
            <ac:spMk id="37" creationId="{29FCE410-C193-885B-2B8B-54BC7D41F8BC}"/>
          </ac:spMkLst>
        </pc:spChg>
        <pc:spChg chg="add mod">
          <ac:chgData name="Amanda Banks" userId="b087a8d9-1487-4f53-b260-56dd6c44b6b6" providerId="ADAL" clId="{4797EA73-BCC8-480E-B6CC-4391CE4070F6}" dt="2025-11-05T09:59:45.002" v="6809" actId="164"/>
          <ac:spMkLst>
            <pc:docMk/>
            <pc:sldMk cId="1301774422" sldId="1663"/>
            <ac:spMk id="38" creationId="{65B98A93-682C-126C-E6B1-208984CC27AD}"/>
          </ac:spMkLst>
        </pc:spChg>
        <pc:spChg chg="add mod">
          <ac:chgData name="Amanda Banks" userId="b087a8d9-1487-4f53-b260-56dd6c44b6b6" providerId="ADAL" clId="{4797EA73-BCC8-480E-B6CC-4391CE4070F6}" dt="2025-11-05T10:00:35.927" v="6820" actId="1076"/>
          <ac:spMkLst>
            <pc:docMk/>
            <pc:sldMk cId="1301774422" sldId="1663"/>
            <ac:spMk id="39" creationId="{1CCAECD5-6D14-26C5-DE95-13AB12755706}"/>
          </ac:spMkLst>
        </pc:spChg>
        <pc:spChg chg="add mod">
          <ac:chgData name="Amanda Banks" userId="b087a8d9-1487-4f53-b260-56dd6c44b6b6" providerId="ADAL" clId="{4797EA73-BCC8-480E-B6CC-4391CE4070F6}" dt="2025-11-05T09:59:45.002" v="6809" actId="164"/>
          <ac:spMkLst>
            <pc:docMk/>
            <pc:sldMk cId="1301774422" sldId="1663"/>
            <ac:spMk id="40" creationId="{72AEB1D8-AB3E-8341-CBEF-50851B93FE63}"/>
          </ac:spMkLst>
        </pc:spChg>
        <pc:spChg chg="add mod">
          <ac:chgData name="Amanda Banks" userId="b087a8d9-1487-4f53-b260-56dd6c44b6b6" providerId="ADAL" clId="{4797EA73-BCC8-480E-B6CC-4391CE4070F6}" dt="2025-11-05T10:00:39.448" v="6821" actId="1076"/>
          <ac:spMkLst>
            <pc:docMk/>
            <pc:sldMk cId="1301774422" sldId="1663"/>
            <ac:spMk id="41" creationId="{40A3780E-108C-0284-384D-114A9A3912A1}"/>
          </ac:spMkLst>
        </pc:spChg>
        <pc:spChg chg="add mod">
          <ac:chgData name="Amanda Banks" userId="b087a8d9-1487-4f53-b260-56dd6c44b6b6" providerId="ADAL" clId="{4797EA73-BCC8-480E-B6CC-4391CE4070F6}" dt="2025-11-05T09:59:45.002" v="6809" actId="164"/>
          <ac:spMkLst>
            <pc:docMk/>
            <pc:sldMk cId="1301774422" sldId="1663"/>
            <ac:spMk id="42" creationId="{9F195E83-E355-FD7F-CE28-621EC1F90121}"/>
          </ac:spMkLst>
        </pc:spChg>
        <pc:spChg chg="add mod">
          <ac:chgData name="Amanda Banks" userId="b087a8d9-1487-4f53-b260-56dd6c44b6b6" providerId="ADAL" clId="{4797EA73-BCC8-480E-B6CC-4391CE4070F6}" dt="2025-11-05T10:00:42.525" v="6822" actId="1076"/>
          <ac:spMkLst>
            <pc:docMk/>
            <pc:sldMk cId="1301774422" sldId="1663"/>
            <ac:spMk id="43" creationId="{BD11A68F-8398-C614-72FF-DA06C2A0584B}"/>
          </ac:spMkLst>
        </pc:spChg>
        <pc:spChg chg="add mod">
          <ac:chgData name="Amanda Banks" userId="b087a8d9-1487-4f53-b260-56dd6c44b6b6" providerId="ADAL" clId="{4797EA73-BCC8-480E-B6CC-4391CE4070F6}" dt="2025-11-05T09:59:45.002" v="6809" actId="164"/>
          <ac:spMkLst>
            <pc:docMk/>
            <pc:sldMk cId="1301774422" sldId="1663"/>
            <ac:spMk id="44" creationId="{01F84A3B-B5E4-2E69-2289-3F6454C3D3E1}"/>
          </ac:spMkLst>
        </pc:spChg>
        <pc:spChg chg="add mod">
          <ac:chgData name="Amanda Banks" userId="b087a8d9-1487-4f53-b260-56dd6c44b6b6" providerId="ADAL" clId="{4797EA73-BCC8-480E-B6CC-4391CE4070F6}" dt="2025-11-05T10:00:46.146" v="6823" actId="1076"/>
          <ac:spMkLst>
            <pc:docMk/>
            <pc:sldMk cId="1301774422" sldId="1663"/>
            <ac:spMk id="45" creationId="{6CEFE3FA-C23B-1A68-C4CA-CEC439A7758E}"/>
          </ac:spMkLst>
        </pc:spChg>
        <pc:spChg chg="add mod">
          <ac:chgData name="Amanda Banks" userId="b087a8d9-1487-4f53-b260-56dd6c44b6b6" providerId="ADAL" clId="{4797EA73-BCC8-480E-B6CC-4391CE4070F6}" dt="2025-11-05T10:01:40.428" v="6843" actId="1076"/>
          <ac:spMkLst>
            <pc:docMk/>
            <pc:sldMk cId="1301774422" sldId="1663"/>
            <ac:spMk id="47" creationId="{491D6FB4-C406-BB48-763F-840B1BF10605}"/>
          </ac:spMkLst>
        </pc:spChg>
        <pc:spChg chg="add mod">
          <ac:chgData name="Amanda Banks" userId="b087a8d9-1487-4f53-b260-56dd6c44b6b6" providerId="ADAL" clId="{4797EA73-BCC8-480E-B6CC-4391CE4070F6}" dt="2025-11-05T10:01:44.094" v="6844" actId="1076"/>
          <ac:spMkLst>
            <pc:docMk/>
            <pc:sldMk cId="1301774422" sldId="1663"/>
            <ac:spMk id="48" creationId="{40EA98D5-AC1D-2F6C-F8FE-BBC8EA519DD1}"/>
          </ac:spMkLst>
        </pc:spChg>
        <pc:spChg chg="add mod">
          <ac:chgData name="Amanda Banks" userId="b087a8d9-1487-4f53-b260-56dd6c44b6b6" providerId="ADAL" clId="{4797EA73-BCC8-480E-B6CC-4391CE4070F6}" dt="2025-11-05T10:01:37.852" v="6842" actId="1076"/>
          <ac:spMkLst>
            <pc:docMk/>
            <pc:sldMk cId="1301774422" sldId="1663"/>
            <ac:spMk id="49" creationId="{1854F70E-1573-BF57-21DA-328DF00E9823}"/>
          </ac:spMkLst>
        </pc:spChg>
        <pc:spChg chg="add mod">
          <ac:chgData name="Amanda Banks" userId="b087a8d9-1487-4f53-b260-56dd6c44b6b6" providerId="ADAL" clId="{4797EA73-BCC8-480E-B6CC-4391CE4070F6}" dt="2025-11-05T10:01:50.318" v="6846" actId="1076"/>
          <ac:spMkLst>
            <pc:docMk/>
            <pc:sldMk cId="1301774422" sldId="1663"/>
            <ac:spMk id="50" creationId="{E5FF75EF-994B-DAC5-ECEA-0DC4A8EAE9AE}"/>
          </ac:spMkLst>
        </pc:spChg>
        <pc:spChg chg="add mod">
          <ac:chgData name="Amanda Banks" userId="b087a8d9-1487-4f53-b260-56dd6c44b6b6" providerId="ADAL" clId="{4797EA73-BCC8-480E-B6CC-4391CE4070F6}" dt="2025-11-05T10:01:35.371" v="6841" actId="1076"/>
          <ac:spMkLst>
            <pc:docMk/>
            <pc:sldMk cId="1301774422" sldId="1663"/>
            <ac:spMk id="51" creationId="{673EE746-F340-843B-8154-2C5D21E31EEB}"/>
          </ac:spMkLst>
        </pc:spChg>
        <pc:spChg chg="add mod">
          <ac:chgData name="Amanda Banks" userId="b087a8d9-1487-4f53-b260-56dd6c44b6b6" providerId="ADAL" clId="{4797EA73-BCC8-480E-B6CC-4391CE4070F6}" dt="2025-11-05T09:59:45.002" v="6809" actId="164"/>
          <ac:spMkLst>
            <pc:docMk/>
            <pc:sldMk cId="1301774422" sldId="1663"/>
            <ac:spMk id="52" creationId="{6645B8E7-4F5C-F657-A637-9CA4416CE17B}"/>
          </ac:spMkLst>
        </pc:spChg>
        <pc:spChg chg="add mod">
          <ac:chgData name="Amanda Banks" userId="b087a8d9-1487-4f53-b260-56dd6c44b6b6" providerId="ADAL" clId="{4797EA73-BCC8-480E-B6CC-4391CE4070F6}" dt="2025-11-05T09:59:45.002" v="6809" actId="164"/>
          <ac:spMkLst>
            <pc:docMk/>
            <pc:sldMk cId="1301774422" sldId="1663"/>
            <ac:spMk id="53" creationId="{26D022E8-C2FB-2BCA-B249-933C7D16DDAE}"/>
          </ac:spMkLst>
        </pc:spChg>
        <pc:spChg chg="add mod">
          <ac:chgData name="Amanda Banks" userId="b087a8d9-1487-4f53-b260-56dd6c44b6b6" providerId="ADAL" clId="{4797EA73-BCC8-480E-B6CC-4391CE4070F6}" dt="2025-11-05T10:01:46.561" v="6845" actId="1076"/>
          <ac:spMkLst>
            <pc:docMk/>
            <pc:sldMk cId="1301774422" sldId="1663"/>
            <ac:spMk id="54" creationId="{6C745BB9-0F48-DCDB-5CF2-2CA91F42959A}"/>
          </ac:spMkLst>
        </pc:spChg>
        <pc:spChg chg="add mod">
          <ac:chgData name="Amanda Banks" userId="b087a8d9-1487-4f53-b260-56dd6c44b6b6" providerId="ADAL" clId="{4797EA73-BCC8-480E-B6CC-4391CE4070F6}" dt="2025-11-05T09:59:45.002" v="6809" actId="164"/>
          <ac:spMkLst>
            <pc:docMk/>
            <pc:sldMk cId="1301774422" sldId="1663"/>
            <ac:spMk id="55" creationId="{A1FC66B4-C670-6899-3158-E816AEE7D548}"/>
          </ac:spMkLst>
        </pc:spChg>
        <pc:spChg chg="add mod">
          <ac:chgData name="Amanda Banks" userId="b087a8d9-1487-4f53-b260-56dd6c44b6b6" providerId="ADAL" clId="{4797EA73-BCC8-480E-B6CC-4391CE4070F6}" dt="2025-11-05T10:04:44.537" v="6915" actId="1037"/>
          <ac:spMkLst>
            <pc:docMk/>
            <pc:sldMk cId="1301774422" sldId="1663"/>
            <ac:spMk id="71" creationId="{A65B2D0C-285D-FF35-5AF6-E3D21974B84D}"/>
          </ac:spMkLst>
        </pc:spChg>
        <pc:spChg chg="add mod">
          <ac:chgData name="Amanda Banks" userId="b087a8d9-1487-4f53-b260-56dd6c44b6b6" providerId="ADAL" clId="{4797EA73-BCC8-480E-B6CC-4391CE4070F6}" dt="2025-11-05T10:34:04.391" v="7118" actId="208"/>
          <ac:spMkLst>
            <pc:docMk/>
            <pc:sldMk cId="1301774422" sldId="1663"/>
            <ac:spMk id="72" creationId="{3450D3F2-97D3-D471-8EE0-1C67BB97E4E4}"/>
          </ac:spMkLst>
        </pc:spChg>
        <pc:spChg chg="add mod">
          <ac:chgData name="Amanda Banks" userId="b087a8d9-1487-4f53-b260-56dd6c44b6b6" providerId="ADAL" clId="{4797EA73-BCC8-480E-B6CC-4391CE4070F6}" dt="2025-11-05T09:55:51.208" v="6761" actId="1076"/>
          <ac:spMkLst>
            <pc:docMk/>
            <pc:sldMk cId="1301774422" sldId="1663"/>
            <ac:spMk id="85" creationId="{5575829B-964F-5C79-54F3-396A7D1A8B50}"/>
          </ac:spMkLst>
        </pc:spChg>
        <pc:spChg chg="add mod">
          <ac:chgData name="Amanda Banks" userId="b087a8d9-1487-4f53-b260-56dd6c44b6b6" providerId="ADAL" clId="{4797EA73-BCC8-480E-B6CC-4391CE4070F6}" dt="2025-11-05T10:04:44.537" v="6915" actId="1037"/>
          <ac:spMkLst>
            <pc:docMk/>
            <pc:sldMk cId="1301774422" sldId="1663"/>
            <ac:spMk id="89" creationId="{281DE83A-9DD1-C3BC-2BD7-7652E3AAC766}"/>
          </ac:spMkLst>
        </pc:spChg>
        <pc:spChg chg="mod">
          <ac:chgData name="Amanda Banks" userId="b087a8d9-1487-4f53-b260-56dd6c44b6b6" providerId="ADAL" clId="{4797EA73-BCC8-480E-B6CC-4391CE4070F6}" dt="2025-11-05T10:04:44.537" v="6915" actId="1037"/>
          <ac:spMkLst>
            <pc:docMk/>
            <pc:sldMk cId="1301774422" sldId="1663"/>
            <ac:spMk id="95" creationId="{B2A92655-3DD4-AEF3-6D2A-75F826F6098C}"/>
          </ac:spMkLst>
        </pc:spChg>
        <pc:spChg chg="mod">
          <ac:chgData name="Amanda Banks" userId="b087a8d9-1487-4f53-b260-56dd6c44b6b6" providerId="ADAL" clId="{4797EA73-BCC8-480E-B6CC-4391CE4070F6}" dt="2025-11-05T10:05:03.223" v="6931" actId="1038"/>
          <ac:spMkLst>
            <pc:docMk/>
            <pc:sldMk cId="1301774422" sldId="1663"/>
            <ac:spMk id="98" creationId="{BBAB8B95-1903-1EAD-2976-67E64864D9E0}"/>
          </ac:spMkLst>
        </pc:spChg>
        <pc:spChg chg="mod">
          <ac:chgData name="Amanda Banks" userId="b087a8d9-1487-4f53-b260-56dd6c44b6b6" providerId="ADAL" clId="{4797EA73-BCC8-480E-B6CC-4391CE4070F6}" dt="2025-11-05T10:05:03.223" v="6931" actId="1038"/>
          <ac:spMkLst>
            <pc:docMk/>
            <pc:sldMk cId="1301774422" sldId="1663"/>
            <ac:spMk id="101" creationId="{2A2AA159-99DB-E242-DA1C-7F9AA6CE7677}"/>
          </ac:spMkLst>
        </pc:spChg>
        <pc:spChg chg="mod">
          <ac:chgData name="Amanda Banks" userId="b087a8d9-1487-4f53-b260-56dd6c44b6b6" providerId="ADAL" clId="{4797EA73-BCC8-480E-B6CC-4391CE4070F6}" dt="2025-11-05T10:04:44.537" v="6915" actId="1037"/>
          <ac:spMkLst>
            <pc:docMk/>
            <pc:sldMk cId="1301774422" sldId="1663"/>
            <ac:spMk id="103" creationId="{FD5309FA-28BD-CF88-8A2F-6D1CB6C35CCC}"/>
          </ac:spMkLst>
        </pc:spChg>
        <pc:spChg chg="mod">
          <ac:chgData name="Amanda Banks" userId="b087a8d9-1487-4f53-b260-56dd6c44b6b6" providerId="ADAL" clId="{4797EA73-BCC8-480E-B6CC-4391CE4070F6}" dt="2025-11-05T10:04:44.537" v="6915" actId="1037"/>
          <ac:spMkLst>
            <pc:docMk/>
            <pc:sldMk cId="1301774422" sldId="1663"/>
            <ac:spMk id="106" creationId="{69A44A0D-DCDA-59BA-80AE-87102CDA2E65}"/>
          </ac:spMkLst>
        </pc:spChg>
        <pc:spChg chg="mod">
          <ac:chgData name="Amanda Banks" userId="b087a8d9-1487-4f53-b260-56dd6c44b6b6" providerId="ADAL" clId="{4797EA73-BCC8-480E-B6CC-4391CE4070F6}" dt="2025-11-05T10:04:55.872" v="6925" actId="1038"/>
          <ac:spMkLst>
            <pc:docMk/>
            <pc:sldMk cId="1301774422" sldId="1663"/>
            <ac:spMk id="108" creationId="{BF442846-EE67-D2D4-B797-7CC0215AD4FC}"/>
          </ac:spMkLst>
        </pc:spChg>
        <pc:spChg chg="mod">
          <ac:chgData name="Amanda Banks" userId="b087a8d9-1487-4f53-b260-56dd6c44b6b6" providerId="ADAL" clId="{4797EA73-BCC8-480E-B6CC-4391CE4070F6}" dt="2025-11-05T10:04:55.872" v="6925" actId="1038"/>
          <ac:spMkLst>
            <pc:docMk/>
            <pc:sldMk cId="1301774422" sldId="1663"/>
            <ac:spMk id="111" creationId="{BF67517D-D07B-9359-BBE4-3C89623FB4AC}"/>
          </ac:spMkLst>
        </pc:spChg>
        <pc:spChg chg="mod">
          <ac:chgData name="Amanda Banks" userId="b087a8d9-1487-4f53-b260-56dd6c44b6b6" providerId="ADAL" clId="{4797EA73-BCC8-480E-B6CC-4391CE4070F6}" dt="2025-11-05T10:04:44.537" v="6915" actId="1037"/>
          <ac:spMkLst>
            <pc:docMk/>
            <pc:sldMk cId="1301774422" sldId="1663"/>
            <ac:spMk id="113" creationId="{863FACB0-CC32-97E5-FE78-92D70F6895AA}"/>
          </ac:spMkLst>
        </pc:spChg>
        <pc:spChg chg="mod">
          <ac:chgData name="Amanda Banks" userId="b087a8d9-1487-4f53-b260-56dd6c44b6b6" providerId="ADAL" clId="{4797EA73-BCC8-480E-B6CC-4391CE4070F6}" dt="2025-11-05T10:04:44.537" v="6915" actId="1037"/>
          <ac:spMkLst>
            <pc:docMk/>
            <pc:sldMk cId="1301774422" sldId="1663"/>
            <ac:spMk id="116" creationId="{5187449B-3444-F4EF-042D-0BABDB4C1354}"/>
          </ac:spMkLst>
        </pc:spChg>
        <pc:spChg chg="mod">
          <ac:chgData name="Amanda Banks" userId="b087a8d9-1487-4f53-b260-56dd6c44b6b6" providerId="ADAL" clId="{4797EA73-BCC8-480E-B6CC-4391CE4070F6}" dt="2025-11-05T10:02:38.294" v="6869" actId="1038"/>
          <ac:spMkLst>
            <pc:docMk/>
            <pc:sldMk cId="1301774422" sldId="1663"/>
            <ac:spMk id="118" creationId="{48679E0B-6F32-2721-683C-52B21D60D855}"/>
          </ac:spMkLst>
        </pc:spChg>
        <pc:spChg chg="mod">
          <ac:chgData name="Amanda Banks" userId="b087a8d9-1487-4f53-b260-56dd6c44b6b6" providerId="ADAL" clId="{4797EA73-BCC8-480E-B6CC-4391CE4070F6}" dt="2025-11-05T10:02:38.294" v="6869" actId="1038"/>
          <ac:spMkLst>
            <pc:docMk/>
            <pc:sldMk cId="1301774422" sldId="1663"/>
            <ac:spMk id="121" creationId="{123476F2-7691-7A47-7454-571D0A28B30F}"/>
          </ac:spMkLst>
        </pc:spChg>
        <pc:spChg chg="mod">
          <ac:chgData name="Amanda Banks" userId="b087a8d9-1487-4f53-b260-56dd6c44b6b6" providerId="ADAL" clId="{4797EA73-BCC8-480E-B6CC-4391CE4070F6}" dt="2025-11-05T10:02:38.294" v="6869" actId="1038"/>
          <ac:spMkLst>
            <pc:docMk/>
            <pc:sldMk cId="1301774422" sldId="1663"/>
            <ac:spMk id="123" creationId="{E5940A52-77FF-5595-528E-CB678495EDF1}"/>
          </ac:spMkLst>
        </pc:spChg>
        <pc:spChg chg="mod">
          <ac:chgData name="Amanda Banks" userId="b087a8d9-1487-4f53-b260-56dd6c44b6b6" providerId="ADAL" clId="{4797EA73-BCC8-480E-B6CC-4391CE4070F6}" dt="2025-11-05T10:02:38.294" v="6869" actId="1038"/>
          <ac:spMkLst>
            <pc:docMk/>
            <pc:sldMk cId="1301774422" sldId="1663"/>
            <ac:spMk id="126" creationId="{3B7CF3BD-24C2-CA37-49EA-408938D48312}"/>
          </ac:spMkLst>
        </pc:spChg>
        <pc:spChg chg="mod">
          <ac:chgData name="Amanda Banks" userId="b087a8d9-1487-4f53-b260-56dd6c44b6b6" providerId="ADAL" clId="{4797EA73-BCC8-480E-B6CC-4391CE4070F6}" dt="2025-11-05T10:02:38.294" v="6869" actId="1038"/>
          <ac:spMkLst>
            <pc:docMk/>
            <pc:sldMk cId="1301774422" sldId="1663"/>
            <ac:spMk id="128" creationId="{8AA816B7-A813-CBFD-56C3-C69C5A4A3B2A}"/>
          </ac:spMkLst>
        </pc:spChg>
        <pc:spChg chg="mod">
          <ac:chgData name="Amanda Banks" userId="b087a8d9-1487-4f53-b260-56dd6c44b6b6" providerId="ADAL" clId="{4797EA73-BCC8-480E-B6CC-4391CE4070F6}" dt="2025-11-05T10:02:38.294" v="6869" actId="1038"/>
          <ac:spMkLst>
            <pc:docMk/>
            <pc:sldMk cId="1301774422" sldId="1663"/>
            <ac:spMk id="131" creationId="{17ACF971-C01A-B07E-48DA-9DF2BEB84C3F}"/>
          </ac:spMkLst>
        </pc:spChg>
        <pc:spChg chg="mod">
          <ac:chgData name="Amanda Banks" userId="b087a8d9-1487-4f53-b260-56dd6c44b6b6" providerId="ADAL" clId="{4797EA73-BCC8-480E-B6CC-4391CE4070F6}" dt="2025-11-05T10:02:38.294" v="6869" actId="1038"/>
          <ac:spMkLst>
            <pc:docMk/>
            <pc:sldMk cId="1301774422" sldId="1663"/>
            <ac:spMk id="133" creationId="{5930ABE5-4C45-2D27-21F2-87DC12114B72}"/>
          </ac:spMkLst>
        </pc:spChg>
        <pc:spChg chg="mod">
          <ac:chgData name="Amanda Banks" userId="b087a8d9-1487-4f53-b260-56dd6c44b6b6" providerId="ADAL" clId="{4797EA73-BCC8-480E-B6CC-4391CE4070F6}" dt="2025-11-05T10:02:38.294" v="6869" actId="1038"/>
          <ac:spMkLst>
            <pc:docMk/>
            <pc:sldMk cId="1301774422" sldId="1663"/>
            <ac:spMk id="136" creationId="{3179D0E2-5D0E-9B07-8809-191767DAA986}"/>
          </ac:spMkLst>
        </pc:spChg>
        <pc:spChg chg="mod">
          <ac:chgData name="Amanda Banks" userId="b087a8d9-1487-4f53-b260-56dd6c44b6b6" providerId="ADAL" clId="{4797EA73-BCC8-480E-B6CC-4391CE4070F6}" dt="2025-11-05T10:04:13.142" v="6897" actId="1076"/>
          <ac:spMkLst>
            <pc:docMk/>
            <pc:sldMk cId="1301774422" sldId="1663"/>
            <ac:spMk id="141" creationId="{6F3BD5F6-28B0-D021-30BD-DC692BAF71C0}"/>
          </ac:spMkLst>
        </pc:spChg>
        <pc:spChg chg="mod">
          <ac:chgData name="Amanda Banks" userId="b087a8d9-1487-4f53-b260-56dd6c44b6b6" providerId="ADAL" clId="{4797EA73-BCC8-480E-B6CC-4391CE4070F6}" dt="2025-11-05T10:02:38.294" v="6869" actId="1038"/>
          <ac:spMkLst>
            <pc:docMk/>
            <pc:sldMk cId="1301774422" sldId="1663"/>
            <ac:spMk id="143" creationId="{9438EB83-34C1-29F8-1CA5-E8549567AC08}"/>
          </ac:spMkLst>
        </pc:spChg>
        <pc:spChg chg="mod">
          <ac:chgData name="Amanda Banks" userId="b087a8d9-1487-4f53-b260-56dd6c44b6b6" providerId="ADAL" clId="{4797EA73-BCC8-480E-B6CC-4391CE4070F6}" dt="2025-11-05T10:02:38.294" v="6869" actId="1038"/>
          <ac:spMkLst>
            <pc:docMk/>
            <pc:sldMk cId="1301774422" sldId="1663"/>
            <ac:spMk id="146" creationId="{B63D1621-50CC-ACDD-07AB-5BF7B485E306}"/>
          </ac:spMkLst>
        </pc:spChg>
        <pc:spChg chg="add mod">
          <ac:chgData name="Amanda Banks" userId="b087a8d9-1487-4f53-b260-56dd6c44b6b6" providerId="ADAL" clId="{4797EA73-BCC8-480E-B6CC-4391CE4070F6}" dt="2025-11-05T10:03:02.025" v="6872" actId="1076"/>
          <ac:spMkLst>
            <pc:docMk/>
            <pc:sldMk cId="1301774422" sldId="1663"/>
            <ac:spMk id="148" creationId="{D6A46D5B-FF04-62A4-7E7F-83A1F9943BA7}"/>
          </ac:spMkLst>
        </pc:spChg>
        <pc:grpChg chg="add mod">
          <ac:chgData name="Amanda Banks" userId="b087a8d9-1487-4f53-b260-56dd6c44b6b6" providerId="ADAL" clId="{4797EA73-BCC8-480E-B6CC-4391CE4070F6}" dt="2025-11-05T09:54:51.639" v="6745" actId="14100"/>
          <ac:grpSpMkLst>
            <pc:docMk/>
            <pc:sldMk cId="1301774422" sldId="1663"/>
            <ac:grpSpMk id="7" creationId="{EF3A13D0-8ED7-2491-AE4B-179262B4442B}"/>
          </ac:grpSpMkLst>
        </pc:grpChg>
        <pc:grpChg chg="mod">
          <ac:chgData name="Amanda Banks" userId="b087a8d9-1487-4f53-b260-56dd6c44b6b6" providerId="ADAL" clId="{4797EA73-BCC8-480E-B6CC-4391CE4070F6}" dt="2025-11-05T09:38:23.905" v="6562"/>
          <ac:grpSpMkLst>
            <pc:docMk/>
            <pc:sldMk cId="1301774422" sldId="1663"/>
            <ac:grpSpMk id="8" creationId="{C0667C5B-A9D6-57ED-DBBE-EF3FB79C0F3B}"/>
          </ac:grpSpMkLst>
        </pc:grpChg>
        <pc:grpChg chg="add mod">
          <ac:chgData name="Amanda Banks" userId="b087a8d9-1487-4f53-b260-56dd6c44b6b6" providerId="ADAL" clId="{4797EA73-BCC8-480E-B6CC-4391CE4070F6}" dt="2025-11-05T09:59:45.002" v="6809" actId="164"/>
          <ac:grpSpMkLst>
            <pc:docMk/>
            <pc:sldMk cId="1301774422" sldId="1663"/>
            <ac:grpSpMk id="92" creationId="{76768CD6-F81A-FE66-98AD-E584A896030E}"/>
          </ac:grpSpMkLst>
        </pc:grpChg>
        <pc:grpChg chg="add mod">
          <ac:chgData name="Amanda Banks" userId="b087a8d9-1487-4f53-b260-56dd6c44b6b6" providerId="ADAL" clId="{4797EA73-BCC8-480E-B6CC-4391CE4070F6}" dt="2025-11-05T09:57:24.634" v="6774" actId="164"/>
          <ac:grpSpMkLst>
            <pc:docMk/>
            <pc:sldMk cId="1301774422" sldId="1663"/>
            <ac:grpSpMk id="93" creationId="{7A4E9224-4654-51E4-B0D9-68AC2E801632}"/>
          </ac:grpSpMkLst>
        </pc:grpChg>
        <pc:grpChg chg="add mod">
          <ac:chgData name="Amanda Banks" userId="b087a8d9-1487-4f53-b260-56dd6c44b6b6" providerId="ADAL" clId="{4797EA73-BCC8-480E-B6CC-4391CE4070F6}" dt="2025-11-05T09:59:45.002" v="6809" actId="164"/>
          <ac:grpSpMkLst>
            <pc:docMk/>
            <pc:sldMk cId="1301774422" sldId="1663"/>
            <ac:grpSpMk id="96" creationId="{B8EEF4BB-D200-85BB-5050-6A4947BC2167}"/>
          </ac:grpSpMkLst>
        </pc:grpChg>
        <pc:grpChg chg="add mod">
          <ac:chgData name="Amanda Banks" userId="b087a8d9-1487-4f53-b260-56dd6c44b6b6" providerId="ADAL" clId="{4797EA73-BCC8-480E-B6CC-4391CE4070F6}" dt="2025-11-05T09:59:45.002" v="6809" actId="164"/>
          <ac:grpSpMkLst>
            <pc:docMk/>
            <pc:sldMk cId="1301774422" sldId="1663"/>
            <ac:grpSpMk id="97" creationId="{2ECB54CF-4B9D-7663-FE3E-4CDE0EC187C5}"/>
          </ac:grpSpMkLst>
        </pc:grpChg>
        <pc:grpChg chg="mod">
          <ac:chgData name="Amanda Banks" userId="b087a8d9-1487-4f53-b260-56dd6c44b6b6" providerId="ADAL" clId="{4797EA73-BCC8-480E-B6CC-4391CE4070F6}" dt="2025-11-05T09:57:36.354" v="6780"/>
          <ac:grpSpMkLst>
            <pc:docMk/>
            <pc:sldMk cId="1301774422" sldId="1663"/>
            <ac:grpSpMk id="99" creationId="{4958DB4D-6F71-EF8B-E631-023A4A53BE42}"/>
          </ac:grpSpMkLst>
        </pc:grpChg>
        <pc:grpChg chg="add mod">
          <ac:chgData name="Amanda Banks" userId="b087a8d9-1487-4f53-b260-56dd6c44b6b6" providerId="ADAL" clId="{4797EA73-BCC8-480E-B6CC-4391CE4070F6}" dt="2025-11-05T09:59:45.002" v="6809" actId="164"/>
          <ac:grpSpMkLst>
            <pc:docMk/>
            <pc:sldMk cId="1301774422" sldId="1663"/>
            <ac:grpSpMk id="102" creationId="{6C75C3A0-C362-110C-2814-CFD24173F9F2}"/>
          </ac:grpSpMkLst>
        </pc:grpChg>
        <pc:grpChg chg="mod">
          <ac:chgData name="Amanda Banks" userId="b087a8d9-1487-4f53-b260-56dd6c44b6b6" providerId="ADAL" clId="{4797EA73-BCC8-480E-B6CC-4391CE4070F6}" dt="2025-11-05T09:57:41.181" v="6782"/>
          <ac:grpSpMkLst>
            <pc:docMk/>
            <pc:sldMk cId="1301774422" sldId="1663"/>
            <ac:grpSpMk id="104" creationId="{FBFC1EDF-C4AF-9655-AA37-91FDC818D3E7}"/>
          </ac:grpSpMkLst>
        </pc:grpChg>
        <pc:grpChg chg="add mod">
          <ac:chgData name="Amanda Banks" userId="b087a8d9-1487-4f53-b260-56dd6c44b6b6" providerId="ADAL" clId="{4797EA73-BCC8-480E-B6CC-4391CE4070F6}" dt="2025-11-05T09:59:45.002" v="6809" actId="164"/>
          <ac:grpSpMkLst>
            <pc:docMk/>
            <pc:sldMk cId="1301774422" sldId="1663"/>
            <ac:grpSpMk id="107" creationId="{07AF4024-92E1-D651-8F16-4240F1811B5A}"/>
          </ac:grpSpMkLst>
        </pc:grpChg>
        <pc:grpChg chg="mod">
          <ac:chgData name="Amanda Banks" userId="b087a8d9-1487-4f53-b260-56dd6c44b6b6" providerId="ADAL" clId="{4797EA73-BCC8-480E-B6CC-4391CE4070F6}" dt="2025-11-05T09:57:47.667" v="6784"/>
          <ac:grpSpMkLst>
            <pc:docMk/>
            <pc:sldMk cId="1301774422" sldId="1663"/>
            <ac:grpSpMk id="109" creationId="{EF8A675D-427D-890B-E9B2-A8224C93313C}"/>
          </ac:grpSpMkLst>
        </pc:grpChg>
        <pc:grpChg chg="add mod">
          <ac:chgData name="Amanda Banks" userId="b087a8d9-1487-4f53-b260-56dd6c44b6b6" providerId="ADAL" clId="{4797EA73-BCC8-480E-B6CC-4391CE4070F6}" dt="2025-11-05T09:59:45.002" v="6809" actId="164"/>
          <ac:grpSpMkLst>
            <pc:docMk/>
            <pc:sldMk cId="1301774422" sldId="1663"/>
            <ac:grpSpMk id="112" creationId="{7F5650BA-B9DC-AD5F-4289-BD6F56161F0B}"/>
          </ac:grpSpMkLst>
        </pc:grpChg>
        <pc:grpChg chg="mod">
          <ac:chgData name="Amanda Banks" userId="b087a8d9-1487-4f53-b260-56dd6c44b6b6" providerId="ADAL" clId="{4797EA73-BCC8-480E-B6CC-4391CE4070F6}" dt="2025-11-05T09:57:52.661" v="6786"/>
          <ac:grpSpMkLst>
            <pc:docMk/>
            <pc:sldMk cId="1301774422" sldId="1663"/>
            <ac:grpSpMk id="114" creationId="{B67750EF-C52C-C3A1-020E-25E592A9F118}"/>
          </ac:grpSpMkLst>
        </pc:grpChg>
        <pc:grpChg chg="add mod">
          <ac:chgData name="Amanda Banks" userId="b087a8d9-1487-4f53-b260-56dd6c44b6b6" providerId="ADAL" clId="{4797EA73-BCC8-480E-B6CC-4391CE4070F6}" dt="2025-11-05T09:59:45.002" v="6809" actId="164"/>
          <ac:grpSpMkLst>
            <pc:docMk/>
            <pc:sldMk cId="1301774422" sldId="1663"/>
            <ac:grpSpMk id="117" creationId="{1B2D5B6D-F4FD-5B10-8BA0-E57CB88B70E6}"/>
          </ac:grpSpMkLst>
        </pc:grpChg>
        <pc:grpChg chg="mod">
          <ac:chgData name="Amanda Banks" userId="b087a8d9-1487-4f53-b260-56dd6c44b6b6" providerId="ADAL" clId="{4797EA73-BCC8-480E-B6CC-4391CE4070F6}" dt="2025-11-05T09:58:19.880" v="6788"/>
          <ac:grpSpMkLst>
            <pc:docMk/>
            <pc:sldMk cId="1301774422" sldId="1663"/>
            <ac:grpSpMk id="119" creationId="{9CD866A7-9EC0-9E25-4DCA-DF0CE3BE56EA}"/>
          </ac:grpSpMkLst>
        </pc:grpChg>
        <pc:grpChg chg="add mod">
          <ac:chgData name="Amanda Banks" userId="b087a8d9-1487-4f53-b260-56dd6c44b6b6" providerId="ADAL" clId="{4797EA73-BCC8-480E-B6CC-4391CE4070F6}" dt="2025-11-05T09:59:45.002" v="6809" actId="164"/>
          <ac:grpSpMkLst>
            <pc:docMk/>
            <pc:sldMk cId="1301774422" sldId="1663"/>
            <ac:grpSpMk id="122" creationId="{0172CCDC-A4D0-05A5-627A-65BFD5D90779}"/>
          </ac:grpSpMkLst>
        </pc:grpChg>
        <pc:grpChg chg="mod">
          <ac:chgData name="Amanda Banks" userId="b087a8d9-1487-4f53-b260-56dd6c44b6b6" providerId="ADAL" clId="{4797EA73-BCC8-480E-B6CC-4391CE4070F6}" dt="2025-11-05T09:58:48.635" v="6799"/>
          <ac:grpSpMkLst>
            <pc:docMk/>
            <pc:sldMk cId="1301774422" sldId="1663"/>
            <ac:grpSpMk id="124" creationId="{64B116F4-75B9-C875-A9B5-1E434A2374ED}"/>
          </ac:grpSpMkLst>
        </pc:grpChg>
        <pc:grpChg chg="add mod">
          <ac:chgData name="Amanda Banks" userId="b087a8d9-1487-4f53-b260-56dd6c44b6b6" providerId="ADAL" clId="{4797EA73-BCC8-480E-B6CC-4391CE4070F6}" dt="2025-11-05T09:59:45.002" v="6809" actId="164"/>
          <ac:grpSpMkLst>
            <pc:docMk/>
            <pc:sldMk cId="1301774422" sldId="1663"/>
            <ac:grpSpMk id="127" creationId="{07C91DBC-519E-2567-E7ED-17EB3BAFF947}"/>
          </ac:grpSpMkLst>
        </pc:grpChg>
        <pc:grpChg chg="mod">
          <ac:chgData name="Amanda Banks" userId="b087a8d9-1487-4f53-b260-56dd6c44b6b6" providerId="ADAL" clId="{4797EA73-BCC8-480E-B6CC-4391CE4070F6}" dt="2025-11-05T09:58:58.308" v="6801"/>
          <ac:grpSpMkLst>
            <pc:docMk/>
            <pc:sldMk cId="1301774422" sldId="1663"/>
            <ac:grpSpMk id="129" creationId="{ADC1D947-9840-2A2A-6C8C-0FBB73358EA5}"/>
          </ac:grpSpMkLst>
        </pc:grpChg>
        <pc:grpChg chg="add mod">
          <ac:chgData name="Amanda Banks" userId="b087a8d9-1487-4f53-b260-56dd6c44b6b6" providerId="ADAL" clId="{4797EA73-BCC8-480E-B6CC-4391CE4070F6}" dt="2025-11-05T09:59:45.002" v="6809" actId="164"/>
          <ac:grpSpMkLst>
            <pc:docMk/>
            <pc:sldMk cId="1301774422" sldId="1663"/>
            <ac:grpSpMk id="132" creationId="{F4EA2A41-2435-FBF6-2198-87170FEBCC50}"/>
          </ac:grpSpMkLst>
        </pc:grpChg>
        <pc:grpChg chg="mod">
          <ac:chgData name="Amanda Banks" userId="b087a8d9-1487-4f53-b260-56dd6c44b6b6" providerId="ADAL" clId="{4797EA73-BCC8-480E-B6CC-4391CE4070F6}" dt="2025-11-05T09:59:06.265" v="6803"/>
          <ac:grpSpMkLst>
            <pc:docMk/>
            <pc:sldMk cId="1301774422" sldId="1663"/>
            <ac:grpSpMk id="134" creationId="{A2CA3653-CA8B-DC27-CDFA-6E7B1EC099CC}"/>
          </ac:grpSpMkLst>
        </pc:grpChg>
        <pc:grpChg chg="mod">
          <ac:chgData name="Amanda Banks" userId="b087a8d9-1487-4f53-b260-56dd6c44b6b6" providerId="ADAL" clId="{4797EA73-BCC8-480E-B6CC-4391CE4070F6}" dt="2025-11-05T09:59:11.791" v="6805"/>
          <ac:grpSpMkLst>
            <pc:docMk/>
            <pc:sldMk cId="1301774422" sldId="1663"/>
            <ac:grpSpMk id="139" creationId="{F04640E3-81F8-5355-EE96-9155DAE44CE0}"/>
          </ac:grpSpMkLst>
        </pc:grpChg>
        <pc:grpChg chg="add mod">
          <ac:chgData name="Amanda Banks" userId="b087a8d9-1487-4f53-b260-56dd6c44b6b6" providerId="ADAL" clId="{4797EA73-BCC8-480E-B6CC-4391CE4070F6}" dt="2025-11-05T09:59:45.002" v="6809" actId="164"/>
          <ac:grpSpMkLst>
            <pc:docMk/>
            <pc:sldMk cId="1301774422" sldId="1663"/>
            <ac:grpSpMk id="142" creationId="{03FBFA9E-F20E-8497-F97E-A5C85AFF9838}"/>
          </ac:grpSpMkLst>
        </pc:grpChg>
        <pc:grpChg chg="mod">
          <ac:chgData name="Amanda Banks" userId="b087a8d9-1487-4f53-b260-56dd6c44b6b6" providerId="ADAL" clId="{4797EA73-BCC8-480E-B6CC-4391CE4070F6}" dt="2025-11-05T09:59:19.732" v="6807"/>
          <ac:grpSpMkLst>
            <pc:docMk/>
            <pc:sldMk cId="1301774422" sldId="1663"/>
            <ac:grpSpMk id="144" creationId="{744162FD-3FA0-89CD-0E43-5427FC6028FF}"/>
          </ac:grpSpMkLst>
        </pc:grpChg>
        <pc:grpChg chg="add mod">
          <ac:chgData name="Amanda Banks" userId="b087a8d9-1487-4f53-b260-56dd6c44b6b6" providerId="ADAL" clId="{4797EA73-BCC8-480E-B6CC-4391CE4070F6}" dt="2025-11-05T10:34:19.035" v="7122" actId="1076"/>
          <ac:grpSpMkLst>
            <pc:docMk/>
            <pc:sldMk cId="1301774422" sldId="1663"/>
            <ac:grpSpMk id="147" creationId="{5FE5DA19-51DC-BD94-6F5B-DAA9435AA47D}"/>
          </ac:grpSpMkLst>
        </pc:grpChg>
        <pc:cxnChg chg="add mod">
          <ac:chgData name="Amanda Banks" userId="b087a8d9-1487-4f53-b260-56dd6c44b6b6" providerId="ADAL" clId="{4797EA73-BCC8-480E-B6CC-4391CE4070F6}" dt="2025-11-05T09:56:02.425" v="6762" actId="14100"/>
          <ac:cxnSpMkLst>
            <pc:docMk/>
            <pc:sldMk cId="1301774422" sldId="1663"/>
            <ac:cxnSpMk id="84" creationId="{4745099D-CBA2-9749-3AFF-00EEFFA06B17}"/>
          </ac:cxnSpMkLst>
        </pc:cxnChg>
        <pc:cxnChg chg="add mod">
          <ac:chgData name="Amanda Banks" userId="b087a8d9-1487-4f53-b260-56dd6c44b6b6" providerId="ADAL" clId="{4797EA73-BCC8-480E-B6CC-4391CE4070F6}" dt="2025-11-05T10:04:44.537" v="6915" actId="1037"/>
          <ac:cxnSpMkLst>
            <pc:docMk/>
            <pc:sldMk cId="1301774422" sldId="1663"/>
            <ac:cxnSpMk id="88" creationId="{5CB87713-17B5-D68E-E36D-42D02B8800C1}"/>
          </ac:cxnSpMkLst>
        </pc:cxnChg>
        <pc:cxnChg chg="mod">
          <ac:chgData name="Amanda Banks" userId="b087a8d9-1487-4f53-b260-56dd6c44b6b6" providerId="ADAL" clId="{4797EA73-BCC8-480E-B6CC-4391CE4070F6}" dt="2025-11-05T10:04:44.537" v="6915" actId="1037"/>
          <ac:cxnSpMkLst>
            <pc:docMk/>
            <pc:sldMk cId="1301774422" sldId="1663"/>
            <ac:cxnSpMk id="94" creationId="{52A303A7-889B-FA86-B936-AFCC6C4DCC65}"/>
          </ac:cxnSpMkLst>
        </pc:cxnChg>
        <pc:cxnChg chg="mod">
          <ac:chgData name="Amanda Banks" userId="b087a8d9-1487-4f53-b260-56dd6c44b6b6" providerId="ADAL" clId="{4797EA73-BCC8-480E-B6CC-4391CE4070F6}" dt="2025-11-05T10:05:03.223" v="6931" actId="1038"/>
          <ac:cxnSpMkLst>
            <pc:docMk/>
            <pc:sldMk cId="1301774422" sldId="1663"/>
            <ac:cxnSpMk id="100" creationId="{5B23D31F-8857-E336-E337-C629F2922077}"/>
          </ac:cxnSpMkLst>
        </pc:cxnChg>
        <pc:cxnChg chg="mod">
          <ac:chgData name="Amanda Banks" userId="b087a8d9-1487-4f53-b260-56dd6c44b6b6" providerId="ADAL" clId="{4797EA73-BCC8-480E-B6CC-4391CE4070F6}" dt="2025-11-05T10:04:44.537" v="6915" actId="1037"/>
          <ac:cxnSpMkLst>
            <pc:docMk/>
            <pc:sldMk cId="1301774422" sldId="1663"/>
            <ac:cxnSpMk id="105" creationId="{D77B2C09-32FA-5C34-BCFC-73F91043067E}"/>
          </ac:cxnSpMkLst>
        </pc:cxnChg>
        <pc:cxnChg chg="mod">
          <ac:chgData name="Amanda Banks" userId="b087a8d9-1487-4f53-b260-56dd6c44b6b6" providerId="ADAL" clId="{4797EA73-BCC8-480E-B6CC-4391CE4070F6}" dt="2025-11-05T10:04:55.872" v="6925" actId="1038"/>
          <ac:cxnSpMkLst>
            <pc:docMk/>
            <pc:sldMk cId="1301774422" sldId="1663"/>
            <ac:cxnSpMk id="110" creationId="{F5E12742-A175-E3BE-F27D-651391A437B6}"/>
          </ac:cxnSpMkLst>
        </pc:cxnChg>
        <pc:cxnChg chg="mod">
          <ac:chgData name="Amanda Banks" userId="b087a8d9-1487-4f53-b260-56dd6c44b6b6" providerId="ADAL" clId="{4797EA73-BCC8-480E-B6CC-4391CE4070F6}" dt="2025-11-05T10:04:44.537" v="6915" actId="1037"/>
          <ac:cxnSpMkLst>
            <pc:docMk/>
            <pc:sldMk cId="1301774422" sldId="1663"/>
            <ac:cxnSpMk id="115" creationId="{187BEC06-5386-D653-1578-12B3FC1BAD90}"/>
          </ac:cxnSpMkLst>
        </pc:cxnChg>
        <pc:cxnChg chg="mod">
          <ac:chgData name="Amanda Banks" userId="b087a8d9-1487-4f53-b260-56dd6c44b6b6" providerId="ADAL" clId="{4797EA73-BCC8-480E-B6CC-4391CE4070F6}" dt="2025-11-05T10:02:38.294" v="6869" actId="1038"/>
          <ac:cxnSpMkLst>
            <pc:docMk/>
            <pc:sldMk cId="1301774422" sldId="1663"/>
            <ac:cxnSpMk id="120" creationId="{637388DD-F4F8-46A8-6D8B-6A64BF3148DF}"/>
          </ac:cxnSpMkLst>
        </pc:cxnChg>
        <pc:cxnChg chg="mod">
          <ac:chgData name="Amanda Banks" userId="b087a8d9-1487-4f53-b260-56dd6c44b6b6" providerId="ADAL" clId="{4797EA73-BCC8-480E-B6CC-4391CE4070F6}" dt="2025-11-05T10:02:38.294" v="6869" actId="1038"/>
          <ac:cxnSpMkLst>
            <pc:docMk/>
            <pc:sldMk cId="1301774422" sldId="1663"/>
            <ac:cxnSpMk id="125" creationId="{6B9ABA79-774B-16B1-B317-5C69CCE46180}"/>
          </ac:cxnSpMkLst>
        </pc:cxnChg>
        <pc:cxnChg chg="mod">
          <ac:chgData name="Amanda Banks" userId="b087a8d9-1487-4f53-b260-56dd6c44b6b6" providerId="ADAL" clId="{4797EA73-BCC8-480E-B6CC-4391CE4070F6}" dt="2025-11-05T10:02:38.294" v="6869" actId="1038"/>
          <ac:cxnSpMkLst>
            <pc:docMk/>
            <pc:sldMk cId="1301774422" sldId="1663"/>
            <ac:cxnSpMk id="130" creationId="{79C9996A-76D5-DCDF-9F47-DCA2924FD988}"/>
          </ac:cxnSpMkLst>
        </pc:cxnChg>
        <pc:cxnChg chg="mod">
          <ac:chgData name="Amanda Banks" userId="b087a8d9-1487-4f53-b260-56dd6c44b6b6" providerId="ADAL" clId="{4797EA73-BCC8-480E-B6CC-4391CE4070F6}" dt="2025-11-05T10:02:38.294" v="6869" actId="1038"/>
          <ac:cxnSpMkLst>
            <pc:docMk/>
            <pc:sldMk cId="1301774422" sldId="1663"/>
            <ac:cxnSpMk id="135" creationId="{1941AA35-1693-2B3F-877E-7855C2A8EC85}"/>
          </ac:cxnSpMkLst>
        </pc:cxnChg>
        <pc:cxnChg chg="mod">
          <ac:chgData name="Amanda Banks" userId="b087a8d9-1487-4f53-b260-56dd6c44b6b6" providerId="ADAL" clId="{4797EA73-BCC8-480E-B6CC-4391CE4070F6}" dt="2025-11-05T10:04:13.142" v="6897" actId="1076"/>
          <ac:cxnSpMkLst>
            <pc:docMk/>
            <pc:sldMk cId="1301774422" sldId="1663"/>
            <ac:cxnSpMk id="140" creationId="{709E37D0-782E-7A62-BDA0-5936EF38413B}"/>
          </ac:cxnSpMkLst>
        </pc:cxnChg>
        <pc:cxnChg chg="mod">
          <ac:chgData name="Amanda Banks" userId="b087a8d9-1487-4f53-b260-56dd6c44b6b6" providerId="ADAL" clId="{4797EA73-BCC8-480E-B6CC-4391CE4070F6}" dt="2025-11-05T10:02:38.294" v="6869" actId="1038"/>
          <ac:cxnSpMkLst>
            <pc:docMk/>
            <pc:sldMk cId="1301774422" sldId="1663"/>
            <ac:cxnSpMk id="145" creationId="{31FE0407-1A06-BADB-CE8B-4A6DCF7E7010}"/>
          </ac:cxnSpMkLst>
        </pc:cxnChg>
      </pc:sldChg>
      <pc:sldChg chg="modSp mod modNotesTx">
        <pc:chgData name="Amanda Banks" userId="b087a8d9-1487-4f53-b260-56dd6c44b6b6" providerId="ADAL" clId="{4797EA73-BCC8-480E-B6CC-4391CE4070F6}" dt="2025-11-05T10:53:21.826" v="7338" actId="113"/>
        <pc:sldMkLst>
          <pc:docMk/>
          <pc:sldMk cId="1588897874" sldId="1675"/>
        </pc:sldMkLst>
        <pc:spChg chg="mod">
          <ac:chgData name="Amanda Banks" userId="b087a8d9-1487-4f53-b260-56dd6c44b6b6" providerId="ADAL" clId="{4797EA73-BCC8-480E-B6CC-4391CE4070F6}" dt="2025-11-04T21:43:40.536" v="2028" actId="20577"/>
          <ac:spMkLst>
            <pc:docMk/>
            <pc:sldMk cId="1588897874" sldId="1675"/>
            <ac:spMk id="5" creationId="{3D720379-22E6-038F-8429-B98055FD1285}"/>
          </ac:spMkLst>
        </pc:spChg>
      </pc:sldChg>
      <pc:sldChg chg="addSp delSp modSp mod modCm modNotesTx">
        <pc:chgData name="Amanda Banks" userId="b087a8d9-1487-4f53-b260-56dd6c44b6b6" providerId="ADAL" clId="{4797EA73-BCC8-480E-B6CC-4391CE4070F6}" dt="2025-11-05T08:25:52.176" v="5584" actId="20577"/>
        <pc:sldMkLst>
          <pc:docMk/>
          <pc:sldMk cId="1916172049" sldId="1681"/>
        </pc:sldMkLst>
        <pc:spChg chg="add mod">
          <ac:chgData name="Amanda Banks" userId="b087a8d9-1487-4f53-b260-56dd6c44b6b6" providerId="ADAL" clId="{4797EA73-BCC8-480E-B6CC-4391CE4070F6}" dt="2025-11-05T06:41:02.140" v="4017"/>
          <ac:spMkLst>
            <pc:docMk/>
            <pc:sldMk cId="1916172049" sldId="1681"/>
            <ac:spMk id="18" creationId="{A7017898-D35B-A1FF-42CA-E871E5EC3896}"/>
          </ac:spMkLst>
        </pc:spChg>
        <pc:spChg chg="mod">
          <ac:chgData name="Amanda Banks" userId="b087a8d9-1487-4f53-b260-56dd6c44b6b6" providerId="ADAL" clId="{4797EA73-BCC8-480E-B6CC-4391CE4070F6}" dt="2025-11-05T08:25:52.176" v="5584" actId="20577"/>
          <ac:spMkLst>
            <pc:docMk/>
            <pc:sldMk cId="1916172049" sldId="1681"/>
            <ac:spMk id="20" creationId="{F414DDF8-FA8F-FDD6-35F4-C956E96CE995}"/>
          </ac:spMkLst>
        </pc:spChg>
        <pc:spChg chg="add mod">
          <ac:chgData name="Amanda Banks" userId="b087a8d9-1487-4f53-b260-56dd6c44b6b6" providerId="ADAL" clId="{4797EA73-BCC8-480E-B6CC-4391CE4070F6}" dt="2025-11-05T06:41:02.140" v="4017"/>
          <ac:spMkLst>
            <pc:docMk/>
            <pc:sldMk cId="1916172049" sldId="1681"/>
            <ac:spMk id="22" creationId="{8991EE05-BF77-B77B-6C59-8EAB4F8A7925}"/>
          </ac:spMkLst>
        </pc:spChg>
        <pc:picChg chg="add mod">
          <ac:chgData name="Amanda Banks" userId="b087a8d9-1487-4f53-b260-56dd6c44b6b6" providerId="ADAL" clId="{4797EA73-BCC8-480E-B6CC-4391CE4070F6}" dt="2025-11-05T06:41:02.140" v="4017"/>
          <ac:picMkLst>
            <pc:docMk/>
            <pc:sldMk cId="1916172049" sldId="1681"/>
            <ac:picMk id="2" creationId="{C3E3BD5A-59FA-DE52-95DE-950DD140B208}"/>
          </ac:picMkLst>
        </pc:picChg>
        <pc:picChg chg="add mod">
          <ac:chgData name="Amanda Banks" userId="b087a8d9-1487-4f53-b260-56dd6c44b6b6" providerId="ADAL" clId="{4797EA73-BCC8-480E-B6CC-4391CE4070F6}" dt="2025-11-05T06:41:02.140" v="4017"/>
          <ac:picMkLst>
            <pc:docMk/>
            <pc:sldMk cId="1916172049" sldId="1681"/>
            <ac:picMk id="15" creationId="{8E5B70F7-646C-3DC5-8833-D1A8BD6FF188}"/>
          </ac:picMkLst>
        </pc:picChg>
        <pc:picChg chg="add mod">
          <ac:chgData name="Amanda Banks" userId="b087a8d9-1487-4f53-b260-56dd6c44b6b6" providerId="ADAL" clId="{4797EA73-BCC8-480E-B6CC-4391CE4070F6}" dt="2025-11-05T06:41:02.140" v="4017"/>
          <ac:picMkLst>
            <pc:docMk/>
            <pc:sldMk cId="1916172049" sldId="1681"/>
            <ac:picMk id="17" creationId="{0319313D-A662-E393-DD17-5C3919BFBE2B}"/>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797EA73-BCC8-480E-B6CC-4391CE4070F6}" dt="2025-11-05T08:25:52.176" v="5584" actId="20577"/>
              <pc2:cmMkLst xmlns:pc2="http://schemas.microsoft.com/office/powerpoint/2019/9/main/command">
                <pc:docMk/>
                <pc:sldMk cId="1916172049" sldId="1681"/>
                <pc2:cmMk id="{3FE10176-48DD-4875-9FD6-88359B8502F3}"/>
              </pc2:cmMkLst>
            </pc226:cmChg>
          </p:ext>
        </pc:extLst>
      </pc:sldChg>
      <pc:sldChg chg="modSp mod">
        <pc:chgData name="Amanda Banks" userId="b087a8d9-1487-4f53-b260-56dd6c44b6b6" providerId="ADAL" clId="{4797EA73-BCC8-480E-B6CC-4391CE4070F6}" dt="2025-11-05T01:48:12.688" v="2121" actId="2710"/>
        <pc:sldMkLst>
          <pc:docMk/>
          <pc:sldMk cId="500586079" sldId="1687"/>
        </pc:sldMkLst>
        <pc:spChg chg="mod">
          <ac:chgData name="Amanda Banks" userId="b087a8d9-1487-4f53-b260-56dd6c44b6b6" providerId="ADAL" clId="{4797EA73-BCC8-480E-B6CC-4391CE4070F6}" dt="2025-11-05T01:48:12.688" v="2121" actId="2710"/>
          <ac:spMkLst>
            <pc:docMk/>
            <pc:sldMk cId="500586079" sldId="1687"/>
            <ac:spMk id="6" creationId="{199A9D8D-F311-B201-C4D5-143D6586EB18}"/>
          </ac:spMkLst>
        </pc:spChg>
        <pc:picChg chg="mod">
          <ac:chgData name="Amanda Banks" userId="b087a8d9-1487-4f53-b260-56dd6c44b6b6" providerId="ADAL" clId="{4797EA73-BCC8-480E-B6CC-4391CE4070F6}" dt="2025-11-04T20:58:44.045" v="1620" actId="962"/>
          <ac:picMkLst>
            <pc:docMk/>
            <pc:sldMk cId="500586079" sldId="1687"/>
            <ac:picMk id="9" creationId="{C621CF1C-FDF8-40E2-E8E7-3DC8F7B334BF}"/>
          </ac:picMkLst>
        </pc:picChg>
        <pc:picChg chg="mod">
          <ac:chgData name="Amanda Banks" userId="b087a8d9-1487-4f53-b260-56dd6c44b6b6" providerId="ADAL" clId="{4797EA73-BCC8-480E-B6CC-4391CE4070F6}" dt="2025-11-04T20:57:27.085" v="1347" actId="962"/>
          <ac:picMkLst>
            <pc:docMk/>
            <pc:sldMk cId="500586079" sldId="1687"/>
            <ac:picMk id="15" creationId="{7F8C22A3-52F4-E873-872E-CDB6682CC851}"/>
          </ac:picMkLst>
        </pc:picChg>
        <pc:picChg chg="mod">
          <ac:chgData name="Amanda Banks" userId="b087a8d9-1487-4f53-b260-56dd6c44b6b6" providerId="ADAL" clId="{4797EA73-BCC8-480E-B6CC-4391CE4070F6}" dt="2025-11-04T20:57:51.284" v="1426" actId="962"/>
          <ac:picMkLst>
            <pc:docMk/>
            <pc:sldMk cId="500586079" sldId="1687"/>
            <ac:picMk id="22" creationId="{D00772C7-6EA2-C81E-88F7-0C2EE70473A4}"/>
          </ac:picMkLst>
        </pc:picChg>
        <pc:picChg chg="mod">
          <ac:chgData name="Amanda Banks" userId="b087a8d9-1487-4f53-b260-56dd6c44b6b6" providerId="ADAL" clId="{4797EA73-BCC8-480E-B6CC-4391CE4070F6}" dt="2025-11-04T20:58:31.402" v="1550" actId="962"/>
          <ac:picMkLst>
            <pc:docMk/>
            <pc:sldMk cId="500586079" sldId="1687"/>
            <ac:picMk id="37" creationId="{EBD4FBB8-43C8-E6F9-5FF6-1DA8375F1F05}"/>
          </ac:picMkLst>
        </pc:picChg>
        <pc:picChg chg="mod">
          <ac:chgData name="Amanda Banks" userId="b087a8d9-1487-4f53-b260-56dd6c44b6b6" providerId="ADAL" clId="{4797EA73-BCC8-480E-B6CC-4391CE4070F6}" dt="2025-11-04T20:57:14.052" v="1313" actId="962"/>
          <ac:picMkLst>
            <pc:docMk/>
            <pc:sldMk cId="500586079" sldId="1687"/>
            <ac:picMk id="42" creationId="{894338F9-0907-1047-D21C-74A60ED8A140}"/>
          </ac:picMkLst>
        </pc:picChg>
        <pc:picChg chg="mod">
          <ac:chgData name="Amanda Banks" userId="b087a8d9-1487-4f53-b260-56dd6c44b6b6" providerId="ADAL" clId="{4797EA73-BCC8-480E-B6CC-4391CE4070F6}" dt="2025-11-04T20:56:28.192" v="1147" actId="962"/>
          <ac:picMkLst>
            <pc:docMk/>
            <pc:sldMk cId="500586079" sldId="1687"/>
            <ac:picMk id="45" creationId="{10769E68-571A-23B2-62EE-2AB9DB45F466}"/>
          </ac:picMkLst>
        </pc:picChg>
        <pc:picChg chg="mod">
          <ac:chgData name="Amanda Banks" userId="b087a8d9-1487-4f53-b260-56dd6c44b6b6" providerId="ADAL" clId="{4797EA73-BCC8-480E-B6CC-4391CE4070F6}" dt="2025-11-04T20:56:47.613" v="1227" actId="962"/>
          <ac:picMkLst>
            <pc:docMk/>
            <pc:sldMk cId="500586079" sldId="1687"/>
            <ac:picMk id="52" creationId="{C84DD31D-E5AF-182A-A9E7-7F7C078061B5}"/>
          </ac:picMkLst>
        </pc:picChg>
      </pc:sldChg>
      <pc:sldChg chg="modSp mod modNotesTx">
        <pc:chgData name="Amanda Banks" userId="b087a8d9-1487-4f53-b260-56dd6c44b6b6" providerId="ADAL" clId="{4797EA73-BCC8-480E-B6CC-4391CE4070F6}" dt="2025-11-05T10:53:13.594" v="7337" actId="113"/>
        <pc:sldMkLst>
          <pc:docMk/>
          <pc:sldMk cId="1790605174" sldId="1688"/>
        </pc:sldMkLst>
        <pc:spChg chg="mod">
          <ac:chgData name="Amanda Banks" userId="b087a8d9-1487-4f53-b260-56dd6c44b6b6" providerId="ADAL" clId="{4797EA73-BCC8-480E-B6CC-4391CE4070F6}" dt="2025-11-04T21:52:42.472" v="2118" actId="20577"/>
          <ac:spMkLst>
            <pc:docMk/>
            <pc:sldMk cId="1790605174" sldId="1688"/>
            <ac:spMk id="20" creationId="{EACD2AC5-1F8F-23C4-4FB4-3B51B86BB2A9}"/>
          </ac:spMkLst>
        </pc:spChg>
      </pc:sldChg>
      <pc:sldChg chg="modSp mod modNotesTx">
        <pc:chgData name="Amanda Banks" userId="b087a8d9-1487-4f53-b260-56dd6c44b6b6" providerId="ADAL" clId="{4797EA73-BCC8-480E-B6CC-4391CE4070F6}" dt="2025-11-05T10:51:02.509" v="7330" actId="20577"/>
        <pc:sldMkLst>
          <pc:docMk/>
          <pc:sldMk cId="1668411616" sldId="1693"/>
        </pc:sldMkLst>
        <pc:spChg chg="mod">
          <ac:chgData name="Amanda Banks" userId="b087a8d9-1487-4f53-b260-56dd6c44b6b6" providerId="ADAL" clId="{4797EA73-BCC8-480E-B6CC-4391CE4070F6}" dt="2025-11-05T10:50:30.123" v="7329" actId="20577"/>
          <ac:spMkLst>
            <pc:docMk/>
            <pc:sldMk cId="1668411616" sldId="1693"/>
            <ac:spMk id="12" creationId="{A3AAEEA4-C4C7-4951-A4AF-337462BC8F97}"/>
          </ac:spMkLst>
        </pc:spChg>
      </pc:sldChg>
      <pc:sldChg chg="modSp mod modCm">
        <pc:chgData name="Amanda Banks" userId="b087a8d9-1487-4f53-b260-56dd6c44b6b6" providerId="ADAL" clId="{4797EA73-BCC8-480E-B6CC-4391CE4070F6}" dt="2025-11-05T10:49:45.182" v="7318" actId="20577"/>
        <pc:sldMkLst>
          <pc:docMk/>
          <pc:sldMk cId="3475258464" sldId="1695"/>
        </pc:sldMkLst>
        <pc:spChg chg="mod">
          <ac:chgData name="Amanda Banks" userId="b087a8d9-1487-4f53-b260-56dd6c44b6b6" providerId="ADAL" clId="{4797EA73-BCC8-480E-B6CC-4391CE4070F6}" dt="2025-11-05T10:49:45.182" v="7318" actId="20577"/>
          <ac:spMkLst>
            <pc:docMk/>
            <pc:sldMk cId="3475258464" sldId="1695"/>
            <ac:spMk id="5" creationId="{D75F3301-8D77-DC1C-FF4A-4769773FC69B}"/>
          </ac:spMkLst>
        </pc:spChg>
        <pc:spChg chg="mod">
          <ac:chgData name="Amanda Banks" userId="b087a8d9-1487-4f53-b260-56dd6c44b6b6" providerId="ADAL" clId="{4797EA73-BCC8-480E-B6CC-4391CE4070F6}" dt="2025-11-05T10:49:36.901" v="7309" actId="14100"/>
          <ac:spMkLst>
            <pc:docMk/>
            <pc:sldMk cId="3475258464" sldId="1695"/>
            <ac:spMk id="27" creationId="{8DF20623-22DF-2FA1-EB5B-C78CEA880B06}"/>
          </ac:spMkLst>
        </pc:spChg>
        <pc:grpChg chg="mod">
          <ac:chgData name="Amanda Banks" userId="b087a8d9-1487-4f53-b260-56dd6c44b6b6" providerId="ADAL" clId="{4797EA73-BCC8-480E-B6CC-4391CE4070F6}" dt="2025-11-05T10:49:36.901" v="7309" actId="14100"/>
          <ac:grpSpMkLst>
            <pc:docMk/>
            <pc:sldMk cId="3475258464" sldId="1695"/>
            <ac:grpSpMk id="3" creationId="{48DA65AE-F52C-3039-C412-F23619BDF6BD}"/>
          </ac:grpSpMkLst>
        </pc:grpChg>
        <pc:grpChg chg="mod">
          <ac:chgData name="Amanda Banks" userId="b087a8d9-1487-4f53-b260-56dd6c44b6b6" providerId="ADAL" clId="{4797EA73-BCC8-480E-B6CC-4391CE4070F6}" dt="2025-11-05T10:49:36.901" v="7309" actId="14100"/>
          <ac:grpSpMkLst>
            <pc:docMk/>
            <pc:sldMk cId="3475258464" sldId="1695"/>
            <ac:grpSpMk id="28" creationId="{0F9DD25F-2113-9A78-903F-1474D291E39D}"/>
          </ac:grpSpMkLst>
        </pc:grpChg>
        <pc:picChg chg="mod">
          <ac:chgData name="Amanda Banks" userId="b087a8d9-1487-4f53-b260-56dd6c44b6b6" providerId="ADAL" clId="{4797EA73-BCC8-480E-B6CC-4391CE4070F6}" dt="2025-11-05T10:49:36.901" v="7309" actId="14100"/>
          <ac:picMkLst>
            <pc:docMk/>
            <pc:sldMk cId="3475258464" sldId="1695"/>
            <ac:picMk id="13" creationId="{7488F2C1-6145-35DB-5A78-1446FA1A9C05}"/>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797EA73-BCC8-480E-B6CC-4391CE4070F6}" dt="2025-11-05T10:49:45.182" v="7318" actId="20577"/>
              <pc2:cmMkLst xmlns:pc2="http://schemas.microsoft.com/office/powerpoint/2019/9/main/command">
                <pc:docMk/>
                <pc:sldMk cId="3475258464" sldId="1695"/>
                <pc2:cmMk id="{4A5ADD2E-1CB4-423F-8556-ACB9C976549A}"/>
              </pc2:cmMkLst>
            </pc226:cmChg>
            <pc226:cmChg xmlns:pc226="http://schemas.microsoft.com/office/powerpoint/2022/06/main/command" chg="mod">
              <pc226:chgData name="Amanda Banks" userId="b087a8d9-1487-4f53-b260-56dd6c44b6b6" providerId="ADAL" clId="{4797EA73-BCC8-480E-B6CC-4391CE4070F6}" dt="2025-11-05T10:49:45.182" v="7318" actId="20577"/>
              <pc2:cmMkLst xmlns:pc2="http://schemas.microsoft.com/office/powerpoint/2019/9/main/command">
                <pc:docMk/>
                <pc:sldMk cId="3475258464" sldId="1695"/>
                <pc2:cmMk id="{3A6F84FF-671E-4338-9BF4-318F99B640BE}"/>
              </pc2:cmMkLst>
            </pc226:cmChg>
          </p:ext>
        </pc:extLst>
      </pc:sldChg>
      <pc:sldChg chg="addSp delSp modSp mod modCm modNotesTx">
        <pc:chgData name="Amanda Banks" userId="b087a8d9-1487-4f53-b260-56dd6c44b6b6" providerId="ADAL" clId="{4797EA73-BCC8-480E-B6CC-4391CE4070F6}" dt="2025-11-05T10:56:37.821" v="7359" actId="113"/>
        <pc:sldMkLst>
          <pc:docMk/>
          <pc:sldMk cId="2708742827" sldId="1697"/>
        </pc:sldMkLst>
        <pc:spChg chg="mod">
          <ac:chgData name="Amanda Banks" userId="b087a8d9-1487-4f53-b260-56dd6c44b6b6" providerId="ADAL" clId="{4797EA73-BCC8-480E-B6CC-4391CE4070F6}" dt="2025-11-05T05:26:28.611" v="3750" actId="115"/>
          <ac:spMkLst>
            <pc:docMk/>
            <pc:sldMk cId="2708742827" sldId="1697"/>
            <ac:spMk id="2" creationId="{BBF600C7-8EE1-880C-E519-DFD5453DEA07}"/>
          </ac:spMkLst>
        </pc:spChg>
        <pc:spChg chg="mod">
          <ac:chgData name="Amanda Banks" userId="b087a8d9-1487-4f53-b260-56dd6c44b6b6" providerId="ADAL" clId="{4797EA73-BCC8-480E-B6CC-4391CE4070F6}" dt="2025-11-05T04:11:54.319" v="3746" actId="14100"/>
          <ac:spMkLst>
            <pc:docMk/>
            <pc:sldMk cId="2708742827" sldId="1697"/>
            <ac:spMk id="8" creationId="{4FEF1053-D04A-1A1C-DE93-01EB66D8C467}"/>
          </ac:spMkLst>
        </pc:spChg>
        <pc:spChg chg="mod">
          <ac:chgData name="Amanda Banks" userId="b087a8d9-1487-4f53-b260-56dd6c44b6b6" providerId="ADAL" clId="{4797EA73-BCC8-480E-B6CC-4391CE4070F6}" dt="2025-11-05T02:25:01.392" v="3162" actId="1076"/>
          <ac:spMkLst>
            <pc:docMk/>
            <pc:sldMk cId="2708742827" sldId="1697"/>
            <ac:spMk id="12" creationId="{1C110033-5A25-1C1D-D917-10120EF5D3EF}"/>
          </ac:spMkLst>
        </pc:spChg>
        <pc:spChg chg="mod">
          <ac:chgData name="Amanda Banks" userId="b087a8d9-1487-4f53-b260-56dd6c44b6b6" providerId="ADAL" clId="{4797EA73-BCC8-480E-B6CC-4391CE4070F6}" dt="2025-11-05T02:25:01.392" v="3162" actId="1076"/>
          <ac:spMkLst>
            <pc:docMk/>
            <pc:sldMk cId="2708742827" sldId="1697"/>
            <ac:spMk id="27" creationId="{8DF20623-22DF-2FA1-EB5B-C78CEA880B06}"/>
          </ac:spMkLst>
        </pc:spChg>
        <pc:grpChg chg="mod">
          <ac:chgData name="Amanda Banks" userId="b087a8d9-1487-4f53-b260-56dd6c44b6b6" providerId="ADAL" clId="{4797EA73-BCC8-480E-B6CC-4391CE4070F6}" dt="2025-11-05T02:25:01.392" v="3162" actId="1076"/>
          <ac:grpSpMkLst>
            <pc:docMk/>
            <pc:sldMk cId="2708742827" sldId="1697"/>
            <ac:grpSpMk id="9" creationId="{FA4A0A49-D1B4-EB07-0011-E9EF0C89CE0C}"/>
          </ac:grpSpMkLst>
        </pc:grpChg>
        <pc:grpChg chg="mod">
          <ac:chgData name="Amanda Banks" userId="b087a8d9-1487-4f53-b260-56dd6c44b6b6" providerId="ADAL" clId="{4797EA73-BCC8-480E-B6CC-4391CE4070F6}" dt="2025-11-05T02:16:13.165" v="3032" actId="1076"/>
          <ac:grpSpMkLst>
            <pc:docMk/>
            <pc:sldMk cId="2708742827" sldId="1697"/>
            <ac:grpSpMk id="10" creationId="{E6622C27-8988-93C9-A2A6-203C4DF4C635}"/>
          </ac:grpSpMkLst>
        </pc:grpChg>
        <pc:grpChg chg="mod">
          <ac:chgData name="Amanda Banks" userId="b087a8d9-1487-4f53-b260-56dd6c44b6b6" providerId="ADAL" clId="{4797EA73-BCC8-480E-B6CC-4391CE4070F6}" dt="2025-11-05T02:25:01.392" v="3162" actId="1076"/>
          <ac:grpSpMkLst>
            <pc:docMk/>
            <pc:sldMk cId="2708742827" sldId="1697"/>
            <ac:grpSpMk id="14" creationId="{A3885A12-ADE2-2CB3-B4E9-D1DDDE74FF04}"/>
          </ac:grpSpMkLst>
        </pc:gr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4797EA73-BCC8-480E-B6CC-4391CE4070F6}" dt="2025-11-05T05:25:22.108" v="3748" actId="313"/>
              <pc2:cmMkLst xmlns:pc2="http://schemas.microsoft.com/office/powerpoint/2019/9/main/command">
                <pc:docMk/>
                <pc:sldMk cId="2708742827" sldId="1697"/>
                <pc2:cmMk id="{E8128000-27AE-4F2E-A18A-39BD393BFA38}"/>
              </pc2:cmMkLst>
            </pc226:cmChg>
            <pc226:cmChg xmlns:pc226="http://schemas.microsoft.com/office/powerpoint/2022/06/main/command" chg="mod">
              <pc226:chgData name="Amanda Banks" userId="b087a8d9-1487-4f53-b260-56dd6c44b6b6" providerId="ADAL" clId="{4797EA73-BCC8-480E-B6CC-4391CE4070F6}" dt="2025-11-05T05:25:22.108" v="3748" actId="313"/>
              <pc2:cmMkLst xmlns:pc2="http://schemas.microsoft.com/office/powerpoint/2019/9/main/command">
                <pc:docMk/>
                <pc:sldMk cId="2708742827" sldId="1697"/>
                <pc2:cmMk id="{4149D134-4D31-42F0-B276-DC3118008472}"/>
              </pc2:cmMkLst>
            </pc226:cmChg>
            <pc226:cmChg xmlns:pc226="http://schemas.microsoft.com/office/powerpoint/2022/06/main/command" chg="mod">
              <pc226:chgData name="Amanda Banks" userId="b087a8d9-1487-4f53-b260-56dd6c44b6b6" providerId="ADAL" clId="{4797EA73-BCC8-480E-B6CC-4391CE4070F6}" dt="2025-11-05T05:25:22.108" v="3748" actId="313"/>
              <pc2:cmMkLst xmlns:pc2="http://schemas.microsoft.com/office/powerpoint/2019/9/main/command">
                <pc:docMk/>
                <pc:sldMk cId="2708742827" sldId="1697"/>
                <pc2:cmMk id="{BF5EE959-4D91-4068-9EB2-E844AA3B3B6A}"/>
              </pc2:cmMkLst>
            </pc226:cmChg>
            <pc226:cmChg xmlns:pc226="http://schemas.microsoft.com/office/powerpoint/2022/06/main/command" chg="mod">
              <pc226:chgData name="Amanda Banks" userId="b087a8d9-1487-4f53-b260-56dd6c44b6b6" providerId="ADAL" clId="{4797EA73-BCC8-480E-B6CC-4391CE4070F6}" dt="2025-11-05T05:25:22.108" v="3748" actId="313"/>
              <pc2:cmMkLst xmlns:pc2="http://schemas.microsoft.com/office/powerpoint/2019/9/main/command">
                <pc:docMk/>
                <pc:sldMk cId="2708742827" sldId="1697"/>
                <pc2:cmMk id="{C8C9A77A-2BF0-4023-9D8C-0760B020F350}"/>
              </pc2:cmMkLst>
            </pc226:cmChg>
          </p:ext>
        </pc:extLst>
      </pc:sldChg>
      <pc:sldChg chg="modNotesTx">
        <pc:chgData name="Amanda Banks" userId="b087a8d9-1487-4f53-b260-56dd6c44b6b6" providerId="ADAL" clId="{4797EA73-BCC8-480E-B6CC-4391CE4070F6}" dt="2025-11-05T10:51:11.317" v="7331" actId="20577"/>
        <pc:sldMkLst>
          <pc:docMk/>
          <pc:sldMk cId="887736668" sldId="1698"/>
        </pc:sldMkLst>
      </pc:sldChg>
      <pc:sldChg chg="addSp modSp del">
        <pc:chgData name="Amanda Banks" userId="b087a8d9-1487-4f53-b260-56dd6c44b6b6" providerId="ADAL" clId="{4797EA73-BCC8-480E-B6CC-4391CE4070F6}" dt="2025-11-04T20:12:55.376" v="800" actId="47"/>
        <pc:sldMkLst>
          <pc:docMk/>
          <pc:sldMk cId="226438314" sldId="1700"/>
        </pc:sldMkLst>
      </pc:sldChg>
    </pc:docChg>
  </pc:docChgLst>
  <pc:docChgLst>
    <pc:chgData name="Julia Brennan" userId="a4e2ac2b-ae2b-42a8-b565-96d1eee87d5e" providerId="ADAL" clId="{56729E0E-C75E-4642-ADC2-0F22D0A2C2BD}"/>
    <pc:docChg chg="undo custSel addSld modSld sldOrd modSection">
      <pc:chgData name="Julia Brennan" userId="a4e2ac2b-ae2b-42a8-b565-96d1eee87d5e" providerId="ADAL" clId="{56729E0E-C75E-4642-ADC2-0F22D0A2C2BD}" dt="2025-07-25T05:13:56.227" v="680" actId="313"/>
      <pc:docMkLst>
        <pc:docMk/>
      </pc:docMkLst>
      <pc:sldChg chg="modSp mod modCm">
        <pc:chgData name="Julia Brennan" userId="a4e2ac2b-ae2b-42a8-b565-96d1eee87d5e" providerId="ADAL" clId="{56729E0E-C75E-4642-ADC2-0F22D0A2C2BD}" dt="2025-07-25T03:58:38.116" v="1" actId="20577"/>
        <pc:sldMkLst>
          <pc:docMk/>
          <pc:sldMk cId="4043742830" sldId="1366"/>
        </pc:sldMkLst>
        <pc:extLst>
          <p:ext xmlns:p="http://schemas.openxmlformats.org/presentationml/2006/main" uri="{D6D511B9-2390-475A-947B-AFAB55BFBCF1}">
            <pc226:cmChg xmlns:pc226="http://schemas.microsoft.com/office/powerpoint/2022/06/main/command" chg="mod">
              <pc226:chgData name="Julia Brennan" userId="a4e2ac2b-ae2b-42a8-b565-96d1eee87d5e" providerId="ADAL" clId="{56729E0E-C75E-4642-ADC2-0F22D0A2C2BD}" dt="2025-07-25T03:58:38.116" v="1" actId="20577"/>
              <pc2:cmMkLst xmlns:pc2="http://schemas.microsoft.com/office/powerpoint/2019/9/main/command">
                <pc:docMk/>
                <pc:sldMk cId="4043742830" sldId="1366"/>
                <pc2:cmMk id="{0A1B5FE3-CB44-44BF-B368-02BF299505D6}"/>
              </pc2:cmMkLst>
            </pc226:cmChg>
          </p:ext>
        </pc:extLst>
      </pc:sldChg>
      <pc:sldChg chg="modSp mod">
        <pc:chgData name="Julia Brennan" userId="a4e2ac2b-ae2b-42a8-b565-96d1eee87d5e" providerId="ADAL" clId="{56729E0E-C75E-4642-ADC2-0F22D0A2C2BD}" dt="2025-07-25T05:01:46.404" v="402" actId="20577"/>
        <pc:sldMkLst>
          <pc:docMk/>
          <pc:sldMk cId="3865328833" sldId="1584"/>
        </pc:sldMkLst>
      </pc:sldChg>
      <pc:sldChg chg="modSp mod modShow">
        <pc:chgData name="Julia Brennan" userId="a4e2ac2b-ae2b-42a8-b565-96d1eee87d5e" providerId="ADAL" clId="{56729E0E-C75E-4642-ADC2-0F22D0A2C2BD}" dt="2025-07-25T04:25:03.264" v="103" actId="729"/>
        <pc:sldMkLst>
          <pc:docMk/>
          <pc:sldMk cId="980697653" sldId="1669"/>
        </pc:sldMkLst>
      </pc:sldChg>
      <pc:sldChg chg="modSp mod modShow">
        <pc:chgData name="Julia Brennan" userId="a4e2ac2b-ae2b-42a8-b565-96d1eee87d5e" providerId="ADAL" clId="{56729E0E-C75E-4642-ADC2-0F22D0A2C2BD}" dt="2025-07-25T04:25:06.991" v="104" actId="729"/>
        <pc:sldMkLst>
          <pc:docMk/>
          <pc:sldMk cId="3545098375" sldId="1670"/>
        </pc:sldMkLst>
      </pc:sldChg>
      <pc:sldChg chg="modSp mod modShow">
        <pc:chgData name="Julia Brennan" userId="a4e2ac2b-ae2b-42a8-b565-96d1eee87d5e" providerId="ADAL" clId="{56729E0E-C75E-4642-ADC2-0F22D0A2C2BD}" dt="2025-07-25T04:25:09.333" v="105" actId="729"/>
        <pc:sldMkLst>
          <pc:docMk/>
          <pc:sldMk cId="2212385314" sldId="1671"/>
        </pc:sldMkLst>
      </pc:sldChg>
      <pc:sldChg chg="modSp add mod ord">
        <pc:chgData name="Julia Brennan" userId="a4e2ac2b-ae2b-42a8-b565-96d1eee87d5e" providerId="ADAL" clId="{56729E0E-C75E-4642-ADC2-0F22D0A2C2BD}" dt="2025-07-25T04:40:54.095" v="152" actId="400"/>
        <pc:sldMkLst>
          <pc:docMk/>
          <pc:sldMk cId="2350019962" sldId="1676"/>
        </pc:sldMkLst>
      </pc:sldChg>
    </pc:docChg>
  </pc:docChgLst>
  <pc:docChgLst>
    <pc:chgData name="Mitchell Hughes" userId="07e0a656-72cc-43dc-9101-73b1c8a126d1" providerId="ADAL" clId="{2E0B7EC2-4502-46AA-897C-19C7DBA0E1E8}"/>
    <pc:docChg chg="undo custSel modSld">
      <pc:chgData name="Mitchell Hughes" userId="07e0a656-72cc-43dc-9101-73b1c8a126d1" providerId="ADAL" clId="{2E0B7EC2-4502-46AA-897C-19C7DBA0E1E8}" dt="2025-04-30T13:04:19.087" v="78" actId="20577"/>
      <pc:docMkLst>
        <pc:docMk/>
      </pc:docMkLst>
      <pc:sldChg chg="addSp modSp mod">
        <pc:chgData name="Mitchell Hughes" userId="07e0a656-72cc-43dc-9101-73b1c8a126d1" providerId="ADAL" clId="{2E0B7EC2-4502-46AA-897C-19C7DBA0E1E8}" dt="2025-04-30T13:04:19.087" v="78" actId="20577"/>
        <pc:sldMkLst>
          <pc:docMk/>
          <pc:sldMk cId="338306119" sldId="1484"/>
        </pc:sldMkLst>
      </pc:sldChg>
    </pc:docChg>
  </pc:docChgLst>
  <pc:docChgLst>
    <pc:chgData name="Mitchell Hughes" userId="07e0a656-72cc-43dc-9101-73b1c8a126d1" providerId="ADAL" clId="{3CA5E729-8A06-481D-B2D2-16C08FDB66BF}"/>
    <pc:docChg chg="modSld">
      <pc:chgData name="Mitchell Hughes" userId="07e0a656-72cc-43dc-9101-73b1c8a126d1" providerId="ADAL" clId="{3CA5E729-8A06-481D-B2D2-16C08FDB66BF}" dt="2025-07-07T02:02:01.890" v="7" actId="20577"/>
      <pc:docMkLst>
        <pc:docMk/>
      </pc:docMkLst>
    </pc:docChg>
  </pc:docChgLst>
  <pc:docChgLst>
    <pc:chgData name="Amanda Banks" userId="b087a8d9-1487-4f53-b260-56dd6c44b6b6" providerId="ADAL" clId="{9D69DBC1-124A-4ABB-990C-E96056BE2CAA}"/>
    <pc:docChg chg="undo custSel addSld modSld sldOrd modSection">
      <pc:chgData name="Amanda Banks" userId="b087a8d9-1487-4f53-b260-56dd6c44b6b6" providerId="ADAL" clId="{9D69DBC1-124A-4ABB-990C-E96056BE2CAA}" dt="2025-04-25T14:04:00.352" v="1585" actId="20577"/>
      <pc:docMkLst>
        <pc:docMk/>
      </pc:docMkLst>
      <pc:sldChg chg="modSp mod">
        <pc:chgData name="Amanda Banks" userId="b087a8d9-1487-4f53-b260-56dd6c44b6b6" providerId="ADAL" clId="{9D69DBC1-124A-4ABB-990C-E96056BE2CAA}" dt="2025-04-25T13:22:41.098" v="1132" actId="20577"/>
        <pc:sldMkLst>
          <pc:docMk/>
          <pc:sldMk cId="2608321329" sldId="1398"/>
        </pc:sldMkLst>
      </pc:sldChg>
      <pc:sldChg chg="modSp mod">
        <pc:chgData name="Amanda Banks" userId="b087a8d9-1487-4f53-b260-56dd6c44b6b6" providerId="ADAL" clId="{9D69DBC1-124A-4ABB-990C-E96056BE2CAA}" dt="2025-04-25T13:30:45.591" v="1217" actId="20577"/>
        <pc:sldMkLst>
          <pc:docMk/>
          <pc:sldMk cId="631135064" sldId="1400"/>
        </pc:sldMkLst>
      </pc:sldChg>
      <pc:sldChg chg="modSp mod">
        <pc:chgData name="Amanda Banks" userId="b087a8d9-1487-4f53-b260-56dd6c44b6b6" providerId="ADAL" clId="{9D69DBC1-124A-4ABB-990C-E96056BE2CAA}" dt="2025-04-25T13:33:11.493" v="1232" actId="108"/>
        <pc:sldMkLst>
          <pc:docMk/>
          <pc:sldMk cId="576721666" sldId="1402"/>
        </pc:sldMkLst>
      </pc:sldChg>
      <pc:sldChg chg="modSp mod">
        <pc:chgData name="Amanda Banks" userId="b087a8d9-1487-4f53-b260-56dd6c44b6b6" providerId="ADAL" clId="{9D69DBC1-124A-4ABB-990C-E96056BE2CAA}" dt="2025-04-25T13:32:50.273" v="1230" actId="948"/>
        <pc:sldMkLst>
          <pc:docMk/>
          <pc:sldMk cId="3949647194" sldId="1410"/>
        </pc:sldMkLst>
      </pc:sldChg>
      <pc:sldChg chg="modSp mod modCm">
        <pc:chgData name="Amanda Banks" userId="b087a8d9-1487-4f53-b260-56dd6c44b6b6" providerId="ADAL" clId="{9D69DBC1-124A-4ABB-990C-E96056BE2CAA}" dt="2025-04-25T13:36:34.825" v="1291" actId="20577"/>
        <pc:sldMkLst>
          <pc:docMk/>
          <pc:sldMk cId="1130472189" sldId="1413"/>
        </pc:sldMkLst>
      </pc:sldChg>
      <pc:sldChg chg="modSp mod">
        <pc:chgData name="Amanda Banks" userId="b087a8d9-1487-4f53-b260-56dd6c44b6b6" providerId="ADAL" clId="{9D69DBC1-124A-4ABB-990C-E96056BE2CAA}" dt="2025-04-25T13:38:33.390" v="1342" actId="20577"/>
        <pc:sldMkLst>
          <pc:docMk/>
          <pc:sldMk cId="62634871" sldId="1416"/>
        </pc:sldMkLst>
      </pc:sldChg>
      <pc:sldChg chg="modSp mod">
        <pc:chgData name="Amanda Banks" userId="b087a8d9-1487-4f53-b260-56dd6c44b6b6" providerId="ADAL" clId="{9D69DBC1-124A-4ABB-990C-E96056BE2CAA}" dt="2025-04-25T13:40:22.593" v="1363" actId="255"/>
        <pc:sldMkLst>
          <pc:docMk/>
          <pc:sldMk cId="3910771764" sldId="1419"/>
        </pc:sldMkLst>
      </pc:sldChg>
      <pc:sldChg chg="modSp mod">
        <pc:chgData name="Amanda Banks" userId="b087a8d9-1487-4f53-b260-56dd6c44b6b6" providerId="ADAL" clId="{9D69DBC1-124A-4ABB-990C-E96056BE2CAA}" dt="2025-04-25T13:46:27.244" v="1428" actId="20577"/>
        <pc:sldMkLst>
          <pc:docMk/>
          <pc:sldMk cId="4129634783" sldId="1422"/>
        </pc:sldMkLst>
      </pc:sldChg>
      <pc:sldChg chg="modSp mod">
        <pc:chgData name="Amanda Banks" userId="b087a8d9-1487-4f53-b260-56dd6c44b6b6" providerId="ADAL" clId="{9D69DBC1-124A-4ABB-990C-E96056BE2CAA}" dt="2025-04-25T14:04:00.352" v="1585" actId="20577"/>
        <pc:sldMkLst>
          <pc:docMk/>
          <pc:sldMk cId="857048516" sldId="1425"/>
        </pc:sldMkLst>
      </pc:sldChg>
      <pc:sldChg chg="modSp mod">
        <pc:chgData name="Amanda Banks" userId="b087a8d9-1487-4f53-b260-56dd6c44b6b6" providerId="ADAL" clId="{9D69DBC1-124A-4ABB-990C-E96056BE2CAA}" dt="2025-04-25T13:42:42.526" v="1404" actId="20577"/>
        <pc:sldMkLst>
          <pc:docMk/>
          <pc:sldMk cId="2756331334" sldId="1441"/>
        </pc:sldMkLst>
      </pc:sldChg>
      <pc:sldChg chg="modSp mod modClrScheme modShow modCm chgLayout">
        <pc:chgData name="Amanda Banks" userId="b087a8d9-1487-4f53-b260-56dd6c44b6b6" providerId="ADAL" clId="{9D69DBC1-124A-4ABB-990C-E96056BE2CAA}" dt="2025-04-25T12:27:57.341" v="179" actId="21"/>
        <pc:sldMkLst>
          <pc:docMk/>
          <pc:sldMk cId="982665786" sldId="1443"/>
        </pc:sldMkLst>
      </pc:sldChg>
      <pc:sldChg chg="modSp mod">
        <pc:chgData name="Amanda Banks" userId="b087a8d9-1487-4f53-b260-56dd6c44b6b6" providerId="ADAL" clId="{9D69DBC1-124A-4ABB-990C-E96056BE2CAA}" dt="2025-04-25T13:31:38.935" v="1224" actId="1076"/>
        <pc:sldMkLst>
          <pc:docMk/>
          <pc:sldMk cId="1426787586" sldId="1472"/>
        </pc:sldMkLst>
      </pc:sldChg>
      <pc:sldChg chg="modSp mod">
        <pc:chgData name="Amanda Banks" userId="b087a8d9-1487-4f53-b260-56dd6c44b6b6" providerId="ADAL" clId="{9D69DBC1-124A-4ABB-990C-E96056BE2CAA}" dt="2025-04-25T13:55:01.487" v="1488" actId="1076"/>
        <pc:sldMkLst>
          <pc:docMk/>
          <pc:sldMk cId="4264579013" sldId="1485"/>
        </pc:sldMkLst>
      </pc:sldChg>
      <pc:sldChg chg="addSp delSp modSp mod modNotesTx">
        <pc:chgData name="Amanda Banks" userId="b087a8d9-1487-4f53-b260-56dd6c44b6b6" providerId="ADAL" clId="{9D69DBC1-124A-4ABB-990C-E96056BE2CAA}" dt="2025-04-25T14:03:08.454" v="1568" actId="108"/>
        <pc:sldMkLst>
          <pc:docMk/>
          <pc:sldMk cId="425075044" sldId="1488"/>
        </pc:sldMkLst>
      </pc:sldChg>
      <pc:sldChg chg="modSp mod">
        <pc:chgData name="Amanda Banks" userId="b087a8d9-1487-4f53-b260-56dd6c44b6b6" providerId="ADAL" clId="{9D69DBC1-124A-4ABB-990C-E96056BE2CAA}" dt="2025-04-25T14:03:36.664" v="1573" actId="20577"/>
        <pc:sldMkLst>
          <pc:docMk/>
          <pc:sldMk cId="1008344647" sldId="1499"/>
        </pc:sldMkLst>
      </pc:sldChg>
      <pc:sldChg chg="modSp mod ord">
        <pc:chgData name="Amanda Banks" userId="b087a8d9-1487-4f53-b260-56dd6c44b6b6" providerId="ADAL" clId="{9D69DBC1-124A-4ABB-990C-E96056BE2CAA}" dt="2025-04-25T13:17:42.952" v="1073" actId="20577"/>
        <pc:sldMkLst>
          <pc:docMk/>
          <pc:sldMk cId="1762652621" sldId="1566"/>
        </pc:sldMkLst>
      </pc:sldChg>
      <pc:sldChg chg="modSp mod modCm">
        <pc:chgData name="Amanda Banks" userId="b087a8d9-1487-4f53-b260-56dd6c44b6b6" providerId="ADAL" clId="{9D69DBC1-124A-4ABB-990C-E96056BE2CAA}" dt="2025-04-25T13:12:23.701" v="966" actId="20577"/>
        <pc:sldMkLst>
          <pc:docMk/>
          <pc:sldMk cId="3753190162" sldId="1567"/>
        </pc:sldMkLst>
      </pc:sldChg>
      <pc:sldChg chg="addSp delSp modSp mod ord modCm">
        <pc:chgData name="Amanda Banks" userId="b087a8d9-1487-4f53-b260-56dd6c44b6b6" providerId="ADAL" clId="{9D69DBC1-124A-4ABB-990C-E96056BE2CAA}" dt="2025-04-25T13:08:28.669" v="895" actId="21"/>
        <pc:sldMkLst>
          <pc:docMk/>
          <pc:sldMk cId="1946538569" sldId="1570"/>
        </pc:sldMkLst>
      </pc:sldChg>
    </pc:docChg>
  </pc:docChgLst>
  <pc:docChgLst>
    <pc:chgData name="Mitchell Hughes" userId="07e0a656-72cc-43dc-9101-73b1c8a126d1" providerId="ADAL" clId="{B66EFBA9-3F99-43A2-9234-DBF76FAC5CC4}"/>
    <pc:docChg chg="undo custSel modSld">
      <pc:chgData name="Mitchell Hughes" userId="07e0a656-72cc-43dc-9101-73b1c8a126d1" providerId="ADAL" clId="{B66EFBA9-3F99-43A2-9234-DBF76FAC5CC4}" dt="2025-07-02T03:19:31.849" v="653" actId="207"/>
      <pc:docMkLst>
        <pc:docMk/>
      </pc:docMkLst>
    </pc:docChg>
  </pc:docChgLst>
  <pc:docChgLst>
    <pc:chgData name="Amanda Banks" userId="b087a8d9-1487-4f53-b260-56dd6c44b6b6" providerId="ADAL" clId="{C045293A-1B37-4C43-B840-0C8F8DACAD66}"/>
    <pc:docChg chg="undo custSel addSld delSld modSld sldOrd modSection">
      <pc:chgData name="Amanda Banks" userId="b087a8d9-1487-4f53-b260-56dd6c44b6b6" providerId="ADAL" clId="{C045293A-1B37-4C43-B840-0C8F8DACAD66}" dt="2025-09-29T10:28:41.634" v="1856" actId="164"/>
      <pc:docMkLst>
        <pc:docMk/>
      </pc:docMkLst>
      <pc:sldChg chg="addSp delSp modSp mod">
        <pc:chgData name="Amanda Banks" userId="b087a8d9-1487-4f53-b260-56dd6c44b6b6" providerId="ADAL" clId="{C045293A-1B37-4C43-B840-0C8F8DACAD66}" dt="2025-09-29T10:01:28.771" v="1607" actId="478"/>
        <pc:sldMkLst>
          <pc:docMk/>
          <pc:sldMk cId="1696502493" sldId="1406"/>
        </pc:sldMkLst>
      </pc:sldChg>
      <pc:sldChg chg="modSp mod">
        <pc:chgData name="Amanda Banks" userId="b087a8d9-1487-4f53-b260-56dd6c44b6b6" providerId="ADAL" clId="{C045293A-1B37-4C43-B840-0C8F8DACAD66}" dt="2025-09-29T09:59:50.050" v="1581" actId="1076"/>
        <pc:sldMkLst>
          <pc:docMk/>
          <pc:sldMk cId="3012887460" sldId="1407"/>
        </pc:sldMkLst>
      </pc:sldChg>
      <pc:sldChg chg="addSp delSp modSp mod">
        <pc:chgData name="Amanda Banks" userId="b087a8d9-1487-4f53-b260-56dd6c44b6b6" providerId="ADAL" clId="{C045293A-1B37-4C43-B840-0C8F8DACAD66}" dt="2025-09-29T09:59:57.475" v="1583" actId="478"/>
        <pc:sldMkLst>
          <pc:docMk/>
          <pc:sldMk cId="608719847" sldId="1408"/>
        </pc:sldMkLst>
      </pc:sldChg>
      <pc:sldChg chg="addSp delSp modSp mod">
        <pc:chgData name="Amanda Banks" userId="b087a8d9-1487-4f53-b260-56dd6c44b6b6" providerId="ADAL" clId="{C045293A-1B37-4C43-B840-0C8F8DACAD66}" dt="2025-09-29T10:00:02.952" v="1585" actId="478"/>
        <pc:sldMkLst>
          <pc:docMk/>
          <pc:sldMk cId="3129992911" sldId="1409"/>
        </pc:sldMkLst>
      </pc:sldChg>
      <pc:sldChg chg="addSp delSp modSp mod">
        <pc:chgData name="Amanda Banks" userId="b087a8d9-1487-4f53-b260-56dd6c44b6b6" providerId="ADAL" clId="{C045293A-1B37-4C43-B840-0C8F8DACAD66}" dt="2025-09-29T10:00:09.086" v="1587" actId="478"/>
        <pc:sldMkLst>
          <pc:docMk/>
          <pc:sldMk cId="4101081178" sldId="1411"/>
        </pc:sldMkLst>
      </pc:sldChg>
      <pc:sldChg chg="addSp delSp modSp mod">
        <pc:chgData name="Amanda Banks" userId="b087a8d9-1487-4f53-b260-56dd6c44b6b6" providerId="ADAL" clId="{C045293A-1B37-4C43-B840-0C8F8DACAD66}" dt="2025-09-29T10:00:15.431" v="1589" actId="478"/>
        <pc:sldMkLst>
          <pc:docMk/>
          <pc:sldMk cId="1262372052" sldId="1415"/>
        </pc:sldMkLst>
      </pc:sldChg>
      <pc:sldChg chg="addSp delSp modSp mod">
        <pc:chgData name="Amanda Banks" userId="b087a8d9-1487-4f53-b260-56dd6c44b6b6" providerId="ADAL" clId="{C045293A-1B37-4C43-B840-0C8F8DACAD66}" dt="2025-09-29T10:00:20.775" v="1591" actId="478"/>
        <pc:sldMkLst>
          <pc:docMk/>
          <pc:sldMk cId="4161457265" sldId="1418"/>
        </pc:sldMkLst>
      </pc:sldChg>
      <pc:sldChg chg="addSp delSp modSp mod">
        <pc:chgData name="Amanda Banks" userId="b087a8d9-1487-4f53-b260-56dd6c44b6b6" providerId="ADAL" clId="{C045293A-1B37-4C43-B840-0C8F8DACAD66}" dt="2025-09-29T10:00:30.146" v="1593" actId="478"/>
        <pc:sldMkLst>
          <pc:docMk/>
          <pc:sldMk cId="2529323247" sldId="1421"/>
        </pc:sldMkLst>
      </pc:sldChg>
      <pc:sldChg chg="addSp delSp modSp mod">
        <pc:chgData name="Amanda Banks" userId="b087a8d9-1487-4f53-b260-56dd6c44b6b6" providerId="ADAL" clId="{C045293A-1B37-4C43-B840-0C8F8DACAD66}" dt="2025-09-29T10:00:44.417" v="1597" actId="478"/>
        <pc:sldMkLst>
          <pc:docMk/>
          <pc:sldMk cId="1770517579" sldId="1424"/>
        </pc:sldMkLst>
      </pc:sldChg>
      <pc:sldChg chg="addSp delSp modSp mod">
        <pc:chgData name="Amanda Banks" userId="b087a8d9-1487-4f53-b260-56dd6c44b6b6" providerId="ADAL" clId="{C045293A-1B37-4C43-B840-0C8F8DACAD66}" dt="2025-09-29T10:00:49.490" v="1599" actId="478"/>
        <pc:sldMkLst>
          <pc:docMk/>
          <pc:sldMk cId="3005702222" sldId="1427"/>
        </pc:sldMkLst>
      </pc:sldChg>
      <pc:sldChg chg="modSp mod">
        <pc:chgData name="Amanda Banks" userId="b087a8d9-1487-4f53-b260-56dd6c44b6b6" providerId="ADAL" clId="{C045293A-1B37-4C43-B840-0C8F8DACAD66}" dt="2025-09-29T10:14:01.249" v="1713" actId="20577"/>
        <pc:sldMkLst>
          <pc:docMk/>
          <pc:sldMk cId="1557444512" sldId="1436"/>
        </pc:sldMkLst>
      </pc:sldChg>
      <pc:sldChg chg="addSp delSp modSp mod">
        <pc:chgData name="Amanda Banks" userId="b087a8d9-1487-4f53-b260-56dd6c44b6b6" providerId="ADAL" clId="{C045293A-1B37-4C43-B840-0C8F8DACAD66}" dt="2025-09-29T10:00:36.450" v="1595" actId="478"/>
        <pc:sldMkLst>
          <pc:docMk/>
          <pc:sldMk cId="1068960767" sldId="1442"/>
        </pc:sldMkLst>
      </pc:sldChg>
      <pc:sldChg chg="delSp modSp mod">
        <pc:chgData name="Amanda Banks" userId="b087a8d9-1487-4f53-b260-56dd6c44b6b6" providerId="ADAL" clId="{C045293A-1B37-4C43-B840-0C8F8DACAD66}" dt="2025-09-29T10:24:23.654" v="1823" actId="255"/>
        <pc:sldMkLst>
          <pc:docMk/>
          <pc:sldMk cId="3475728882" sldId="1446"/>
        </pc:sldMkLst>
      </pc:sldChg>
      <pc:sldChg chg="delSp modSp mod">
        <pc:chgData name="Amanda Banks" userId="b087a8d9-1487-4f53-b260-56dd6c44b6b6" providerId="ADAL" clId="{C045293A-1B37-4C43-B840-0C8F8DACAD66}" dt="2025-09-29T10:24:56.993" v="1826" actId="108"/>
        <pc:sldMkLst>
          <pc:docMk/>
          <pc:sldMk cId="101131691" sldId="1462"/>
        </pc:sldMkLst>
      </pc:sldChg>
      <pc:sldChg chg="delSp modSp mod">
        <pc:chgData name="Amanda Banks" userId="b087a8d9-1487-4f53-b260-56dd6c44b6b6" providerId="ADAL" clId="{C045293A-1B37-4C43-B840-0C8F8DACAD66}" dt="2025-09-29T10:25:58.885" v="1835" actId="20578"/>
        <pc:sldMkLst>
          <pc:docMk/>
          <pc:sldMk cId="2864877852" sldId="1469"/>
        </pc:sldMkLst>
      </pc:sldChg>
      <pc:sldChg chg="addSp delSp modSp mod">
        <pc:chgData name="Amanda Banks" userId="b087a8d9-1487-4f53-b260-56dd6c44b6b6" providerId="ADAL" clId="{C045293A-1B37-4C43-B840-0C8F8DACAD66}" dt="2025-09-29T10:00:55.775" v="1601" actId="478"/>
        <pc:sldMkLst>
          <pc:docMk/>
          <pc:sldMk cId="338306119" sldId="1484"/>
        </pc:sldMkLst>
      </pc:sldChg>
      <pc:sldChg chg="addSp delSp modSp mod">
        <pc:chgData name="Amanda Banks" userId="b087a8d9-1487-4f53-b260-56dd6c44b6b6" providerId="ADAL" clId="{C045293A-1B37-4C43-B840-0C8F8DACAD66}" dt="2025-09-29T10:01:01.258" v="1603" actId="478"/>
        <pc:sldMkLst>
          <pc:docMk/>
          <pc:sldMk cId="1744545208" sldId="1487"/>
        </pc:sldMkLst>
      </pc:sldChg>
      <pc:sldChg chg="addSp delSp modSp mod">
        <pc:chgData name="Amanda Banks" userId="b087a8d9-1487-4f53-b260-56dd6c44b6b6" providerId="ADAL" clId="{C045293A-1B37-4C43-B840-0C8F8DACAD66}" dt="2025-09-29T10:01:06.194" v="1605" actId="478"/>
        <pc:sldMkLst>
          <pc:docMk/>
          <pc:sldMk cId="2193754665" sldId="1490"/>
        </pc:sldMkLst>
      </pc:sldChg>
      <pc:sldChg chg="delSp modSp mod">
        <pc:chgData name="Amanda Banks" userId="b087a8d9-1487-4f53-b260-56dd6c44b6b6" providerId="ADAL" clId="{C045293A-1B37-4C43-B840-0C8F8DACAD66}" dt="2025-09-29T10:26:46.244" v="1841" actId="255"/>
        <pc:sldMkLst>
          <pc:docMk/>
          <pc:sldMk cId="3549195324" sldId="1493"/>
        </pc:sldMkLst>
      </pc:sldChg>
      <pc:sldChg chg="delSp mod setBg">
        <pc:chgData name="Amanda Banks" userId="b087a8d9-1487-4f53-b260-56dd6c44b6b6" providerId="ADAL" clId="{C045293A-1B37-4C43-B840-0C8F8DACAD66}" dt="2025-09-29T10:25:06.682" v="1828"/>
        <pc:sldMkLst>
          <pc:docMk/>
          <pc:sldMk cId="3131727611" sldId="1520"/>
        </pc:sldMkLst>
      </pc:sldChg>
      <pc:sldChg chg="delSp mod">
        <pc:chgData name="Amanda Banks" userId="b087a8d9-1487-4f53-b260-56dd6c44b6b6" providerId="ADAL" clId="{C045293A-1B37-4C43-B840-0C8F8DACAD66}" dt="2025-09-29T10:16:52.632" v="1725" actId="478"/>
        <pc:sldMkLst>
          <pc:docMk/>
          <pc:sldMk cId="2390054484" sldId="1525"/>
        </pc:sldMkLst>
      </pc:sldChg>
      <pc:sldChg chg="delSp modSp mod">
        <pc:chgData name="Amanda Banks" userId="b087a8d9-1487-4f53-b260-56dd6c44b6b6" providerId="ADAL" clId="{C045293A-1B37-4C43-B840-0C8F8DACAD66}" dt="2025-09-29T10:24:49.743" v="1825" actId="108"/>
        <pc:sldMkLst>
          <pc:docMk/>
          <pc:sldMk cId="2281942078" sldId="1578"/>
        </pc:sldMkLst>
      </pc:sldChg>
      <pc:sldChg chg="delSp modSp mod">
        <pc:chgData name="Amanda Banks" userId="b087a8d9-1487-4f53-b260-56dd6c44b6b6" providerId="ADAL" clId="{C045293A-1B37-4C43-B840-0C8F8DACAD66}" dt="2025-09-29T10:27:03.811" v="1844" actId="108"/>
        <pc:sldMkLst>
          <pc:docMk/>
          <pc:sldMk cId="1928497158" sldId="1579"/>
        </pc:sldMkLst>
      </pc:sldChg>
      <pc:sldChg chg="modSp del mod modShow">
        <pc:chgData name="Amanda Banks" userId="b087a8d9-1487-4f53-b260-56dd6c44b6b6" providerId="ADAL" clId="{C045293A-1B37-4C43-B840-0C8F8DACAD66}" dt="2025-09-29T09:50:49.082" v="1453" actId="47"/>
        <pc:sldMkLst>
          <pc:docMk/>
          <pc:sldMk cId="3865328833" sldId="1584"/>
        </pc:sldMkLst>
      </pc:sldChg>
      <pc:sldChg chg="delSp modSp mod">
        <pc:chgData name="Amanda Banks" userId="b087a8d9-1487-4f53-b260-56dd6c44b6b6" providerId="ADAL" clId="{C045293A-1B37-4C43-B840-0C8F8DACAD66}" dt="2025-09-29T10:25:42.099" v="1832" actId="108"/>
        <pc:sldMkLst>
          <pc:docMk/>
          <pc:sldMk cId="2735530973" sldId="1585"/>
        </pc:sldMkLst>
      </pc:sldChg>
      <pc:sldChg chg="delSp modSp mod">
        <pc:chgData name="Amanda Banks" userId="b087a8d9-1487-4f53-b260-56dd6c44b6b6" providerId="ADAL" clId="{C045293A-1B37-4C43-B840-0C8F8DACAD66}" dt="2025-09-29T10:25:35.603" v="1831" actId="108"/>
        <pc:sldMkLst>
          <pc:docMk/>
          <pc:sldMk cId="1731044554" sldId="1586"/>
        </pc:sldMkLst>
      </pc:sldChg>
      <pc:sldChg chg="delSp modSp mod">
        <pc:chgData name="Amanda Banks" userId="b087a8d9-1487-4f53-b260-56dd6c44b6b6" providerId="ADAL" clId="{C045293A-1B37-4C43-B840-0C8F8DACAD66}" dt="2025-09-29T10:25:30.482" v="1830" actId="255"/>
        <pc:sldMkLst>
          <pc:docMk/>
          <pc:sldMk cId="3934489052" sldId="1587"/>
        </pc:sldMkLst>
      </pc:sldChg>
      <pc:sldChg chg="modSp del mod ord modCm">
        <pc:chgData name="Amanda Banks" userId="b087a8d9-1487-4f53-b260-56dd6c44b6b6" providerId="ADAL" clId="{C045293A-1B37-4C43-B840-0C8F8DACAD66}" dt="2025-09-29T09:54:19.915" v="1484" actId="47"/>
        <pc:sldMkLst>
          <pc:docMk/>
          <pc:sldMk cId="3270812139" sldId="1589"/>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C045293A-1B37-4C43-B840-0C8F8DACAD66}" dt="2025-09-29T09:51:52.798" v="1464" actId="20577"/>
              <pc2:cmMkLst xmlns:pc2="http://schemas.microsoft.com/office/powerpoint/2019/9/main/command">
                <pc:docMk/>
                <pc:sldMk cId="3270812139" sldId="1589"/>
                <pc2:cmMk id="{60DA1EC9-91F4-438F-96EF-9589A77DB9E3}"/>
              </pc2:cmMkLst>
            </pc226:cmChg>
          </p:ext>
        </pc:extLst>
      </pc:sldChg>
      <pc:sldChg chg="delSp modSp mod">
        <pc:chgData name="Amanda Banks" userId="b087a8d9-1487-4f53-b260-56dd6c44b6b6" providerId="ADAL" clId="{C045293A-1B37-4C43-B840-0C8F8DACAD66}" dt="2025-09-29T10:26:51.469" v="1842" actId="108"/>
        <pc:sldMkLst>
          <pc:docMk/>
          <pc:sldMk cId="2186771529" sldId="1599"/>
        </pc:sldMkLst>
      </pc:sldChg>
      <pc:sldChg chg="addSp modSp mod">
        <pc:chgData name="Amanda Banks" userId="b087a8d9-1487-4f53-b260-56dd6c44b6b6" providerId="ADAL" clId="{C045293A-1B37-4C43-B840-0C8F8DACAD66}" dt="2025-09-29T10:28:41.634" v="1856" actId="164"/>
        <pc:sldMkLst>
          <pc:docMk/>
          <pc:sldMk cId="4218436663" sldId="1601"/>
        </pc:sldMkLst>
      </pc:sldChg>
      <pc:sldChg chg="delSp modSp mod">
        <pc:chgData name="Amanda Banks" userId="b087a8d9-1487-4f53-b260-56dd6c44b6b6" providerId="ADAL" clId="{C045293A-1B37-4C43-B840-0C8F8DACAD66}" dt="2025-09-29T10:25:02.911" v="1827" actId="108"/>
        <pc:sldMkLst>
          <pc:docMk/>
          <pc:sldMk cId="651828796" sldId="1607"/>
        </pc:sldMkLst>
      </pc:sldChg>
      <pc:sldChg chg="delSp modSp mod">
        <pc:chgData name="Amanda Banks" userId="b087a8d9-1487-4f53-b260-56dd6c44b6b6" providerId="ADAL" clId="{C045293A-1B37-4C43-B840-0C8F8DACAD66}" dt="2025-09-29T10:25:16.426" v="1829" actId="1076"/>
        <pc:sldMkLst>
          <pc:docMk/>
          <pc:sldMk cId="2809563887" sldId="1608"/>
        </pc:sldMkLst>
      </pc:sldChg>
      <pc:sldChg chg="addSp delSp modSp mod ord">
        <pc:chgData name="Amanda Banks" userId="b087a8d9-1487-4f53-b260-56dd6c44b6b6" providerId="ADAL" clId="{C045293A-1B37-4C43-B840-0C8F8DACAD66}" dt="2025-09-29T09:50:21.301" v="1449" actId="1076"/>
        <pc:sldMkLst>
          <pc:docMk/>
          <pc:sldMk cId="4016685720" sldId="1612"/>
        </pc:sldMkLst>
      </pc:sldChg>
      <pc:sldChg chg="delSp modSp mod">
        <pc:chgData name="Amanda Banks" userId="b087a8d9-1487-4f53-b260-56dd6c44b6b6" providerId="ADAL" clId="{C045293A-1B37-4C43-B840-0C8F8DACAD66}" dt="2025-09-29T10:24:16.009" v="1822" actId="255"/>
        <pc:sldMkLst>
          <pc:docMk/>
          <pc:sldMk cId="2400606183" sldId="1613"/>
        </pc:sldMkLst>
      </pc:sldChg>
      <pc:sldChg chg="delSp modSp mod">
        <pc:chgData name="Amanda Banks" userId="b087a8d9-1487-4f53-b260-56dd6c44b6b6" providerId="ADAL" clId="{C045293A-1B37-4C43-B840-0C8F8DACAD66}" dt="2025-09-29T10:23:51.699" v="1820" actId="255"/>
        <pc:sldMkLst>
          <pc:docMk/>
          <pc:sldMk cId="80957414" sldId="1614"/>
        </pc:sldMkLst>
      </pc:sldChg>
      <pc:sldChg chg="delSp modSp mod">
        <pc:chgData name="Amanda Banks" userId="b087a8d9-1487-4f53-b260-56dd6c44b6b6" providerId="ADAL" clId="{C045293A-1B37-4C43-B840-0C8F8DACAD66}" dt="2025-09-29T10:24:00.207" v="1821" actId="255"/>
        <pc:sldMkLst>
          <pc:docMk/>
          <pc:sldMk cId="48963986" sldId="1615"/>
        </pc:sldMkLst>
      </pc:sldChg>
      <pc:sldChg chg="delSp modSp mod">
        <pc:chgData name="Amanda Banks" userId="b087a8d9-1487-4f53-b260-56dd6c44b6b6" providerId="ADAL" clId="{C045293A-1B37-4C43-B840-0C8F8DACAD66}" dt="2025-09-29T10:23:41.195" v="1819" actId="255"/>
        <pc:sldMkLst>
          <pc:docMk/>
          <pc:sldMk cId="3103022478" sldId="1616"/>
        </pc:sldMkLst>
      </pc:sldChg>
      <pc:sldChg chg="delSp modSp mod">
        <pc:chgData name="Amanda Banks" userId="b087a8d9-1487-4f53-b260-56dd6c44b6b6" providerId="ADAL" clId="{C045293A-1B37-4C43-B840-0C8F8DACAD66}" dt="2025-09-29T10:23:33.053" v="1818" actId="255"/>
        <pc:sldMkLst>
          <pc:docMk/>
          <pc:sldMk cId="1682669482" sldId="1617"/>
        </pc:sldMkLst>
      </pc:sldChg>
      <pc:sldChg chg="delSp modSp mod">
        <pc:chgData name="Amanda Banks" userId="b087a8d9-1487-4f53-b260-56dd6c44b6b6" providerId="ADAL" clId="{C045293A-1B37-4C43-B840-0C8F8DACAD66}" dt="2025-09-29T10:23:11.856" v="1817" actId="108"/>
        <pc:sldMkLst>
          <pc:docMk/>
          <pc:sldMk cId="1402460079" sldId="1618"/>
        </pc:sldMkLst>
      </pc:sldChg>
      <pc:sldChg chg="delSp modSp mod">
        <pc:chgData name="Amanda Banks" userId="b087a8d9-1487-4f53-b260-56dd6c44b6b6" providerId="ADAL" clId="{C045293A-1B37-4C43-B840-0C8F8DACAD66}" dt="2025-09-29T10:22:48.424" v="1816" actId="255"/>
        <pc:sldMkLst>
          <pc:docMk/>
          <pc:sldMk cId="3696069831" sldId="1619"/>
        </pc:sldMkLst>
      </pc:sldChg>
      <pc:sldChg chg="del ord">
        <pc:chgData name="Amanda Banks" userId="b087a8d9-1487-4f53-b260-56dd6c44b6b6" providerId="ADAL" clId="{C045293A-1B37-4C43-B840-0C8F8DACAD66}" dt="2025-09-29T09:50:45.816" v="1451" actId="47"/>
        <pc:sldMkLst>
          <pc:docMk/>
          <pc:sldMk cId="3301145763" sldId="1622"/>
        </pc:sldMkLst>
      </pc:sldChg>
      <pc:sldChg chg="delSp modSp mod">
        <pc:chgData name="Amanda Banks" userId="b087a8d9-1487-4f53-b260-56dd6c44b6b6" providerId="ADAL" clId="{C045293A-1B37-4C43-B840-0C8F8DACAD66}" dt="2025-09-29T10:26:26.977" v="1839" actId="108"/>
        <pc:sldMkLst>
          <pc:docMk/>
          <pc:sldMk cId="768099920" sldId="1628"/>
        </pc:sldMkLst>
      </pc:sldChg>
      <pc:sldChg chg="modSp mod">
        <pc:chgData name="Amanda Banks" userId="b087a8d9-1487-4f53-b260-56dd6c44b6b6" providerId="ADAL" clId="{C045293A-1B37-4C43-B840-0C8F8DACAD66}" dt="2025-09-29T10:26:21.285" v="1838" actId="108"/>
        <pc:sldMkLst>
          <pc:docMk/>
          <pc:sldMk cId="29847163" sldId="1629"/>
        </pc:sldMkLst>
      </pc:sldChg>
      <pc:sldChg chg="delSp modSp mod">
        <pc:chgData name="Amanda Banks" userId="b087a8d9-1487-4f53-b260-56dd6c44b6b6" providerId="ADAL" clId="{C045293A-1B37-4C43-B840-0C8F8DACAD66}" dt="2025-09-29T10:26:13.971" v="1837" actId="108"/>
        <pc:sldMkLst>
          <pc:docMk/>
          <pc:sldMk cId="795678850" sldId="1630"/>
        </pc:sldMkLst>
      </pc:sldChg>
      <pc:sldChg chg="delSp modSp mod">
        <pc:chgData name="Amanda Banks" userId="b087a8d9-1487-4f53-b260-56dd6c44b6b6" providerId="ADAL" clId="{C045293A-1B37-4C43-B840-0C8F8DACAD66}" dt="2025-09-29T10:26:09.427" v="1836" actId="255"/>
        <pc:sldMkLst>
          <pc:docMk/>
          <pc:sldMk cId="1151049805" sldId="1631"/>
        </pc:sldMkLst>
      </pc:sldChg>
      <pc:sldChg chg="delSp mod">
        <pc:chgData name="Amanda Banks" userId="b087a8d9-1487-4f53-b260-56dd6c44b6b6" providerId="ADAL" clId="{C045293A-1B37-4C43-B840-0C8F8DACAD66}" dt="2025-09-29T10:17:53.899" v="1740" actId="478"/>
        <pc:sldMkLst>
          <pc:docMk/>
          <pc:sldMk cId="2271779299" sldId="1634"/>
        </pc:sldMkLst>
      </pc:sldChg>
      <pc:sldChg chg="delSp mod">
        <pc:chgData name="Amanda Banks" userId="b087a8d9-1487-4f53-b260-56dd6c44b6b6" providerId="ADAL" clId="{C045293A-1B37-4C43-B840-0C8F8DACAD66}" dt="2025-09-29T10:17:57.091" v="1741" actId="478"/>
        <pc:sldMkLst>
          <pc:docMk/>
          <pc:sldMk cId="680967532" sldId="1635"/>
        </pc:sldMkLst>
      </pc:sldChg>
      <pc:sldChg chg="delSp mod">
        <pc:chgData name="Amanda Banks" userId="b087a8d9-1487-4f53-b260-56dd6c44b6b6" providerId="ADAL" clId="{C045293A-1B37-4C43-B840-0C8F8DACAD66}" dt="2025-09-29T10:18:02.344" v="1742" actId="478"/>
        <pc:sldMkLst>
          <pc:docMk/>
          <pc:sldMk cId="719259667" sldId="1636"/>
        </pc:sldMkLst>
      </pc:sldChg>
      <pc:sldChg chg="delSp modSp mod">
        <pc:chgData name="Amanda Banks" userId="b087a8d9-1487-4f53-b260-56dd6c44b6b6" providerId="ADAL" clId="{C045293A-1B37-4C43-B840-0C8F8DACAD66}" dt="2025-09-29T10:26:57.647" v="1843" actId="108"/>
        <pc:sldMkLst>
          <pc:docMk/>
          <pc:sldMk cId="1924887805" sldId="1644"/>
        </pc:sldMkLst>
      </pc:sldChg>
      <pc:sldChg chg="delSp modSp mod">
        <pc:chgData name="Amanda Banks" userId="b087a8d9-1487-4f53-b260-56dd6c44b6b6" providerId="ADAL" clId="{C045293A-1B37-4C43-B840-0C8F8DACAD66}" dt="2025-09-29T10:18:16.001" v="1745" actId="478"/>
        <pc:sldMkLst>
          <pc:docMk/>
          <pc:sldMk cId="4052035881" sldId="1645"/>
        </pc:sldMkLst>
      </pc:sldChg>
      <pc:sldChg chg="delSp mod">
        <pc:chgData name="Amanda Banks" userId="b087a8d9-1487-4f53-b260-56dd6c44b6b6" providerId="ADAL" clId="{C045293A-1B37-4C43-B840-0C8F8DACAD66}" dt="2025-09-29T10:18:19.466" v="1746" actId="478"/>
        <pc:sldMkLst>
          <pc:docMk/>
          <pc:sldMk cId="618407045" sldId="1646"/>
        </pc:sldMkLst>
      </pc:sldChg>
      <pc:sldChg chg="delSp modSp mod">
        <pc:chgData name="Amanda Banks" userId="b087a8d9-1487-4f53-b260-56dd6c44b6b6" providerId="ADAL" clId="{C045293A-1B37-4C43-B840-0C8F8DACAD66}" dt="2025-09-29T10:18:32.973" v="1749" actId="478"/>
        <pc:sldMkLst>
          <pc:docMk/>
          <pc:sldMk cId="2724033318" sldId="1647"/>
        </pc:sldMkLst>
      </pc:sldChg>
      <pc:sldChg chg="delSp modSp mod">
        <pc:chgData name="Amanda Banks" userId="b087a8d9-1487-4f53-b260-56dd6c44b6b6" providerId="ADAL" clId="{C045293A-1B37-4C43-B840-0C8F8DACAD66}" dt="2025-09-29T10:22:07.469" v="1815" actId="14100"/>
        <pc:sldMkLst>
          <pc:docMk/>
          <pc:sldMk cId="2915676744" sldId="1648"/>
        </pc:sldMkLst>
      </pc:sldChg>
      <pc:sldChg chg="delSp mod">
        <pc:chgData name="Amanda Banks" userId="b087a8d9-1487-4f53-b260-56dd6c44b6b6" providerId="ADAL" clId="{C045293A-1B37-4C43-B840-0C8F8DACAD66}" dt="2025-09-29T10:18:44.708" v="1752" actId="478"/>
        <pc:sldMkLst>
          <pc:docMk/>
          <pc:sldMk cId="4023242648" sldId="1650"/>
        </pc:sldMkLst>
      </pc:sldChg>
      <pc:sldChg chg="delSp modSp mod">
        <pc:chgData name="Amanda Banks" userId="b087a8d9-1487-4f53-b260-56dd6c44b6b6" providerId="ADAL" clId="{C045293A-1B37-4C43-B840-0C8F8DACAD66}" dt="2025-09-29T10:18:24.324" v="1747" actId="478"/>
        <pc:sldMkLst>
          <pc:docMk/>
          <pc:sldMk cId="2311258390" sldId="1651"/>
        </pc:sldMkLst>
      </pc:sldChg>
      <pc:sldChg chg="delSp modSp mod">
        <pc:chgData name="Amanda Banks" userId="b087a8d9-1487-4f53-b260-56dd6c44b6b6" providerId="ADAL" clId="{C045293A-1B37-4C43-B840-0C8F8DACAD66}" dt="2025-09-29T10:21:35.078" v="1805" actId="20577"/>
        <pc:sldMkLst>
          <pc:docMk/>
          <pc:sldMk cId="503174185" sldId="1655"/>
        </pc:sldMkLst>
      </pc:sldChg>
      <pc:sldChg chg="delSp modSp mod">
        <pc:chgData name="Amanda Banks" userId="b087a8d9-1487-4f53-b260-56dd6c44b6b6" providerId="ADAL" clId="{C045293A-1B37-4C43-B840-0C8F8DACAD66}" dt="2025-09-29T10:21:40.330" v="1813" actId="20577"/>
        <pc:sldMkLst>
          <pc:docMk/>
          <pc:sldMk cId="3177197742" sldId="1656"/>
        </pc:sldMkLst>
      </pc:sldChg>
      <pc:sldChg chg="delSp mod">
        <pc:chgData name="Amanda Banks" userId="b087a8d9-1487-4f53-b260-56dd6c44b6b6" providerId="ADAL" clId="{C045293A-1B37-4C43-B840-0C8F8DACAD66}" dt="2025-09-29T10:18:28.486" v="1748" actId="478"/>
        <pc:sldMkLst>
          <pc:docMk/>
          <pc:sldMk cId="2070142107" sldId="1657"/>
        </pc:sldMkLst>
      </pc:sldChg>
      <pc:sldChg chg="delSp modSp mod">
        <pc:chgData name="Amanda Banks" userId="b087a8d9-1487-4f53-b260-56dd6c44b6b6" providerId="ADAL" clId="{C045293A-1B37-4C43-B840-0C8F8DACAD66}" dt="2025-09-29T10:20:28.476" v="1788" actId="20577"/>
        <pc:sldMkLst>
          <pc:docMk/>
          <pc:sldMk cId="299442539" sldId="1658"/>
        </pc:sldMkLst>
      </pc:sldChg>
      <pc:sldChg chg="delSp modSp mod">
        <pc:chgData name="Amanda Banks" userId="b087a8d9-1487-4f53-b260-56dd6c44b6b6" providerId="ADAL" clId="{C045293A-1B37-4C43-B840-0C8F8DACAD66}" dt="2025-09-29T10:20:20.009" v="1776" actId="20577"/>
        <pc:sldMkLst>
          <pc:docMk/>
          <pc:sldMk cId="2902562020" sldId="1659"/>
        </pc:sldMkLst>
      </pc:sldChg>
      <pc:sldChg chg="delSp modSp mod">
        <pc:chgData name="Amanda Banks" userId="b087a8d9-1487-4f53-b260-56dd6c44b6b6" providerId="ADAL" clId="{C045293A-1B37-4C43-B840-0C8F8DACAD66}" dt="2025-09-29T10:21:06.080" v="1795" actId="20577"/>
        <pc:sldMkLst>
          <pc:docMk/>
          <pc:sldMk cId="4166726331" sldId="1660"/>
        </pc:sldMkLst>
      </pc:sldChg>
      <pc:sldChg chg="delSp modSp mod">
        <pc:chgData name="Amanda Banks" userId="b087a8d9-1487-4f53-b260-56dd6c44b6b6" providerId="ADAL" clId="{C045293A-1B37-4C43-B840-0C8F8DACAD66}" dt="2025-09-29T10:20:58.292" v="1794" actId="20577"/>
        <pc:sldMkLst>
          <pc:docMk/>
          <pc:sldMk cId="3661868171" sldId="1661"/>
        </pc:sldMkLst>
      </pc:sldChg>
      <pc:sldChg chg="delSp modSp mod">
        <pc:chgData name="Amanda Banks" userId="b087a8d9-1487-4f53-b260-56dd6c44b6b6" providerId="ADAL" clId="{C045293A-1B37-4C43-B840-0C8F8DACAD66}" dt="2025-09-29T10:19:04.121" v="1757" actId="478"/>
        <pc:sldMkLst>
          <pc:docMk/>
          <pc:sldMk cId="3297655997" sldId="1662"/>
        </pc:sldMkLst>
      </pc:sldChg>
      <pc:sldChg chg="delSp modSp mod">
        <pc:chgData name="Amanda Banks" userId="b087a8d9-1487-4f53-b260-56dd6c44b6b6" providerId="ADAL" clId="{C045293A-1B37-4C43-B840-0C8F8DACAD66}" dt="2025-09-29T10:20:39.338" v="1791" actId="20577"/>
        <pc:sldMkLst>
          <pc:docMk/>
          <pc:sldMk cId="1301774422" sldId="1663"/>
        </pc:sldMkLst>
      </pc:sldChg>
      <pc:sldChg chg="del ord">
        <pc:chgData name="Amanda Banks" userId="b087a8d9-1487-4f53-b260-56dd6c44b6b6" providerId="ADAL" clId="{C045293A-1B37-4C43-B840-0C8F8DACAD66}" dt="2025-09-29T09:50:44.304" v="1450" actId="47"/>
        <pc:sldMkLst>
          <pc:docMk/>
          <pc:sldMk cId="2348996440" sldId="1664"/>
        </pc:sldMkLst>
      </pc:sldChg>
      <pc:sldChg chg="delSp mod">
        <pc:chgData name="Amanda Banks" userId="b087a8d9-1487-4f53-b260-56dd6c44b6b6" providerId="ADAL" clId="{C045293A-1B37-4C43-B840-0C8F8DACAD66}" dt="2025-09-29T10:18:05.567" v="1743" actId="478"/>
        <pc:sldMkLst>
          <pc:docMk/>
          <pc:sldMk cId="1588897874" sldId="1675"/>
        </pc:sldMkLst>
      </pc:sldChg>
      <pc:sldChg chg="delSp mod">
        <pc:chgData name="Amanda Banks" userId="b087a8d9-1487-4f53-b260-56dd6c44b6b6" providerId="ADAL" clId="{C045293A-1B37-4C43-B840-0C8F8DACAD66}" dt="2025-09-29T10:18:39.853" v="1751" actId="478"/>
        <pc:sldMkLst>
          <pc:docMk/>
          <pc:sldMk cId="1916172049" sldId="1681"/>
        </pc:sldMkLst>
      </pc:sldChg>
      <pc:sldChg chg="addSp modSp mod">
        <pc:chgData name="Amanda Banks" userId="b087a8d9-1487-4f53-b260-56dd6c44b6b6" providerId="ADAL" clId="{C045293A-1B37-4C43-B840-0C8F8DACAD66}" dt="2025-09-29T04:51:26.111" v="73" actId="20577"/>
        <pc:sldMkLst>
          <pc:docMk/>
          <pc:sldMk cId="3388826622" sldId="1684"/>
        </pc:sldMkLst>
      </pc:sldChg>
      <pc:sldChg chg="addSp delSp modSp mod">
        <pc:chgData name="Amanda Banks" userId="b087a8d9-1487-4f53-b260-56dd6c44b6b6" providerId="ADAL" clId="{C045293A-1B37-4C43-B840-0C8F8DACAD66}" dt="2025-09-29T05:19:14.946" v="541" actId="20577"/>
        <pc:sldMkLst>
          <pc:docMk/>
          <pc:sldMk cId="3065211263" sldId="1686"/>
        </pc:sldMkLst>
      </pc:sldChg>
      <pc:sldChg chg="addSp delSp modSp mod">
        <pc:chgData name="Amanda Banks" userId="b087a8d9-1487-4f53-b260-56dd6c44b6b6" providerId="ADAL" clId="{C045293A-1B37-4C43-B840-0C8F8DACAD66}" dt="2025-09-29T05:44:20.015" v="726" actId="20577"/>
        <pc:sldMkLst>
          <pc:docMk/>
          <pc:sldMk cId="500586079" sldId="1687"/>
        </pc:sldMkLst>
      </pc:sldChg>
      <pc:sldChg chg="delSp mod">
        <pc:chgData name="Amanda Banks" userId="b087a8d9-1487-4f53-b260-56dd6c44b6b6" providerId="ADAL" clId="{C045293A-1B37-4C43-B840-0C8F8DACAD66}" dt="2025-09-29T10:18:10.061" v="1744" actId="478"/>
        <pc:sldMkLst>
          <pc:docMk/>
          <pc:sldMk cId="1790605174" sldId="1688"/>
        </pc:sldMkLst>
      </pc:sldChg>
      <pc:sldChg chg="addSp delSp modSp del mod">
        <pc:chgData name="Amanda Banks" userId="b087a8d9-1487-4f53-b260-56dd6c44b6b6" providerId="ADAL" clId="{C045293A-1B37-4C43-B840-0C8F8DACAD66}" dt="2025-09-29T07:43:37.121" v="1055" actId="47"/>
        <pc:sldMkLst>
          <pc:docMk/>
          <pc:sldMk cId="1659479811" sldId="1692"/>
        </pc:sldMkLst>
      </pc:sldChg>
      <pc:sldChg chg="addSp delSp modSp add mod ord setBg modClrScheme chgLayout">
        <pc:chgData name="Amanda Banks" userId="b087a8d9-1487-4f53-b260-56dd6c44b6b6" providerId="ADAL" clId="{C045293A-1B37-4C43-B840-0C8F8DACAD66}" dt="2025-09-29T10:11:58.333" v="1683" actId="1076"/>
        <pc:sldMkLst>
          <pc:docMk/>
          <pc:sldMk cId="1668411616" sldId="1693"/>
        </pc:sldMkLst>
      </pc:sldChg>
      <pc:sldChg chg="addSp delSp modSp add del mod setBg">
        <pc:chgData name="Amanda Banks" userId="b087a8d9-1487-4f53-b260-56dd6c44b6b6" providerId="ADAL" clId="{C045293A-1B37-4C43-B840-0C8F8DACAD66}" dt="2025-09-29T07:17:38.545" v="820" actId="47"/>
        <pc:sldMkLst>
          <pc:docMk/>
          <pc:sldMk cId="2589062271" sldId="1693"/>
        </pc:sldMkLst>
      </pc:sldChg>
      <pc:sldChg chg="add del ord">
        <pc:chgData name="Amanda Banks" userId="b087a8d9-1487-4f53-b260-56dd6c44b6b6" providerId="ADAL" clId="{C045293A-1B37-4C43-B840-0C8F8DACAD66}" dt="2025-09-29T09:50:47.431" v="1452" actId="47"/>
        <pc:sldMkLst>
          <pc:docMk/>
          <pc:sldMk cId="885244347" sldId="1694"/>
        </pc:sldMkLst>
      </pc:sldChg>
      <pc:sldChg chg="addSp delSp modSp add mod ord">
        <pc:chgData name="Amanda Banks" userId="b087a8d9-1487-4f53-b260-56dd6c44b6b6" providerId="ADAL" clId="{C045293A-1B37-4C43-B840-0C8F8DACAD66}" dt="2025-09-29T10:12:38.410" v="1690" actId="1076"/>
        <pc:sldMkLst>
          <pc:docMk/>
          <pc:sldMk cId="3475258464" sldId="1695"/>
        </pc:sldMkLst>
      </pc:sldChg>
      <pc:sldChg chg="addSp delSp modSp add del mod">
        <pc:chgData name="Amanda Banks" userId="b087a8d9-1487-4f53-b260-56dd6c44b6b6" providerId="ADAL" clId="{C045293A-1B37-4C43-B840-0C8F8DACAD66}" dt="2025-09-29T08:08:43.187" v="1315" actId="47"/>
        <pc:sldMkLst>
          <pc:docMk/>
          <pc:sldMk cId="4080702543" sldId="1696"/>
        </pc:sldMkLst>
      </pc:sldChg>
      <pc:sldChg chg="addSp delSp modSp add mod">
        <pc:chgData name="Amanda Banks" userId="b087a8d9-1487-4f53-b260-56dd6c44b6b6" providerId="ADAL" clId="{C045293A-1B37-4C43-B840-0C8F8DACAD66}" dt="2025-09-29T10:13:20.208" v="1694"/>
        <pc:sldMkLst>
          <pc:docMk/>
          <pc:sldMk cId="2708742827" sldId="1697"/>
        </pc:sldMkLst>
      </pc:sldChg>
      <pc:sldChg chg="addSp modSp add mod">
        <pc:chgData name="Amanda Banks" userId="b087a8d9-1487-4f53-b260-56dd6c44b6b6" providerId="ADAL" clId="{C045293A-1B37-4C43-B840-0C8F8DACAD66}" dt="2025-09-29T09:56:54.609" v="1568" actId="20577"/>
        <pc:sldMkLst>
          <pc:docMk/>
          <pc:sldMk cId="887736668" sldId="1698"/>
        </pc:sldMkLst>
      </pc:sldChg>
    </pc:docChg>
  </pc:docChgLst>
  <pc:docChgLst>
    <pc:chgData name="Mitchell Hughes" userId="07e0a656-72cc-43dc-9101-73b1c8a126d1" providerId="ADAL" clId="{F2CB3B6B-E31A-4022-92FC-B6C9959A2C89}"/>
    <pc:docChg chg="undo redo custSel addSld delSld modSld delSection modSection">
      <pc:chgData name="Mitchell Hughes" userId="07e0a656-72cc-43dc-9101-73b1c8a126d1" providerId="ADAL" clId="{F2CB3B6B-E31A-4022-92FC-B6C9959A2C89}" dt="2025-07-29T06:05:08" v="1444" actId="208"/>
      <pc:docMkLst>
        <pc:docMk/>
      </pc:docMkLst>
      <pc:sldChg chg="modSp">
        <pc:chgData name="Mitchell Hughes" userId="07e0a656-72cc-43dc-9101-73b1c8a126d1" providerId="ADAL" clId="{F2CB3B6B-E31A-4022-92FC-B6C9959A2C89}" dt="2025-07-29T05:22:12.995" v="717"/>
        <pc:sldMkLst>
          <pc:docMk/>
          <pc:sldMk cId="1237824088" sldId="1396"/>
        </pc:sldMkLst>
      </pc:sldChg>
      <pc:sldChg chg="delSp mod">
        <pc:chgData name="Mitchell Hughes" userId="07e0a656-72cc-43dc-9101-73b1c8a126d1" providerId="ADAL" clId="{F2CB3B6B-E31A-4022-92FC-B6C9959A2C89}" dt="2025-07-29T05:03:51.968" v="552" actId="478"/>
        <pc:sldMkLst>
          <pc:docMk/>
          <pc:sldMk cId="1696502493" sldId="1406"/>
        </pc:sldMkLst>
      </pc:sldChg>
      <pc:sldChg chg="delSp mod">
        <pc:chgData name="Mitchell Hughes" userId="07e0a656-72cc-43dc-9101-73b1c8a126d1" providerId="ADAL" clId="{F2CB3B6B-E31A-4022-92FC-B6C9959A2C89}" dt="2025-07-29T05:03:56.421" v="553" actId="478"/>
        <pc:sldMkLst>
          <pc:docMk/>
          <pc:sldMk cId="3012887460" sldId="1407"/>
        </pc:sldMkLst>
      </pc:sldChg>
      <pc:sldChg chg="modSp mod">
        <pc:chgData name="Mitchell Hughes" userId="07e0a656-72cc-43dc-9101-73b1c8a126d1" providerId="ADAL" clId="{F2CB3B6B-E31A-4022-92FC-B6C9959A2C89}" dt="2025-07-29T05:04:02.348" v="554" actId="1076"/>
        <pc:sldMkLst>
          <pc:docMk/>
          <pc:sldMk cId="3129992911" sldId="1409"/>
        </pc:sldMkLst>
      </pc:sldChg>
      <pc:sldChg chg="modSp mod">
        <pc:chgData name="Mitchell Hughes" userId="07e0a656-72cc-43dc-9101-73b1c8a126d1" providerId="ADAL" clId="{F2CB3B6B-E31A-4022-92FC-B6C9959A2C89}" dt="2025-07-29T05:04:07.924" v="555" actId="1076"/>
        <pc:sldMkLst>
          <pc:docMk/>
          <pc:sldMk cId="4101081178" sldId="1411"/>
        </pc:sldMkLst>
      </pc:sldChg>
      <pc:sldChg chg="modSp mod">
        <pc:chgData name="Mitchell Hughes" userId="07e0a656-72cc-43dc-9101-73b1c8a126d1" providerId="ADAL" clId="{F2CB3B6B-E31A-4022-92FC-B6C9959A2C89}" dt="2025-07-29T05:05:31.712" v="569" actId="120"/>
        <pc:sldMkLst>
          <pc:docMk/>
          <pc:sldMk cId="1262372052" sldId="1415"/>
        </pc:sldMkLst>
      </pc:sldChg>
      <pc:sldChg chg="modSp mod">
        <pc:chgData name="Mitchell Hughes" userId="07e0a656-72cc-43dc-9101-73b1c8a126d1" providerId="ADAL" clId="{F2CB3B6B-E31A-4022-92FC-B6C9959A2C89}" dt="2025-07-29T05:04:43.184" v="561" actId="1076"/>
        <pc:sldMkLst>
          <pc:docMk/>
          <pc:sldMk cId="4161457265" sldId="1418"/>
        </pc:sldMkLst>
      </pc:sldChg>
      <pc:sldChg chg="modSp mod">
        <pc:chgData name="Mitchell Hughes" userId="07e0a656-72cc-43dc-9101-73b1c8a126d1" providerId="ADAL" clId="{F2CB3B6B-E31A-4022-92FC-B6C9959A2C89}" dt="2025-07-29T05:04:17.135" v="556" actId="1076"/>
        <pc:sldMkLst>
          <pc:docMk/>
          <pc:sldMk cId="2529323247" sldId="1421"/>
        </pc:sldMkLst>
      </pc:sldChg>
      <pc:sldChg chg="modSp mod">
        <pc:chgData name="Mitchell Hughes" userId="07e0a656-72cc-43dc-9101-73b1c8a126d1" providerId="ADAL" clId="{F2CB3B6B-E31A-4022-92FC-B6C9959A2C89}" dt="2025-07-29T05:04:51.606" v="563" actId="1076"/>
        <pc:sldMkLst>
          <pc:docMk/>
          <pc:sldMk cId="1770517579" sldId="1424"/>
        </pc:sldMkLst>
      </pc:sldChg>
      <pc:sldChg chg="modSp">
        <pc:chgData name="Mitchell Hughes" userId="07e0a656-72cc-43dc-9101-73b1c8a126d1" providerId="ADAL" clId="{F2CB3B6B-E31A-4022-92FC-B6C9959A2C89}" dt="2025-07-29T05:22:12.995" v="717"/>
        <pc:sldMkLst>
          <pc:docMk/>
          <pc:sldMk cId="2825617565" sldId="1431"/>
        </pc:sldMkLst>
      </pc:sldChg>
      <pc:sldChg chg="modSp mod">
        <pc:chgData name="Mitchell Hughes" userId="07e0a656-72cc-43dc-9101-73b1c8a126d1" providerId="ADAL" clId="{F2CB3B6B-E31A-4022-92FC-B6C9959A2C89}" dt="2025-07-29T05:04:28.804" v="558" actId="1076"/>
        <pc:sldMkLst>
          <pc:docMk/>
          <pc:sldMk cId="1068960767" sldId="1442"/>
        </pc:sldMkLst>
      </pc:sldChg>
      <pc:sldChg chg="modSp">
        <pc:chgData name="Mitchell Hughes" userId="07e0a656-72cc-43dc-9101-73b1c8a126d1" providerId="ADAL" clId="{F2CB3B6B-E31A-4022-92FC-B6C9959A2C89}" dt="2025-07-29T05:22:12.995" v="717"/>
        <pc:sldMkLst>
          <pc:docMk/>
          <pc:sldMk cId="4002290543" sldId="1448"/>
        </pc:sldMkLst>
      </pc:sldChg>
      <pc:sldChg chg="modSp">
        <pc:chgData name="Mitchell Hughes" userId="07e0a656-72cc-43dc-9101-73b1c8a126d1" providerId="ADAL" clId="{F2CB3B6B-E31A-4022-92FC-B6C9959A2C89}" dt="2025-07-29T05:22:12.995" v="717"/>
        <pc:sldMkLst>
          <pc:docMk/>
          <pc:sldMk cId="3815418487" sldId="1456"/>
        </pc:sldMkLst>
      </pc:sldChg>
      <pc:sldChg chg="modSp">
        <pc:chgData name="Mitchell Hughes" userId="07e0a656-72cc-43dc-9101-73b1c8a126d1" providerId="ADAL" clId="{F2CB3B6B-E31A-4022-92FC-B6C9959A2C89}" dt="2025-07-29T05:22:12.995" v="717"/>
        <pc:sldMkLst>
          <pc:docMk/>
          <pc:sldMk cId="3576689839" sldId="1457"/>
        </pc:sldMkLst>
      </pc:sldChg>
      <pc:sldChg chg="modSp">
        <pc:chgData name="Mitchell Hughes" userId="07e0a656-72cc-43dc-9101-73b1c8a126d1" providerId="ADAL" clId="{F2CB3B6B-E31A-4022-92FC-B6C9959A2C89}" dt="2025-07-29T05:22:12.995" v="717"/>
        <pc:sldMkLst>
          <pc:docMk/>
          <pc:sldMk cId="866115851" sldId="1461"/>
        </pc:sldMkLst>
      </pc:sldChg>
      <pc:sldChg chg="modSp">
        <pc:chgData name="Mitchell Hughes" userId="07e0a656-72cc-43dc-9101-73b1c8a126d1" providerId="ADAL" clId="{F2CB3B6B-E31A-4022-92FC-B6C9959A2C89}" dt="2025-07-29T05:22:12.995" v="717"/>
        <pc:sldMkLst>
          <pc:docMk/>
          <pc:sldMk cId="1071663906" sldId="1473"/>
        </pc:sldMkLst>
      </pc:sldChg>
      <pc:sldChg chg="modSp">
        <pc:chgData name="Mitchell Hughes" userId="07e0a656-72cc-43dc-9101-73b1c8a126d1" providerId="ADAL" clId="{F2CB3B6B-E31A-4022-92FC-B6C9959A2C89}" dt="2025-07-29T05:22:12.995" v="717"/>
        <pc:sldMkLst>
          <pc:docMk/>
          <pc:sldMk cId="821113372" sldId="1477"/>
        </pc:sldMkLst>
      </pc:sldChg>
      <pc:sldChg chg="modSp">
        <pc:chgData name="Mitchell Hughes" userId="07e0a656-72cc-43dc-9101-73b1c8a126d1" providerId="ADAL" clId="{F2CB3B6B-E31A-4022-92FC-B6C9959A2C89}" dt="2025-07-29T05:22:12.995" v="717"/>
        <pc:sldMkLst>
          <pc:docMk/>
          <pc:sldMk cId="4084125319" sldId="1478"/>
        </pc:sldMkLst>
      </pc:sldChg>
      <pc:sldChg chg="modSp mod">
        <pc:chgData name="Mitchell Hughes" userId="07e0a656-72cc-43dc-9101-73b1c8a126d1" providerId="ADAL" clId="{F2CB3B6B-E31A-4022-92FC-B6C9959A2C89}" dt="2025-07-29T05:05:02.424" v="565" actId="1076"/>
        <pc:sldMkLst>
          <pc:docMk/>
          <pc:sldMk cId="1744545208" sldId="1487"/>
        </pc:sldMkLst>
      </pc:sldChg>
      <pc:sldChg chg="modNotes">
        <pc:chgData name="Mitchell Hughes" userId="07e0a656-72cc-43dc-9101-73b1c8a126d1" providerId="ADAL" clId="{F2CB3B6B-E31A-4022-92FC-B6C9959A2C89}" dt="2025-07-29T05:22:12.995" v="717"/>
        <pc:sldMkLst>
          <pc:docMk/>
          <pc:sldMk cId="3532270212" sldId="1488"/>
        </pc:sldMkLst>
      </pc:sldChg>
      <pc:sldChg chg="modSp mod">
        <pc:chgData name="Mitchell Hughes" userId="07e0a656-72cc-43dc-9101-73b1c8a126d1" providerId="ADAL" clId="{F2CB3B6B-E31A-4022-92FC-B6C9959A2C89}" dt="2025-07-29T05:05:05.429" v="566" actId="1076"/>
        <pc:sldMkLst>
          <pc:docMk/>
          <pc:sldMk cId="2193754665" sldId="1490"/>
        </pc:sldMkLst>
      </pc:sldChg>
      <pc:sldChg chg="modSp">
        <pc:chgData name="Mitchell Hughes" userId="07e0a656-72cc-43dc-9101-73b1c8a126d1" providerId="ADAL" clId="{F2CB3B6B-E31A-4022-92FC-B6C9959A2C89}" dt="2025-07-29T05:22:12.995" v="717"/>
        <pc:sldMkLst>
          <pc:docMk/>
          <pc:sldMk cId="3863792288" sldId="1491"/>
        </pc:sldMkLst>
      </pc:sldChg>
      <pc:sldChg chg="modSp">
        <pc:chgData name="Mitchell Hughes" userId="07e0a656-72cc-43dc-9101-73b1c8a126d1" providerId="ADAL" clId="{F2CB3B6B-E31A-4022-92FC-B6C9959A2C89}" dt="2025-07-29T05:22:12.995" v="717"/>
        <pc:sldMkLst>
          <pc:docMk/>
          <pc:sldMk cId="382452984" sldId="1494"/>
        </pc:sldMkLst>
      </pc:sldChg>
      <pc:sldChg chg="modSp">
        <pc:chgData name="Mitchell Hughes" userId="07e0a656-72cc-43dc-9101-73b1c8a126d1" providerId="ADAL" clId="{F2CB3B6B-E31A-4022-92FC-B6C9959A2C89}" dt="2025-07-29T05:22:12.995" v="717"/>
        <pc:sldMkLst>
          <pc:docMk/>
          <pc:sldMk cId="3997652270" sldId="1501"/>
        </pc:sldMkLst>
      </pc:sldChg>
      <pc:sldChg chg="modSp">
        <pc:chgData name="Mitchell Hughes" userId="07e0a656-72cc-43dc-9101-73b1c8a126d1" providerId="ADAL" clId="{F2CB3B6B-E31A-4022-92FC-B6C9959A2C89}" dt="2025-07-29T05:22:12.995" v="717"/>
        <pc:sldMkLst>
          <pc:docMk/>
          <pc:sldMk cId="1838682011" sldId="1510"/>
        </pc:sldMkLst>
      </pc:sldChg>
      <pc:sldChg chg="modSp">
        <pc:chgData name="Mitchell Hughes" userId="07e0a656-72cc-43dc-9101-73b1c8a126d1" providerId="ADAL" clId="{F2CB3B6B-E31A-4022-92FC-B6C9959A2C89}" dt="2025-07-29T05:22:12.995" v="717"/>
        <pc:sldMkLst>
          <pc:docMk/>
          <pc:sldMk cId="1625135829" sldId="1518"/>
        </pc:sldMkLst>
      </pc:sldChg>
      <pc:sldChg chg="modSp">
        <pc:chgData name="Mitchell Hughes" userId="07e0a656-72cc-43dc-9101-73b1c8a126d1" providerId="ADAL" clId="{F2CB3B6B-E31A-4022-92FC-B6C9959A2C89}" dt="2025-07-29T05:22:12.995" v="717"/>
        <pc:sldMkLst>
          <pc:docMk/>
          <pc:sldMk cId="2853101435" sldId="1530"/>
        </pc:sldMkLst>
      </pc:sldChg>
      <pc:sldChg chg="modSp">
        <pc:chgData name="Mitchell Hughes" userId="07e0a656-72cc-43dc-9101-73b1c8a126d1" providerId="ADAL" clId="{F2CB3B6B-E31A-4022-92FC-B6C9959A2C89}" dt="2025-07-29T05:22:12.995" v="717"/>
        <pc:sldMkLst>
          <pc:docMk/>
          <pc:sldMk cId="588437574" sldId="1539"/>
        </pc:sldMkLst>
      </pc:sldChg>
      <pc:sldChg chg="modSp">
        <pc:chgData name="Mitchell Hughes" userId="07e0a656-72cc-43dc-9101-73b1c8a126d1" providerId="ADAL" clId="{F2CB3B6B-E31A-4022-92FC-B6C9959A2C89}" dt="2025-07-29T05:22:12.995" v="717"/>
        <pc:sldMkLst>
          <pc:docMk/>
          <pc:sldMk cId="1915029796" sldId="1571"/>
        </pc:sldMkLst>
      </pc:sldChg>
      <pc:sldChg chg="modSp">
        <pc:chgData name="Mitchell Hughes" userId="07e0a656-72cc-43dc-9101-73b1c8a126d1" providerId="ADAL" clId="{F2CB3B6B-E31A-4022-92FC-B6C9959A2C89}" dt="2025-07-29T05:22:12.995" v="717"/>
        <pc:sldMkLst>
          <pc:docMk/>
          <pc:sldMk cId="1536276732" sldId="1572"/>
        </pc:sldMkLst>
      </pc:sldChg>
      <pc:sldChg chg="modSp">
        <pc:chgData name="Mitchell Hughes" userId="07e0a656-72cc-43dc-9101-73b1c8a126d1" providerId="ADAL" clId="{F2CB3B6B-E31A-4022-92FC-B6C9959A2C89}" dt="2025-07-29T05:22:12.995" v="717"/>
        <pc:sldMkLst>
          <pc:docMk/>
          <pc:sldMk cId="1031170370" sldId="1575"/>
        </pc:sldMkLst>
      </pc:sldChg>
      <pc:sldChg chg="addSp delSp modSp mod modCm">
        <pc:chgData name="Mitchell Hughes" userId="07e0a656-72cc-43dc-9101-73b1c8a126d1" providerId="ADAL" clId="{F2CB3B6B-E31A-4022-92FC-B6C9959A2C89}" dt="2025-07-29T05:03:44.175" v="551"/>
        <pc:sldMkLst>
          <pc:docMk/>
          <pc:sldMk cId="3270812139" sldId="1589"/>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F2CB3B6B-E31A-4022-92FC-B6C9959A2C89}" dt="2025-07-29T05:02:09.707" v="540" actId="20577"/>
              <pc2:cmMkLst xmlns:pc2="http://schemas.microsoft.com/office/powerpoint/2019/9/main/command">
                <pc:docMk/>
                <pc:sldMk cId="3270812139" sldId="1589"/>
                <pc2:cmMk id="{49096578-9DD4-4F97-9130-987289ACA101}"/>
              </pc2:cmMkLst>
            </pc226:cmChg>
          </p:ext>
        </pc:extLst>
      </pc:sldChg>
      <pc:sldChg chg="modSp mod modCm">
        <pc:chgData name="Mitchell Hughes" userId="07e0a656-72cc-43dc-9101-73b1c8a126d1" providerId="ADAL" clId="{F2CB3B6B-E31A-4022-92FC-B6C9959A2C89}" dt="2025-07-29T05:12:01.590" v="631" actId="1076"/>
        <pc:sldMkLst>
          <pc:docMk/>
          <pc:sldMk cId="2326657625" sldId="1590"/>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F2CB3B6B-E31A-4022-92FC-B6C9959A2C89}" dt="2025-07-29T05:11:40.190" v="626" actId="20577"/>
              <pc2:cmMkLst xmlns:pc2="http://schemas.microsoft.com/office/powerpoint/2019/9/main/command">
                <pc:docMk/>
                <pc:sldMk cId="2326657625" sldId="1590"/>
                <pc2:cmMk id="{5FBE741E-A61B-4712-8E16-2938C14688A6}"/>
              </pc2:cmMkLst>
            </pc226:cmChg>
          </p:ext>
        </pc:extLst>
      </pc:sldChg>
      <pc:sldChg chg="modSp mod">
        <pc:chgData name="Mitchell Hughes" userId="07e0a656-72cc-43dc-9101-73b1c8a126d1" providerId="ADAL" clId="{F2CB3B6B-E31A-4022-92FC-B6C9959A2C89}" dt="2025-07-29T05:21:01.782" v="707" actId="1038"/>
        <pc:sldMkLst>
          <pc:docMk/>
          <pc:sldMk cId="1672705936" sldId="1592"/>
        </pc:sldMkLst>
      </pc:sldChg>
      <pc:sldChg chg="modSp mod">
        <pc:chgData name="Mitchell Hughes" userId="07e0a656-72cc-43dc-9101-73b1c8a126d1" providerId="ADAL" clId="{F2CB3B6B-E31A-4022-92FC-B6C9959A2C89}" dt="2025-07-29T04:53:50.695" v="499" actId="255"/>
        <pc:sldMkLst>
          <pc:docMk/>
          <pc:sldMk cId="2311411587" sldId="1621"/>
        </pc:sldMkLst>
      </pc:sldChg>
      <pc:sldChg chg="modSp mod">
        <pc:chgData name="Mitchell Hughes" userId="07e0a656-72cc-43dc-9101-73b1c8a126d1" providerId="ADAL" clId="{F2CB3B6B-E31A-4022-92FC-B6C9959A2C89}" dt="2025-07-29T05:46:20.802" v="974" actId="20577"/>
        <pc:sldMkLst>
          <pc:docMk/>
          <pc:sldMk cId="2067630647" sldId="1625"/>
        </pc:sldMkLst>
      </pc:sldChg>
      <pc:sldChg chg="modSp mod">
        <pc:chgData name="Mitchell Hughes" userId="07e0a656-72cc-43dc-9101-73b1c8a126d1" providerId="ADAL" clId="{F2CB3B6B-E31A-4022-92FC-B6C9959A2C89}" dt="2025-07-29T05:17:57.701" v="671" actId="1076"/>
        <pc:sldMkLst>
          <pc:docMk/>
          <pc:sldMk cId="1535456245" sldId="1627"/>
        </pc:sldMkLst>
      </pc:sldChg>
      <pc:sldChg chg="addSp delSp modSp mod">
        <pc:chgData name="Mitchell Hughes" userId="07e0a656-72cc-43dc-9101-73b1c8a126d1" providerId="ADAL" clId="{F2CB3B6B-E31A-4022-92FC-B6C9959A2C89}" dt="2025-07-29T06:05:08" v="1444" actId="208"/>
        <pc:sldMkLst>
          <pc:docMk/>
          <pc:sldMk cId="719259667" sldId="1636"/>
        </pc:sldMkLst>
      </pc:sldChg>
      <pc:sldChg chg="modSp">
        <pc:chgData name="Mitchell Hughes" userId="07e0a656-72cc-43dc-9101-73b1c8a126d1" providerId="ADAL" clId="{F2CB3B6B-E31A-4022-92FC-B6C9959A2C89}" dt="2025-07-29T05:22:12.995" v="717"/>
        <pc:sldMkLst>
          <pc:docMk/>
          <pc:sldMk cId="2898581613" sldId="1637"/>
        </pc:sldMkLst>
      </pc:sldChg>
      <pc:sldChg chg="del">
        <pc:chgData name="Mitchell Hughes" userId="07e0a656-72cc-43dc-9101-73b1c8a126d1" providerId="ADAL" clId="{F2CB3B6B-E31A-4022-92FC-B6C9959A2C89}" dt="2025-07-29T05:44:50.916" v="956" actId="2696"/>
        <pc:sldMkLst>
          <pc:docMk/>
          <pc:sldMk cId="1786601390" sldId="1639"/>
        </pc:sldMkLst>
      </pc:sldChg>
      <pc:sldChg chg="add setBg">
        <pc:chgData name="Mitchell Hughes" userId="07e0a656-72cc-43dc-9101-73b1c8a126d1" providerId="ADAL" clId="{F2CB3B6B-E31A-4022-92FC-B6C9959A2C89}" dt="2025-07-29T05:44:58.023" v="957"/>
        <pc:sldMkLst>
          <pc:docMk/>
          <pc:sldMk cId="2005761161" sldId="1639"/>
        </pc:sldMkLst>
      </pc:sldChg>
      <pc:sldChg chg="modSp mod">
        <pc:chgData name="Mitchell Hughes" userId="07e0a656-72cc-43dc-9101-73b1c8a126d1" providerId="ADAL" clId="{F2CB3B6B-E31A-4022-92FC-B6C9959A2C89}" dt="2025-07-29T05:54:34.777" v="1312" actId="20577"/>
        <pc:sldMkLst>
          <pc:docMk/>
          <pc:sldMk cId="1004790704" sldId="1640"/>
        </pc:sldMkLst>
      </pc:sldChg>
      <pc:sldChg chg="modSp mod">
        <pc:chgData name="Mitchell Hughes" userId="07e0a656-72cc-43dc-9101-73b1c8a126d1" providerId="ADAL" clId="{F2CB3B6B-E31A-4022-92FC-B6C9959A2C89}" dt="2025-07-29T05:58:49.130" v="1363" actId="179"/>
        <pc:sldMkLst>
          <pc:docMk/>
          <pc:sldMk cId="3729699708" sldId="1649"/>
        </pc:sldMkLst>
      </pc:sldChg>
      <pc:sldChg chg="modSp mod">
        <pc:chgData name="Mitchell Hughes" userId="07e0a656-72cc-43dc-9101-73b1c8a126d1" providerId="ADAL" clId="{F2CB3B6B-E31A-4022-92FC-B6C9959A2C89}" dt="2025-07-29T06:00:17.672" v="1380" actId="1076"/>
        <pc:sldMkLst>
          <pc:docMk/>
          <pc:sldMk cId="503174185" sldId="1655"/>
        </pc:sldMkLst>
      </pc:sldChg>
      <pc:sldChg chg="addSp modSp mod">
        <pc:chgData name="Mitchell Hughes" userId="07e0a656-72cc-43dc-9101-73b1c8a126d1" providerId="ADAL" clId="{F2CB3B6B-E31A-4022-92FC-B6C9959A2C89}" dt="2025-07-29T06:04:39.721" v="1440" actId="208"/>
        <pc:sldMkLst>
          <pc:docMk/>
          <pc:sldMk cId="2070142107" sldId="1657"/>
        </pc:sldMkLst>
      </pc:sldChg>
      <pc:sldChg chg="addSp modSp mod">
        <pc:chgData name="Mitchell Hughes" userId="07e0a656-72cc-43dc-9101-73b1c8a126d1" providerId="ADAL" clId="{F2CB3B6B-E31A-4022-92FC-B6C9959A2C89}" dt="2025-07-29T06:02:08.542" v="1402" actId="1076"/>
        <pc:sldMkLst>
          <pc:docMk/>
          <pc:sldMk cId="3661868171" sldId="1661"/>
        </pc:sldMkLst>
      </pc:sldChg>
      <pc:sldChg chg="modSp mod">
        <pc:chgData name="Mitchell Hughes" userId="07e0a656-72cc-43dc-9101-73b1c8a126d1" providerId="ADAL" clId="{F2CB3B6B-E31A-4022-92FC-B6C9959A2C89}" dt="2025-07-29T06:03:00.567" v="1417" actId="1076"/>
        <pc:sldMkLst>
          <pc:docMk/>
          <pc:sldMk cId="3297655997" sldId="1662"/>
        </pc:sldMkLst>
      </pc:sldChg>
      <pc:sldChg chg="addSp modSp mod">
        <pc:chgData name="Mitchell Hughes" userId="07e0a656-72cc-43dc-9101-73b1c8a126d1" providerId="ADAL" clId="{F2CB3B6B-E31A-4022-92FC-B6C9959A2C89}" dt="2025-07-29T06:04:29.327" v="1439" actId="208"/>
        <pc:sldMkLst>
          <pc:docMk/>
          <pc:sldMk cId="1301774422" sldId="1663"/>
        </pc:sldMkLst>
      </pc:sldChg>
      <pc:sldChg chg="modSp">
        <pc:chgData name="Mitchell Hughes" userId="07e0a656-72cc-43dc-9101-73b1c8a126d1" providerId="ADAL" clId="{F2CB3B6B-E31A-4022-92FC-B6C9959A2C89}" dt="2025-07-29T05:22:12.995" v="717"/>
        <pc:sldMkLst>
          <pc:docMk/>
          <pc:sldMk cId="2348996440" sldId="1664"/>
        </pc:sldMkLst>
      </pc:sldChg>
      <pc:sldChg chg="del">
        <pc:chgData name="Mitchell Hughes" userId="07e0a656-72cc-43dc-9101-73b1c8a126d1" providerId="ADAL" clId="{F2CB3B6B-E31A-4022-92FC-B6C9959A2C89}" dt="2025-07-29T05:05:11.151" v="567" actId="2696"/>
        <pc:sldMkLst>
          <pc:docMk/>
          <pc:sldMk cId="980697653" sldId="1669"/>
        </pc:sldMkLst>
      </pc:sldChg>
      <pc:sldChg chg="del">
        <pc:chgData name="Mitchell Hughes" userId="07e0a656-72cc-43dc-9101-73b1c8a126d1" providerId="ADAL" clId="{F2CB3B6B-E31A-4022-92FC-B6C9959A2C89}" dt="2025-07-29T05:05:11.151" v="567" actId="2696"/>
        <pc:sldMkLst>
          <pc:docMk/>
          <pc:sldMk cId="3545098375" sldId="1670"/>
        </pc:sldMkLst>
      </pc:sldChg>
      <pc:sldChg chg="del">
        <pc:chgData name="Mitchell Hughes" userId="07e0a656-72cc-43dc-9101-73b1c8a126d1" providerId="ADAL" clId="{F2CB3B6B-E31A-4022-92FC-B6C9959A2C89}" dt="2025-07-29T05:05:11.151" v="567" actId="2696"/>
        <pc:sldMkLst>
          <pc:docMk/>
          <pc:sldMk cId="2212385314" sldId="1671"/>
        </pc:sldMkLst>
      </pc:sldChg>
      <pc:sldChg chg="addSp delSp modSp mod">
        <pc:chgData name="Mitchell Hughes" userId="07e0a656-72cc-43dc-9101-73b1c8a126d1" providerId="ADAL" clId="{F2CB3B6B-E31A-4022-92FC-B6C9959A2C89}" dt="2025-07-29T05:29:28.250" v="796" actId="20577"/>
        <pc:sldMkLst>
          <pc:docMk/>
          <pc:sldMk cId="3001638343" sldId="1672"/>
        </pc:sldMkLst>
      </pc:sldChg>
      <pc:sldChg chg="addSp delSp modSp mod">
        <pc:chgData name="Mitchell Hughes" userId="07e0a656-72cc-43dc-9101-73b1c8a126d1" providerId="ADAL" clId="{F2CB3B6B-E31A-4022-92FC-B6C9959A2C89}" dt="2025-07-29T05:30:02.950" v="804"/>
        <pc:sldMkLst>
          <pc:docMk/>
          <pc:sldMk cId="4092147728" sldId="1673"/>
        </pc:sldMkLst>
      </pc:sldChg>
      <pc:sldChg chg="addSp delSp modSp mod">
        <pc:chgData name="Mitchell Hughes" userId="07e0a656-72cc-43dc-9101-73b1c8a126d1" providerId="ADAL" clId="{F2CB3B6B-E31A-4022-92FC-B6C9959A2C89}" dt="2025-07-29T05:31:03.593" v="815" actId="1076"/>
        <pc:sldMkLst>
          <pc:docMk/>
          <pc:sldMk cId="744714076" sldId="1674"/>
        </pc:sldMkLst>
      </pc:sldChg>
      <pc:sldChg chg="modSp mod">
        <pc:chgData name="Mitchell Hughes" userId="07e0a656-72cc-43dc-9101-73b1c8a126d1" providerId="ADAL" clId="{F2CB3B6B-E31A-4022-92FC-B6C9959A2C89}" dt="2025-07-29T05:28:25.582" v="778" actId="20577"/>
        <pc:sldMkLst>
          <pc:docMk/>
          <pc:sldMk cId="2350019962" sldId="1676"/>
        </pc:sldMkLst>
      </pc:sldChg>
      <pc:sldChg chg="del">
        <pc:chgData name="Mitchell Hughes" userId="07e0a656-72cc-43dc-9101-73b1c8a126d1" providerId="ADAL" clId="{F2CB3B6B-E31A-4022-92FC-B6C9959A2C89}" dt="2025-07-29T05:10:37.400" v="614" actId="47"/>
        <pc:sldMkLst>
          <pc:docMk/>
          <pc:sldMk cId="121257092" sldId="1677"/>
        </pc:sldMkLst>
      </pc:sldChg>
    </pc:docChg>
  </pc:docChgLst>
  <pc:docChgLst>
    <pc:chgData name="Mitchell Hughes" userId="07e0a656-72cc-43dc-9101-73b1c8a126d1" providerId="ADAL" clId="{6BF12FE9-5BA4-43B0-BD21-71787A9E293C}"/>
    <pc:docChg chg="undo custSel addSld delSld modSld sldOrd modSection">
      <pc:chgData name="Mitchell Hughes" userId="07e0a656-72cc-43dc-9101-73b1c8a126d1" providerId="ADAL" clId="{6BF12FE9-5BA4-43B0-BD21-71787A9E293C}" dt="2025-05-15T02:13:38.797" v="1058" actId="1076"/>
      <pc:docMkLst>
        <pc:docMk/>
      </pc:docMkLst>
      <pc:sldChg chg="addSp modSp del mod">
        <pc:chgData name="Mitchell Hughes" userId="07e0a656-72cc-43dc-9101-73b1c8a126d1" providerId="ADAL" clId="{6BF12FE9-5BA4-43B0-BD21-71787A9E293C}" dt="2025-05-15T00:29:05.352" v="469" actId="47"/>
        <pc:sldMkLst>
          <pc:docMk/>
          <pc:sldMk cId="1179757988" sldId="1449"/>
        </pc:sldMkLst>
      </pc:sldChg>
      <pc:sldChg chg="delSp del mod">
        <pc:chgData name="Mitchell Hughes" userId="07e0a656-72cc-43dc-9101-73b1c8a126d1" providerId="ADAL" clId="{6BF12FE9-5BA4-43B0-BD21-71787A9E293C}" dt="2025-05-15T00:51:14.396" v="724" actId="47"/>
        <pc:sldMkLst>
          <pc:docMk/>
          <pc:sldMk cId="725020638" sldId="1450"/>
        </pc:sldMkLst>
      </pc:sldChg>
      <pc:sldChg chg="delSp del mod">
        <pc:chgData name="Mitchell Hughes" userId="07e0a656-72cc-43dc-9101-73b1c8a126d1" providerId="ADAL" clId="{6BF12FE9-5BA4-43B0-BD21-71787A9E293C}" dt="2025-05-15T02:10:10.297" v="1019" actId="47"/>
        <pc:sldMkLst>
          <pc:docMk/>
          <pc:sldMk cId="499567278" sldId="1451"/>
        </pc:sldMkLst>
      </pc:sldChg>
      <pc:sldChg chg="modSp mod">
        <pc:chgData name="Mitchell Hughes" userId="07e0a656-72cc-43dc-9101-73b1c8a126d1" providerId="ADAL" clId="{6BF12FE9-5BA4-43B0-BD21-71787A9E293C}" dt="2025-05-15T00:07:51.779" v="13" actId="20577"/>
        <pc:sldMkLst>
          <pc:docMk/>
          <pc:sldMk cId="2390054484" sldId="1525"/>
        </pc:sldMkLst>
      </pc:sldChg>
      <pc:sldChg chg="modSp mod ord">
        <pc:chgData name="Mitchell Hughes" userId="07e0a656-72cc-43dc-9101-73b1c8a126d1" providerId="ADAL" clId="{6BF12FE9-5BA4-43B0-BD21-71787A9E293C}" dt="2025-05-15T00:07:33.931" v="11" actId="20577"/>
        <pc:sldMkLst>
          <pc:docMk/>
          <pc:sldMk cId="463340277" sldId="1591"/>
        </pc:sldMkLst>
      </pc:sldChg>
      <pc:sldChg chg="modSp mod">
        <pc:chgData name="Mitchell Hughes" userId="07e0a656-72cc-43dc-9101-73b1c8a126d1" providerId="ADAL" clId="{6BF12FE9-5BA4-43B0-BD21-71787A9E293C}" dt="2025-05-15T00:04:47.964" v="1" actId="20577"/>
        <pc:sldMkLst>
          <pc:docMk/>
          <pc:sldMk cId="4188714210" sldId="1593"/>
        </pc:sldMkLst>
      </pc:sldChg>
      <pc:sldChg chg="modSp mod">
        <pc:chgData name="Mitchell Hughes" userId="07e0a656-72cc-43dc-9101-73b1c8a126d1" providerId="ADAL" clId="{6BF12FE9-5BA4-43B0-BD21-71787A9E293C}" dt="2025-05-15T00:05:28.538" v="3" actId="20577"/>
        <pc:sldMkLst>
          <pc:docMk/>
          <pc:sldMk cId="1805318785" sldId="1595"/>
        </pc:sldMkLst>
      </pc:sldChg>
      <pc:sldChg chg="addSp modSp mod">
        <pc:chgData name="Mitchell Hughes" userId="07e0a656-72cc-43dc-9101-73b1c8a126d1" providerId="ADAL" clId="{6BF12FE9-5BA4-43B0-BD21-71787A9E293C}" dt="2025-05-15T00:23:54.483" v="394" actId="1076"/>
        <pc:sldMkLst>
          <pc:docMk/>
          <pc:sldMk cId="2162576142" sldId="1606"/>
        </pc:sldMkLst>
      </pc:sldChg>
      <pc:sldChg chg="addSp modSp mod">
        <pc:chgData name="Mitchell Hughes" userId="07e0a656-72cc-43dc-9101-73b1c8a126d1" providerId="ADAL" clId="{6BF12FE9-5BA4-43B0-BD21-71787A9E293C}" dt="2025-05-15T00:23:13.978" v="382" actId="1076"/>
        <pc:sldMkLst>
          <pc:docMk/>
          <pc:sldMk cId="651828796" sldId="1607"/>
        </pc:sldMkLst>
      </pc:sldChg>
      <pc:sldChg chg="addSp modSp mod">
        <pc:chgData name="Mitchell Hughes" userId="07e0a656-72cc-43dc-9101-73b1c8a126d1" providerId="ADAL" clId="{6BF12FE9-5BA4-43B0-BD21-71787A9E293C}" dt="2025-05-15T00:23:23.001" v="386" actId="20577"/>
        <pc:sldMkLst>
          <pc:docMk/>
          <pc:sldMk cId="2809563887" sldId="1608"/>
        </pc:sldMkLst>
      </pc:sldChg>
      <pc:sldChg chg="modSp mod">
        <pc:chgData name="Mitchell Hughes" userId="07e0a656-72cc-43dc-9101-73b1c8a126d1" providerId="ADAL" clId="{6BF12FE9-5BA4-43B0-BD21-71787A9E293C}" dt="2025-05-15T00:41:03.577" v="586" actId="20577"/>
        <pc:sldMkLst>
          <pc:docMk/>
          <pc:sldMk cId="976410157" sldId="1609"/>
        </pc:sldMkLst>
      </pc:sldChg>
      <pc:sldChg chg="new del">
        <pc:chgData name="Mitchell Hughes" userId="07e0a656-72cc-43dc-9101-73b1c8a126d1" providerId="ADAL" clId="{6BF12FE9-5BA4-43B0-BD21-71787A9E293C}" dt="2025-05-15T00:09:55.235" v="41" actId="680"/>
        <pc:sldMkLst>
          <pc:docMk/>
          <pc:sldMk cId="1585547345" sldId="1613"/>
        </pc:sldMkLst>
      </pc:sldChg>
      <pc:sldChg chg="addSp delSp modSp add mod">
        <pc:chgData name="Mitchell Hughes" userId="07e0a656-72cc-43dc-9101-73b1c8a126d1" providerId="ADAL" clId="{6BF12FE9-5BA4-43B0-BD21-71787A9E293C}" dt="2025-05-15T00:34:19.772" v="584" actId="20577"/>
        <pc:sldMkLst>
          <pc:docMk/>
          <pc:sldMk cId="80957414" sldId="1614"/>
        </pc:sldMkLst>
      </pc:sldChg>
      <pc:sldChg chg="add del setBg">
        <pc:chgData name="Mitchell Hughes" userId="07e0a656-72cc-43dc-9101-73b1c8a126d1" providerId="ADAL" clId="{6BF12FE9-5BA4-43B0-BD21-71787A9E293C}" dt="2025-05-15T00:28:19.933" v="460"/>
        <pc:sldMkLst>
          <pc:docMk/>
          <pc:sldMk cId="1474264132" sldId="1614"/>
        </pc:sldMkLst>
      </pc:sldChg>
      <pc:sldChg chg="add del setBg">
        <pc:chgData name="Mitchell Hughes" userId="07e0a656-72cc-43dc-9101-73b1c8a126d1" providerId="ADAL" clId="{6BF12FE9-5BA4-43B0-BD21-71787A9E293C}" dt="2025-05-15T00:28:27.245" v="462"/>
        <pc:sldMkLst>
          <pc:docMk/>
          <pc:sldMk cId="3189301881" sldId="1614"/>
        </pc:sldMkLst>
      </pc:sldChg>
      <pc:sldChg chg="add del setBg">
        <pc:chgData name="Mitchell Hughes" userId="07e0a656-72cc-43dc-9101-73b1c8a126d1" providerId="ADAL" clId="{6BF12FE9-5BA4-43B0-BD21-71787A9E293C}" dt="2025-05-15T00:28:44.326" v="465"/>
        <pc:sldMkLst>
          <pc:docMk/>
          <pc:sldMk cId="2533514334" sldId="1615"/>
        </pc:sldMkLst>
      </pc:sldChg>
      <pc:sldChg chg="addSp delSp modSp add mod">
        <pc:chgData name="Mitchell Hughes" userId="07e0a656-72cc-43dc-9101-73b1c8a126d1" providerId="ADAL" clId="{6BF12FE9-5BA4-43B0-BD21-71787A9E293C}" dt="2025-05-15T00:56:21.636" v="909" actId="1037"/>
        <pc:sldMkLst>
          <pc:docMk/>
          <pc:sldMk cId="1682669482" sldId="1617"/>
        </pc:sldMkLst>
      </pc:sldChg>
      <pc:sldChg chg="addSp delSp modSp add mod">
        <pc:chgData name="Mitchell Hughes" userId="07e0a656-72cc-43dc-9101-73b1c8a126d1" providerId="ADAL" clId="{6BF12FE9-5BA4-43B0-BD21-71787A9E293C}" dt="2025-05-15T02:11:52.279" v="1032" actId="20577"/>
        <pc:sldMkLst>
          <pc:docMk/>
          <pc:sldMk cId="3696069831" sldId="1619"/>
        </pc:sldMkLst>
      </pc:sldChg>
    </pc:docChg>
  </pc:docChgLst>
  <pc:docChgLst>
    <pc:chgData name="Amanda Banks" userId="b087a8d9-1487-4f53-b260-56dd6c44b6b6" providerId="ADAL" clId="{18F56B54-D55C-4CD2-A9DE-4FE1661FA08E}"/>
    <pc:docChg chg="undo custSel modSld">
      <pc:chgData name="Amanda Banks" userId="b087a8d9-1487-4f53-b260-56dd6c44b6b6" providerId="ADAL" clId="{18F56B54-D55C-4CD2-A9DE-4FE1661FA08E}" dt="2025-09-29T04:01:59.531" v="2713" actId="20577"/>
      <pc:docMkLst>
        <pc:docMk/>
      </pc:docMkLst>
      <pc:sldChg chg="modSp mod">
        <pc:chgData name="Amanda Banks" userId="b087a8d9-1487-4f53-b260-56dd6c44b6b6" providerId="ADAL" clId="{18F56B54-D55C-4CD2-A9DE-4FE1661FA08E}" dt="2025-09-29T02:13:10.979" v="51" actId="20577"/>
        <pc:sldMkLst>
          <pc:docMk/>
          <pc:sldMk cId="1696502493" sldId="1406"/>
        </pc:sldMkLst>
      </pc:sldChg>
      <pc:sldChg chg="modSp mod">
        <pc:chgData name="Amanda Banks" userId="b087a8d9-1487-4f53-b260-56dd6c44b6b6" providerId="ADAL" clId="{18F56B54-D55C-4CD2-A9DE-4FE1661FA08E}" dt="2025-09-29T02:14:27.237" v="96" actId="20577"/>
        <pc:sldMkLst>
          <pc:docMk/>
          <pc:sldMk cId="3012887460" sldId="1407"/>
        </pc:sldMkLst>
      </pc:sldChg>
      <pc:sldChg chg="modSp mod">
        <pc:chgData name="Amanda Banks" userId="b087a8d9-1487-4f53-b260-56dd6c44b6b6" providerId="ADAL" clId="{18F56B54-D55C-4CD2-A9DE-4FE1661FA08E}" dt="2025-09-29T02:15:24.148" v="120" actId="20577"/>
        <pc:sldMkLst>
          <pc:docMk/>
          <pc:sldMk cId="608719847" sldId="1408"/>
        </pc:sldMkLst>
      </pc:sldChg>
      <pc:sldChg chg="modSp mod">
        <pc:chgData name="Amanda Banks" userId="b087a8d9-1487-4f53-b260-56dd6c44b6b6" providerId="ADAL" clId="{18F56B54-D55C-4CD2-A9DE-4FE1661FA08E}" dt="2025-09-29T02:15:42.823" v="121"/>
        <pc:sldMkLst>
          <pc:docMk/>
          <pc:sldMk cId="3129992911" sldId="1409"/>
        </pc:sldMkLst>
      </pc:sldChg>
      <pc:sldChg chg="modSp mod">
        <pc:chgData name="Amanda Banks" userId="b087a8d9-1487-4f53-b260-56dd6c44b6b6" providerId="ADAL" clId="{18F56B54-D55C-4CD2-A9DE-4FE1661FA08E}" dt="2025-09-29T02:16:19.844" v="130" actId="20577"/>
        <pc:sldMkLst>
          <pc:docMk/>
          <pc:sldMk cId="4101081178" sldId="1411"/>
        </pc:sldMkLst>
      </pc:sldChg>
      <pc:sldChg chg="modSp mod">
        <pc:chgData name="Amanda Banks" userId="b087a8d9-1487-4f53-b260-56dd6c44b6b6" providerId="ADAL" clId="{18F56B54-D55C-4CD2-A9DE-4FE1661FA08E}" dt="2025-09-29T02:17:03.250" v="155" actId="20577"/>
        <pc:sldMkLst>
          <pc:docMk/>
          <pc:sldMk cId="1262372052" sldId="1415"/>
        </pc:sldMkLst>
      </pc:sldChg>
      <pc:sldChg chg="modSp mod">
        <pc:chgData name="Amanda Banks" userId="b087a8d9-1487-4f53-b260-56dd6c44b6b6" providerId="ADAL" clId="{18F56B54-D55C-4CD2-A9DE-4FE1661FA08E}" dt="2025-09-29T02:18:01.651" v="217" actId="20577"/>
        <pc:sldMkLst>
          <pc:docMk/>
          <pc:sldMk cId="4161457265" sldId="1418"/>
        </pc:sldMkLst>
      </pc:sldChg>
      <pc:sldChg chg="modSp mod">
        <pc:chgData name="Amanda Banks" userId="b087a8d9-1487-4f53-b260-56dd6c44b6b6" providerId="ADAL" clId="{18F56B54-D55C-4CD2-A9DE-4FE1661FA08E}" dt="2025-09-29T02:19:30.753" v="278" actId="20577"/>
        <pc:sldMkLst>
          <pc:docMk/>
          <pc:sldMk cId="2529323247" sldId="1421"/>
        </pc:sldMkLst>
      </pc:sldChg>
      <pc:sldChg chg="modSp mod">
        <pc:chgData name="Amanda Banks" userId="b087a8d9-1487-4f53-b260-56dd6c44b6b6" providerId="ADAL" clId="{18F56B54-D55C-4CD2-A9DE-4FE1661FA08E}" dt="2025-09-29T02:21:21.643" v="338" actId="20577"/>
        <pc:sldMkLst>
          <pc:docMk/>
          <pc:sldMk cId="1770517579" sldId="1424"/>
        </pc:sldMkLst>
      </pc:sldChg>
      <pc:sldChg chg="modSp mod">
        <pc:chgData name="Amanda Banks" userId="b087a8d9-1487-4f53-b260-56dd6c44b6b6" providerId="ADAL" clId="{18F56B54-D55C-4CD2-A9DE-4FE1661FA08E}" dt="2025-09-29T02:22:47.333" v="364" actId="14100"/>
        <pc:sldMkLst>
          <pc:docMk/>
          <pc:sldMk cId="3005702222" sldId="1427"/>
        </pc:sldMkLst>
      </pc:sldChg>
      <pc:sldChg chg="addSp delSp modSp mod">
        <pc:chgData name="Amanda Banks" userId="b087a8d9-1487-4f53-b260-56dd6c44b6b6" providerId="ADAL" clId="{18F56B54-D55C-4CD2-A9DE-4FE1661FA08E}" dt="2025-09-29T02:20:57.193" v="328" actId="20577"/>
        <pc:sldMkLst>
          <pc:docMk/>
          <pc:sldMk cId="1068960767" sldId="1442"/>
        </pc:sldMkLst>
      </pc:sldChg>
      <pc:sldChg chg="modSp mod">
        <pc:chgData name="Amanda Banks" userId="b087a8d9-1487-4f53-b260-56dd6c44b6b6" providerId="ADAL" clId="{18F56B54-D55C-4CD2-A9DE-4FE1661FA08E}" dt="2025-09-29T02:42:32.849" v="564" actId="20577"/>
        <pc:sldMkLst>
          <pc:docMk/>
          <pc:sldMk cId="3475728882" sldId="1446"/>
        </pc:sldMkLst>
      </pc:sldChg>
      <pc:sldChg chg="modSp mod">
        <pc:chgData name="Amanda Banks" userId="b087a8d9-1487-4f53-b260-56dd6c44b6b6" providerId="ADAL" clId="{18F56B54-D55C-4CD2-A9DE-4FE1661FA08E}" dt="2025-09-29T02:40:35.853" v="561" actId="20577"/>
        <pc:sldMkLst>
          <pc:docMk/>
          <pc:sldMk cId="101131691" sldId="1462"/>
        </pc:sldMkLst>
      </pc:sldChg>
      <pc:sldChg chg="modSp mod">
        <pc:chgData name="Amanda Banks" userId="b087a8d9-1487-4f53-b260-56dd6c44b6b6" providerId="ADAL" clId="{18F56B54-D55C-4CD2-A9DE-4FE1661FA08E}" dt="2025-09-29T02:32:59.356" v="544" actId="20577"/>
        <pc:sldMkLst>
          <pc:docMk/>
          <pc:sldMk cId="2864877852" sldId="1469"/>
        </pc:sldMkLst>
      </pc:sldChg>
      <pc:sldChg chg="modSp mod">
        <pc:chgData name="Amanda Banks" userId="b087a8d9-1487-4f53-b260-56dd6c44b6b6" providerId="ADAL" clId="{18F56B54-D55C-4CD2-A9DE-4FE1661FA08E}" dt="2025-09-29T02:23:54.160" v="404" actId="14100"/>
        <pc:sldMkLst>
          <pc:docMk/>
          <pc:sldMk cId="338306119" sldId="1484"/>
        </pc:sldMkLst>
      </pc:sldChg>
      <pc:sldChg chg="modSp mod">
        <pc:chgData name="Amanda Banks" userId="b087a8d9-1487-4f53-b260-56dd6c44b6b6" providerId="ADAL" clId="{18F56B54-D55C-4CD2-A9DE-4FE1661FA08E}" dt="2025-09-29T02:24:42.565" v="432" actId="14100"/>
        <pc:sldMkLst>
          <pc:docMk/>
          <pc:sldMk cId="1744545208" sldId="1487"/>
        </pc:sldMkLst>
      </pc:sldChg>
      <pc:sldChg chg="modSp mod">
        <pc:chgData name="Amanda Banks" userId="b087a8d9-1487-4f53-b260-56dd6c44b6b6" providerId="ADAL" clId="{18F56B54-D55C-4CD2-A9DE-4FE1661FA08E}" dt="2025-09-29T02:26:55.734" v="456" actId="14100"/>
        <pc:sldMkLst>
          <pc:docMk/>
          <pc:sldMk cId="2193754665" sldId="1490"/>
        </pc:sldMkLst>
      </pc:sldChg>
      <pc:sldChg chg="modSp mod">
        <pc:chgData name="Amanda Banks" userId="b087a8d9-1487-4f53-b260-56dd6c44b6b6" providerId="ADAL" clId="{18F56B54-D55C-4CD2-A9DE-4FE1661FA08E}" dt="2025-09-29T02:37:43.925" v="547" actId="108"/>
        <pc:sldMkLst>
          <pc:docMk/>
          <pc:sldMk cId="2390054484" sldId="1525"/>
        </pc:sldMkLst>
      </pc:sldChg>
      <pc:sldChg chg="addSp modSp">
        <pc:chgData name="Amanda Banks" userId="b087a8d9-1487-4f53-b260-56dd6c44b6b6" providerId="ADAL" clId="{18F56B54-D55C-4CD2-A9DE-4FE1661FA08E}" dt="2025-09-29T00:12:43.548" v="24" actId="164"/>
        <pc:sldMkLst>
          <pc:docMk/>
          <pc:sldMk cId="3865328833" sldId="1584"/>
        </pc:sldMkLst>
      </pc:sldChg>
      <pc:sldChg chg="modSp mod">
        <pc:chgData name="Amanda Banks" userId="b087a8d9-1487-4f53-b260-56dd6c44b6b6" providerId="ADAL" clId="{18F56B54-D55C-4CD2-A9DE-4FE1661FA08E}" dt="2025-09-29T02:34:27.208" v="546" actId="20577"/>
        <pc:sldMkLst>
          <pc:docMk/>
          <pc:sldMk cId="2735530973" sldId="1585"/>
        </pc:sldMkLst>
      </pc:sldChg>
      <pc:sldChg chg="modSp mod">
        <pc:chgData name="Amanda Banks" userId="b087a8d9-1487-4f53-b260-56dd6c44b6b6" providerId="ADAL" clId="{18F56B54-D55C-4CD2-A9DE-4FE1661FA08E}" dt="2025-09-29T02:28:01.194" v="457" actId="14100"/>
        <pc:sldMkLst>
          <pc:docMk/>
          <pc:sldMk cId="2326657625" sldId="1590"/>
        </pc:sldMkLst>
      </pc:sldChg>
      <pc:sldChg chg="modSp mod">
        <pc:chgData name="Amanda Banks" userId="b087a8d9-1487-4f53-b260-56dd6c44b6b6" providerId="ADAL" clId="{18F56B54-D55C-4CD2-A9DE-4FE1661FA08E}" dt="2025-09-29T02:32:03.979" v="542" actId="1076"/>
        <pc:sldMkLst>
          <pc:docMk/>
          <pc:sldMk cId="1158032978" sldId="1605"/>
        </pc:sldMkLst>
      </pc:sldChg>
      <pc:sldChg chg="modSp mod">
        <pc:chgData name="Amanda Banks" userId="b087a8d9-1487-4f53-b260-56dd6c44b6b6" providerId="ADAL" clId="{18F56B54-D55C-4CD2-A9DE-4FE1661FA08E}" dt="2025-09-29T02:43:07.010" v="565" actId="14100"/>
        <pc:sldMkLst>
          <pc:docMk/>
          <pc:sldMk cId="2400606183" sldId="1613"/>
        </pc:sldMkLst>
      </pc:sldChg>
      <pc:sldChg chg="addSp modSp mod">
        <pc:chgData name="Amanda Banks" userId="b087a8d9-1487-4f53-b260-56dd6c44b6b6" providerId="ADAL" clId="{18F56B54-D55C-4CD2-A9DE-4FE1661FA08E}" dt="2025-09-29T02:45:47.235" v="572" actId="1076"/>
        <pc:sldMkLst>
          <pc:docMk/>
          <pc:sldMk cId="80957414" sldId="1614"/>
        </pc:sldMkLst>
      </pc:sldChg>
      <pc:sldChg chg="modSp mod modCm">
        <pc:chgData name="Amanda Banks" userId="b087a8d9-1487-4f53-b260-56dd6c44b6b6" providerId="ADAL" clId="{18F56B54-D55C-4CD2-A9DE-4FE1661FA08E}" dt="2025-09-29T02:58:49.293" v="922" actId="20577"/>
        <pc:sldMkLst>
          <pc:docMk/>
          <pc:sldMk cId="3103022478" sldId="1616"/>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F56B54-D55C-4CD2-A9DE-4FE1661FA08E}" dt="2025-09-29T02:57:12.941" v="787" actId="20577"/>
              <pc2:cmMkLst xmlns:pc2="http://schemas.microsoft.com/office/powerpoint/2019/9/main/command">
                <pc:docMk/>
                <pc:sldMk cId="3103022478" sldId="1616"/>
                <pc2:cmMk id="{B21A2920-BB71-472D-9147-95EB576DFC12}"/>
              </pc2:cmMkLst>
            </pc226:cmChg>
          </p:ext>
        </pc:extLst>
      </pc:sldChg>
      <pc:sldChg chg="modSp mod modCm">
        <pc:chgData name="Amanda Banks" userId="b087a8d9-1487-4f53-b260-56dd6c44b6b6" providerId="ADAL" clId="{18F56B54-D55C-4CD2-A9DE-4FE1661FA08E}" dt="2025-09-29T03:22:48.008" v="1426" actId="313"/>
        <pc:sldMkLst>
          <pc:docMk/>
          <pc:sldMk cId="1402460079" sldId="1618"/>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F56B54-D55C-4CD2-A9DE-4FE1661FA08E}" dt="2025-09-29T03:22:48.008" v="1426" actId="313"/>
              <pc2:cmMkLst xmlns:pc2="http://schemas.microsoft.com/office/powerpoint/2019/9/main/command">
                <pc:docMk/>
                <pc:sldMk cId="1402460079" sldId="1618"/>
                <pc2:cmMk id="{3F665515-E529-47B1-88AE-899F0F79F36C}"/>
              </pc2:cmMkLst>
            </pc226:cmChg>
          </p:ext>
        </pc:extLst>
      </pc:sldChg>
      <pc:sldChg chg="modSp mod">
        <pc:chgData name="Amanda Banks" userId="b087a8d9-1487-4f53-b260-56dd6c44b6b6" providerId="ADAL" clId="{18F56B54-D55C-4CD2-A9DE-4FE1661FA08E}" dt="2025-09-29T00:17:29.027" v="28" actId="20577"/>
        <pc:sldMkLst>
          <pc:docMk/>
          <pc:sldMk cId="3301145763" sldId="1622"/>
        </pc:sldMkLst>
      </pc:sldChg>
      <pc:sldChg chg="modSp mod">
        <pc:chgData name="Amanda Banks" userId="b087a8d9-1487-4f53-b260-56dd6c44b6b6" providerId="ADAL" clId="{18F56B54-D55C-4CD2-A9DE-4FE1661FA08E}" dt="2025-09-29T02:29:22.493" v="462" actId="20577"/>
        <pc:sldMkLst>
          <pc:docMk/>
          <pc:sldMk cId="768099920" sldId="1628"/>
        </pc:sldMkLst>
      </pc:sldChg>
      <pc:sldChg chg="modSp mod">
        <pc:chgData name="Amanda Banks" userId="b087a8d9-1487-4f53-b260-56dd6c44b6b6" providerId="ADAL" clId="{18F56B54-D55C-4CD2-A9DE-4FE1661FA08E}" dt="2025-09-29T02:30:54.070" v="540" actId="20577"/>
        <pc:sldMkLst>
          <pc:docMk/>
          <pc:sldMk cId="29847163" sldId="1629"/>
        </pc:sldMkLst>
      </pc:sldChg>
      <pc:sldChg chg="modSp mod">
        <pc:chgData name="Amanda Banks" userId="b087a8d9-1487-4f53-b260-56dd6c44b6b6" providerId="ADAL" clId="{18F56B54-D55C-4CD2-A9DE-4FE1661FA08E}" dt="2025-09-29T03:04:38.593" v="969" actId="20577"/>
        <pc:sldMkLst>
          <pc:docMk/>
          <pc:sldMk cId="2271779299" sldId="1634"/>
        </pc:sldMkLst>
      </pc:sldChg>
      <pc:sldChg chg="modSp mod">
        <pc:chgData name="Amanda Banks" userId="b087a8d9-1487-4f53-b260-56dd6c44b6b6" providerId="ADAL" clId="{18F56B54-D55C-4CD2-A9DE-4FE1661FA08E}" dt="2025-09-29T03:07:45.859" v="1054" actId="20577"/>
        <pc:sldMkLst>
          <pc:docMk/>
          <pc:sldMk cId="680967532" sldId="1635"/>
        </pc:sldMkLst>
      </pc:sldChg>
      <pc:sldChg chg="modSp mod">
        <pc:chgData name="Amanda Banks" userId="b087a8d9-1487-4f53-b260-56dd6c44b6b6" providerId="ADAL" clId="{18F56B54-D55C-4CD2-A9DE-4FE1661FA08E}" dt="2025-09-29T03:05:56.052" v="975" actId="108"/>
        <pc:sldMkLst>
          <pc:docMk/>
          <pc:sldMk cId="719259667" sldId="1636"/>
        </pc:sldMkLst>
      </pc:sldChg>
      <pc:sldChg chg="modSp mod">
        <pc:chgData name="Amanda Banks" userId="b087a8d9-1487-4f53-b260-56dd6c44b6b6" providerId="ADAL" clId="{18F56B54-D55C-4CD2-A9DE-4FE1661FA08E}" dt="2025-09-29T03:22:24.542" v="1424" actId="20577"/>
        <pc:sldMkLst>
          <pc:docMk/>
          <pc:sldMk cId="4052035881" sldId="1645"/>
        </pc:sldMkLst>
      </pc:sldChg>
      <pc:sldChg chg="modSp mod">
        <pc:chgData name="Amanda Banks" userId="b087a8d9-1487-4f53-b260-56dd6c44b6b6" providerId="ADAL" clId="{18F56B54-D55C-4CD2-A9DE-4FE1661FA08E}" dt="2025-09-29T03:20:11.450" v="1393" actId="108"/>
        <pc:sldMkLst>
          <pc:docMk/>
          <pc:sldMk cId="618407045" sldId="1646"/>
        </pc:sldMkLst>
      </pc:sldChg>
      <pc:sldChg chg="modSp mod">
        <pc:chgData name="Amanda Banks" userId="b087a8d9-1487-4f53-b260-56dd6c44b6b6" providerId="ADAL" clId="{18F56B54-D55C-4CD2-A9DE-4FE1661FA08E}" dt="2025-09-29T03:31:16.607" v="1670" actId="20577"/>
        <pc:sldMkLst>
          <pc:docMk/>
          <pc:sldMk cId="2724033318" sldId="1647"/>
        </pc:sldMkLst>
      </pc:sldChg>
      <pc:sldChg chg="modSp mod">
        <pc:chgData name="Amanda Banks" userId="b087a8d9-1487-4f53-b260-56dd6c44b6b6" providerId="ADAL" clId="{18F56B54-D55C-4CD2-A9DE-4FE1661FA08E}" dt="2025-09-29T03:37:28.552" v="1743" actId="20577"/>
        <pc:sldMkLst>
          <pc:docMk/>
          <pc:sldMk cId="4023242648" sldId="1650"/>
        </pc:sldMkLst>
      </pc:sldChg>
      <pc:sldChg chg="modSp mod">
        <pc:chgData name="Amanda Banks" userId="b087a8d9-1487-4f53-b260-56dd6c44b6b6" providerId="ADAL" clId="{18F56B54-D55C-4CD2-A9DE-4FE1661FA08E}" dt="2025-09-29T03:23:35.445" v="1435" actId="20577"/>
        <pc:sldMkLst>
          <pc:docMk/>
          <pc:sldMk cId="2311258390" sldId="1651"/>
        </pc:sldMkLst>
      </pc:sldChg>
      <pc:sldChg chg="modSp mod">
        <pc:chgData name="Amanda Banks" userId="b087a8d9-1487-4f53-b260-56dd6c44b6b6" providerId="ADAL" clId="{18F56B54-D55C-4CD2-A9DE-4FE1661FA08E}" dt="2025-09-29T03:42:27.202" v="1906" actId="20577"/>
        <pc:sldMkLst>
          <pc:docMk/>
          <pc:sldMk cId="503174185" sldId="1655"/>
        </pc:sldMkLst>
      </pc:sldChg>
      <pc:sldChg chg="addSp modSp mod">
        <pc:chgData name="Amanda Banks" userId="b087a8d9-1487-4f53-b260-56dd6c44b6b6" providerId="ADAL" clId="{18F56B54-D55C-4CD2-A9DE-4FE1661FA08E}" dt="2025-09-29T03:43:25.138" v="1919" actId="1037"/>
        <pc:sldMkLst>
          <pc:docMk/>
          <pc:sldMk cId="3177197742" sldId="1656"/>
        </pc:sldMkLst>
      </pc:sldChg>
      <pc:sldChg chg="addSp modSp mod">
        <pc:chgData name="Amanda Banks" userId="b087a8d9-1487-4f53-b260-56dd6c44b6b6" providerId="ADAL" clId="{18F56B54-D55C-4CD2-A9DE-4FE1661FA08E}" dt="2025-09-29T03:25:29.029" v="1439" actId="207"/>
        <pc:sldMkLst>
          <pc:docMk/>
          <pc:sldMk cId="2070142107" sldId="1657"/>
        </pc:sldMkLst>
      </pc:sldChg>
      <pc:sldChg chg="modSp mod modCm">
        <pc:chgData name="Amanda Banks" userId="b087a8d9-1487-4f53-b260-56dd6c44b6b6" providerId="ADAL" clId="{18F56B54-D55C-4CD2-A9DE-4FE1661FA08E}" dt="2025-09-29T04:01:59.531" v="2713" actId="20577"/>
        <pc:sldMkLst>
          <pc:docMk/>
          <pc:sldMk cId="299442539" sldId="1658"/>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18F56B54-D55C-4CD2-A9DE-4FE1661FA08E}" dt="2025-09-29T03:22:45.754" v="1425" actId="313"/>
              <pc2:cmMkLst xmlns:pc2="http://schemas.microsoft.com/office/powerpoint/2019/9/main/command">
                <pc:docMk/>
                <pc:sldMk cId="299442539" sldId="1658"/>
                <pc2:cmMk id="{BC109448-78BE-4765-9F77-FA3852A5714C}"/>
              </pc2:cmMkLst>
            </pc226:cmChg>
            <pc226:cmChg xmlns:pc226="http://schemas.microsoft.com/office/powerpoint/2022/06/main/command" chg="mod">
              <pc226:chgData name="Amanda Banks" userId="b087a8d9-1487-4f53-b260-56dd6c44b6b6" providerId="ADAL" clId="{18F56B54-D55C-4CD2-A9DE-4FE1661FA08E}" dt="2025-09-29T03:22:45.754" v="1425" actId="313"/>
              <pc2:cmMkLst xmlns:pc2="http://schemas.microsoft.com/office/powerpoint/2019/9/main/command">
                <pc:docMk/>
                <pc:sldMk cId="299442539" sldId="1658"/>
                <pc2:cmMk id="{1242A1E1-3ED8-4964-8AE9-AAE56772C2CE}"/>
              </pc2:cmMkLst>
            </pc226:cmChg>
            <pc226:cmChg xmlns:pc226="http://schemas.microsoft.com/office/powerpoint/2022/06/main/command" chg="mod">
              <pc226:chgData name="Amanda Banks" userId="b087a8d9-1487-4f53-b260-56dd6c44b6b6" providerId="ADAL" clId="{18F56B54-D55C-4CD2-A9DE-4FE1661FA08E}" dt="2025-09-29T03:49:20.496" v="1953" actId="20577"/>
              <pc2:cmMkLst xmlns:pc2="http://schemas.microsoft.com/office/powerpoint/2019/9/main/command">
                <pc:docMk/>
                <pc:sldMk cId="299442539" sldId="1658"/>
                <pc2:cmMk id="{96F1A2F4-78C9-45D5-B82E-2B103AFF4E9F}"/>
              </pc2:cmMkLst>
            </pc226:cmChg>
          </p:ext>
        </pc:extLst>
      </pc:sldChg>
      <pc:sldChg chg="modSp mod">
        <pc:chgData name="Amanda Banks" userId="b087a8d9-1487-4f53-b260-56dd6c44b6b6" providerId="ADAL" clId="{18F56B54-D55C-4CD2-A9DE-4FE1661FA08E}" dt="2025-09-29T03:48:47.968" v="1950" actId="20577"/>
        <pc:sldMkLst>
          <pc:docMk/>
          <pc:sldMk cId="3297655997" sldId="1662"/>
        </pc:sldMkLst>
      </pc:sldChg>
      <pc:sldChg chg="modSp mod">
        <pc:chgData name="Amanda Banks" userId="b087a8d9-1487-4f53-b260-56dd6c44b6b6" providerId="ADAL" clId="{18F56B54-D55C-4CD2-A9DE-4FE1661FA08E}" dt="2025-09-29T03:08:21.861" v="1055" actId="108"/>
        <pc:sldMkLst>
          <pc:docMk/>
          <pc:sldMk cId="1588897874" sldId="1675"/>
        </pc:sldMkLst>
      </pc:sldChg>
      <pc:sldChg chg="modSp mod">
        <pc:chgData name="Amanda Banks" userId="b087a8d9-1487-4f53-b260-56dd6c44b6b6" providerId="ADAL" clId="{18F56B54-D55C-4CD2-A9DE-4FE1661FA08E}" dt="2025-09-29T03:34:11.782" v="1741" actId="20577"/>
        <pc:sldMkLst>
          <pc:docMk/>
          <pc:sldMk cId="1916172049" sldId="1681"/>
        </pc:sldMkLst>
      </pc:sldChg>
      <pc:sldChg chg="modSp mod">
        <pc:chgData name="Amanda Banks" userId="b087a8d9-1487-4f53-b260-56dd6c44b6b6" providerId="ADAL" clId="{18F56B54-D55C-4CD2-A9DE-4FE1661FA08E}" dt="2025-09-29T03:17:34.839" v="1387" actId="20577"/>
        <pc:sldMkLst>
          <pc:docMk/>
          <pc:sldMk cId="500586079" sldId="1687"/>
        </pc:sldMkLst>
      </pc:sldChg>
      <pc:sldChg chg="modSp mod">
        <pc:chgData name="Amanda Banks" userId="b087a8d9-1487-4f53-b260-56dd6c44b6b6" providerId="ADAL" clId="{18F56B54-D55C-4CD2-A9DE-4FE1661FA08E}" dt="2025-09-29T03:15:17.511" v="1359" actId="20577"/>
        <pc:sldMkLst>
          <pc:docMk/>
          <pc:sldMk cId="1790605174" sldId="1688"/>
        </pc:sldMkLst>
      </pc:sldChg>
      <pc:sldChg chg="modSp mod">
        <pc:chgData name="Amanda Banks" userId="b087a8d9-1487-4f53-b260-56dd6c44b6b6" providerId="ADAL" clId="{18F56B54-D55C-4CD2-A9DE-4FE1661FA08E}" dt="2025-09-29T00:11:02.808" v="23" actId="20577"/>
        <pc:sldMkLst>
          <pc:docMk/>
          <pc:sldMk cId="1659479811" sldId="1692"/>
        </pc:sldMkLst>
      </pc:sldChg>
    </pc:docChg>
  </pc:docChgLst>
  <pc:docChgLst>
    <pc:chgData name="Amanda Banks" userId="b087a8d9-1487-4f53-b260-56dd6c44b6b6" providerId="ADAL" clId="{5C40C74D-1AF0-43F6-A37D-86F1EDBF7DBF}"/>
    <pc:docChg chg="custSel modSld">
      <pc:chgData name="Amanda Banks" userId="b087a8d9-1487-4f53-b260-56dd6c44b6b6" providerId="ADAL" clId="{5C40C74D-1AF0-43F6-A37D-86F1EDBF7DBF}" dt="2025-06-10T20:48:14.184" v="2339" actId="20577"/>
      <pc:docMkLst>
        <pc:docMk/>
      </pc:docMkLst>
      <pc:sldChg chg="modSp mod">
        <pc:chgData name="Amanda Banks" userId="b087a8d9-1487-4f53-b260-56dd6c44b6b6" providerId="ADAL" clId="{5C40C74D-1AF0-43F6-A37D-86F1EDBF7DBF}" dt="2025-06-10T00:17:08.521" v="1344" actId="20577"/>
        <pc:sldMkLst>
          <pc:docMk/>
          <pc:sldMk cId="1535456245" sldId="1627"/>
        </pc:sldMkLst>
      </pc:sldChg>
      <pc:sldChg chg="modSp mod">
        <pc:chgData name="Amanda Banks" userId="b087a8d9-1487-4f53-b260-56dd6c44b6b6" providerId="ADAL" clId="{5C40C74D-1AF0-43F6-A37D-86F1EDBF7DBF}" dt="2025-06-10T00:00:45.128" v="262" actId="20577"/>
        <pc:sldMkLst>
          <pc:docMk/>
          <pc:sldMk cId="2348996440" sldId="1664"/>
        </pc:sldMkLst>
      </pc:sldChg>
    </pc:docChg>
  </pc:docChgLst>
  <pc:docChgLst>
    <pc:chgData name="Mitchell Hughes" userId="07e0a656-72cc-43dc-9101-73b1c8a126d1" providerId="ADAL" clId="{41E24B9C-E213-422A-9876-CC6F3085FDC7}"/>
    <pc:docChg chg="undo redo custSel modSld">
      <pc:chgData name="Mitchell Hughes" userId="07e0a656-72cc-43dc-9101-73b1c8a126d1" providerId="ADAL" clId="{41E24B9C-E213-422A-9876-CC6F3085FDC7}" dt="2025-04-22T23:04:37.134" v="1408" actId="20577"/>
      <pc:docMkLst>
        <pc:docMk/>
      </pc:docMkLst>
      <pc:sldChg chg="modSp mod modCm">
        <pc:chgData name="Mitchell Hughes" userId="07e0a656-72cc-43dc-9101-73b1c8a126d1" providerId="ADAL" clId="{41E24B9C-E213-422A-9876-CC6F3085FDC7}" dt="2025-04-22T22:44:25.058" v="747" actId="20577"/>
        <pc:sldMkLst>
          <pc:docMk/>
          <pc:sldMk cId="2370286688" sldId="1495"/>
        </pc:sldMkLst>
      </pc:sldChg>
      <pc:sldChg chg="modSp mod modCm">
        <pc:chgData name="Mitchell Hughes" userId="07e0a656-72cc-43dc-9101-73b1c8a126d1" providerId="ADAL" clId="{41E24B9C-E213-422A-9876-CC6F3085FDC7}" dt="2025-04-22T22:39:50.396" v="588" actId="20577"/>
        <pc:sldMkLst>
          <pc:docMk/>
          <pc:sldMk cId="4007668541" sldId="1498"/>
        </pc:sldMkLst>
      </pc:sldChg>
      <pc:sldChg chg="addSp delSp modSp mod modCm">
        <pc:chgData name="Mitchell Hughes" userId="07e0a656-72cc-43dc-9101-73b1c8a126d1" providerId="ADAL" clId="{41E24B9C-E213-422A-9876-CC6F3085FDC7}" dt="2025-04-22T23:02:32.510" v="1379" actId="20577"/>
        <pc:sldMkLst>
          <pc:docMk/>
          <pc:sldMk cId="1337566038" sldId="1506"/>
        </pc:sldMkLst>
      </pc:sldChg>
      <pc:sldChg chg="modSp mod">
        <pc:chgData name="Mitchell Hughes" userId="07e0a656-72cc-43dc-9101-73b1c8a126d1" providerId="ADAL" clId="{41E24B9C-E213-422A-9876-CC6F3085FDC7}" dt="2025-04-22T22:35:55.706" v="564" actId="20577"/>
        <pc:sldMkLst>
          <pc:docMk/>
          <pc:sldMk cId="3147489674" sldId="1511"/>
        </pc:sldMkLst>
      </pc:sldChg>
      <pc:sldChg chg="modSp mod modCm">
        <pc:chgData name="Mitchell Hughes" userId="07e0a656-72cc-43dc-9101-73b1c8a126d1" providerId="ADAL" clId="{41E24B9C-E213-422A-9876-CC6F3085FDC7}" dt="2025-04-22T22:52:42.819" v="990" actId="1076"/>
        <pc:sldMkLst>
          <pc:docMk/>
          <pc:sldMk cId="2066144320" sldId="1512"/>
        </pc:sldMkLst>
      </pc:sldChg>
      <pc:sldChg chg="modSp mod">
        <pc:chgData name="Mitchell Hughes" userId="07e0a656-72cc-43dc-9101-73b1c8a126d1" providerId="ADAL" clId="{41E24B9C-E213-422A-9876-CC6F3085FDC7}" dt="2025-04-22T22:41:10.140" v="627" actId="1076"/>
        <pc:sldMkLst>
          <pc:docMk/>
          <pc:sldMk cId="1334465648" sldId="1571"/>
        </pc:sldMkLst>
      </pc:sldChg>
      <pc:sldChg chg="modSp mod modCm">
        <pc:chgData name="Mitchell Hughes" userId="07e0a656-72cc-43dc-9101-73b1c8a126d1" providerId="ADAL" clId="{41E24B9C-E213-422A-9876-CC6F3085FDC7}" dt="2025-04-22T23:01:38.507" v="1360" actId="1076"/>
        <pc:sldMkLst>
          <pc:docMk/>
          <pc:sldMk cId="916201484" sldId="1580"/>
        </pc:sldMkLst>
      </pc:sldChg>
      <pc:sldChg chg="modSp mod modCm">
        <pc:chgData name="Mitchell Hughes" userId="07e0a656-72cc-43dc-9101-73b1c8a126d1" providerId="ADAL" clId="{41E24B9C-E213-422A-9876-CC6F3085FDC7}" dt="2025-04-22T23:04:37.134" v="1408" actId="20577"/>
        <pc:sldMkLst>
          <pc:docMk/>
          <pc:sldMk cId="1995108859" sldId="1581"/>
        </pc:sldMkLst>
      </pc:sldChg>
    </pc:docChg>
  </pc:docChgLst>
  <pc:docChgLst>
    <pc:chgData name="Mitchell Hughes" userId="07e0a656-72cc-43dc-9101-73b1c8a126d1" providerId="ADAL" clId="{3EAB9802-6BCA-4545-9EF9-B0AA0070D589}"/>
    <pc:docChg chg="modSld">
      <pc:chgData name="Mitchell Hughes" userId="07e0a656-72cc-43dc-9101-73b1c8a126d1" providerId="ADAL" clId="{3EAB9802-6BCA-4545-9EF9-B0AA0070D589}" dt="2025-07-15T01:28:39.318" v="37" actId="255"/>
      <pc:docMkLst>
        <pc:docMk/>
      </pc:docMkLst>
      <pc:sldChg chg="modSp mod">
        <pc:chgData name="Mitchell Hughes" userId="07e0a656-72cc-43dc-9101-73b1c8a126d1" providerId="ADAL" clId="{3EAB9802-6BCA-4545-9EF9-B0AA0070D589}" dt="2025-07-15T01:28:39.318" v="37" actId="255"/>
        <pc:sldMkLst>
          <pc:docMk/>
          <pc:sldMk cId="4043742830" sldId="1366"/>
        </pc:sldMkLst>
      </pc:sldChg>
    </pc:docChg>
  </pc:docChgLst>
  <pc:docChgLst>
    <pc:chgData name="Mitchell Hughes" userId="07e0a656-72cc-43dc-9101-73b1c8a126d1" providerId="ADAL" clId="{247117B0-31D2-4B40-9E19-81F3145EE863}"/>
    <pc:docChg chg="undo custSel modSld">
      <pc:chgData name="Mitchell Hughes" userId="07e0a656-72cc-43dc-9101-73b1c8a126d1" providerId="ADAL" clId="{247117B0-31D2-4B40-9E19-81F3145EE863}" dt="2025-09-04T05:43:45.029" v="67" actId="1076"/>
      <pc:docMkLst>
        <pc:docMk/>
      </pc:docMkLst>
      <pc:sldChg chg="modSp mod">
        <pc:chgData name="Mitchell Hughes" userId="07e0a656-72cc-43dc-9101-73b1c8a126d1" providerId="ADAL" clId="{247117B0-31D2-4B40-9E19-81F3145EE863}" dt="2025-09-04T05:38:04.470" v="26" actId="948"/>
        <pc:sldMkLst>
          <pc:docMk/>
          <pc:sldMk cId="2271779299" sldId="1634"/>
        </pc:sldMkLst>
      </pc:sldChg>
      <pc:sldChg chg="modSp mod modCm">
        <pc:chgData name="Mitchell Hughes" userId="07e0a656-72cc-43dc-9101-73b1c8a126d1" providerId="ADAL" clId="{247117B0-31D2-4B40-9E19-81F3145EE863}" dt="2025-09-04T05:38:22.506" v="28"/>
        <pc:sldMkLst>
          <pc:docMk/>
          <pc:sldMk cId="680967532" sldId="1635"/>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247117B0-31D2-4B40-9E19-81F3145EE863}" dt="2025-09-04T05:38:22.506" v="28"/>
              <pc2:cmMkLst xmlns:pc2="http://schemas.microsoft.com/office/powerpoint/2019/9/main/command">
                <pc:docMk/>
                <pc:sldMk cId="680967532" sldId="1635"/>
                <pc2:cmMk id="{992FB448-2CD9-4CFB-B578-4A1624B7E955}"/>
              </pc2:cmMkLst>
            </pc226:cmChg>
          </p:ext>
        </pc:extLst>
      </pc:sldChg>
      <pc:sldChg chg="modSp mod">
        <pc:chgData name="Mitchell Hughes" userId="07e0a656-72cc-43dc-9101-73b1c8a126d1" providerId="ADAL" clId="{247117B0-31D2-4B40-9E19-81F3145EE863}" dt="2025-09-04T05:43:45.029" v="67" actId="1076"/>
        <pc:sldMkLst>
          <pc:docMk/>
          <pc:sldMk cId="3538298205" sldId="1643"/>
        </pc:sldMkLst>
      </pc:sldChg>
      <pc:sldChg chg="modSp mod modCm">
        <pc:chgData name="Mitchell Hughes" userId="07e0a656-72cc-43dc-9101-73b1c8a126d1" providerId="ADAL" clId="{247117B0-31D2-4B40-9E19-81F3145EE863}" dt="2025-09-04T05:39:11.895" v="37" actId="179"/>
        <pc:sldMkLst>
          <pc:docMk/>
          <pc:sldMk cId="1588897874" sldId="1675"/>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247117B0-31D2-4B40-9E19-81F3145EE863}" dt="2025-09-04T05:39:03.871" v="35" actId="20577"/>
              <pc2:cmMkLst xmlns:pc2="http://schemas.microsoft.com/office/powerpoint/2019/9/main/command">
                <pc:docMk/>
                <pc:sldMk cId="1588897874" sldId="1675"/>
                <pc2:cmMk id="{C686B181-5642-4437-AB60-A4167687D385}"/>
              </pc2:cmMkLst>
            </pc226:cmChg>
          </p:ext>
        </pc:extLst>
      </pc:sldChg>
      <pc:sldChg chg="modSp mod">
        <pc:chgData name="Mitchell Hughes" userId="07e0a656-72cc-43dc-9101-73b1c8a126d1" providerId="ADAL" clId="{247117B0-31D2-4B40-9E19-81F3145EE863}" dt="2025-09-04T05:40:52.838" v="52" actId="1076"/>
        <pc:sldMkLst>
          <pc:docMk/>
          <pc:sldMk cId="1790605174" sldId="1688"/>
        </pc:sldMkLst>
      </pc:sldChg>
    </pc:docChg>
  </pc:docChgLst>
  <pc:docChgLst>
    <pc:chgData name="Catherine Thomson" userId="20d76045-cadb-4e63-82ea-51d9ce50942e" providerId="ADAL" clId="{492A6948-3CF4-4F86-B31D-C015D70C1765}"/>
    <pc:docChg chg="undo custSel addSld delSld modSld modSection">
      <pc:chgData name="Catherine Thomson" userId="20d76045-cadb-4e63-82ea-51d9ce50942e" providerId="ADAL" clId="{492A6948-3CF4-4F86-B31D-C015D70C1765}" dt="2025-09-10T05:54:52.286" v="370" actId="20577"/>
      <pc:docMkLst>
        <pc:docMk/>
      </pc:docMkLst>
      <pc:sldChg chg="modSp mod">
        <pc:chgData name="Catherine Thomson" userId="20d76045-cadb-4e63-82ea-51d9ce50942e" providerId="ADAL" clId="{492A6948-3CF4-4F86-B31D-C015D70C1765}" dt="2025-09-10T05:52:09.779" v="345" actId="5793"/>
        <pc:sldMkLst>
          <pc:docMk/>
          <pc:sldMk cId="3549195324" sldId="1493"/>
        </pc:sldMkLst>
      </pc:sldChg>
      <pc:sldChg chg="modSp mod modCm">
        <pc:chgData name="Catherine Thomson" userId="20d76045-cadb-4e63-82ea-51d9ce50942e" providerId="ADAL" clId="{492A6948-3CF4-4F86-B31D-C015D70C1765}" dt="2025-09-10T05:46:18.214" v="329" actId="6549"/>
        <pc:sldMkLst>
          <pc:docMk/>
          <pc:sldMk cId="1928497158" sldId="1579"/>
        </pc:sldMkLst>
        <pc:extLst>
          <p:ext xmlns:p="http://schemas.openxmlformats.org/presentationml/2006/main" uri="{D6D511B9-2390-475A-947B-AFAB55BFBCF1}">
            <pc226:cmChg xmlns:pc226="http://schemas.microsoft.com/office/powerpoint/2022/06/main/command" chg="mod">
              <pc226:chgData name="Catherine Thomson" userId="20d76045-cadb-4e63-82ea-51d9ce50942e" providerId="ADAL" clId="{492A6948-3CF4-4F86-B31D-C015D70C1765}" dt="2025-09-10T05:46:18.214" v="329" actId="6549"/>
              <pc2:cmMkLst xmlns:pc2="http://schemas.microsoft.com/office/powerpoint/2019/9/main/command">
                <pc:docMk/>
                <pc:sldMk cId="1928497158" sldId="1579"/>
                <pc2:cmMk id="{D268681E-765F-4D2B-B0F0-17A73651BA9E}"/>
              </pc2:cmMkLst>
            </pc226:cmChg>
          </p:ext>
        </pc:extLst>
      </pc:sldChg>
      <pc:sldChg chg="modSp mod modCm">
        <pc:chgData name="Catherine Thomson" userId="20d76045-cadb-4e63-82ea-51d9ce50942e" providerId="ADAL" clId="{492A6948-3CF4-4F86-B31D-C015D70C1765}" dt="2025-09-10T05:37:09.819" v="295" actId="20577"/>
        <pc:sldMkLst>
          <pc:docMk/>
          <pc:sldMk cId="3270812139" sldId="1589"/>
        </pc:sldMkLst>
        <pc:extLst>
          <p:ext xmlns:p="http://schemas.openxmlformats.org/presentationml/2006/main" uri="{D6D511B9-2390-475A-947B-AFAB55BFBCF1}">
            <pc226:cmChg xmlns:pc226="http://schemas.microsoft.com/office/powerpoint/2022/06/main/command" chg="mod">
              <pc226:chgData name="Catherine Thomson" userId="20d76045-cadb-4e63-82ea-51d9ce50942e" providerId="ADAL" clId="{492A6948-3CF4-4F86-B31D-C015D70C1765}" dt="2025-09-10T05:36:57.974" v="275" actId="20577"/>
              <pc2:cmMkLst xmlns:pc2="http://schemas.microsoft.com/office/powerpoint/2019/9/main/command">
                <pc:docMk/>
                <pc:sldMk cId="3270812139" sldId="1589"/>
                <pc2:cmMk id="{49096578-9DD4-4F97-9130-987289ACA101}"/>
              </pc2:cmMkLst>
            </pc226:cmChg>
            <pc226:cmChg xmlns:pc226="http://schemas.microsoft.com/office/powerpoint/2022/06/main/command" chg="mod">
              <pc226:chgData name="Catherine Thomson" userId="20d76045-cadb-4e63-82ea-51d9ce50942e" providerId="ADAL" clId="{492A6948-3CF4-4F86-B31D-C015D70C1765}" dt="2025-09-10T05:37:09.819" v="295" actId="20577"/>
              <pc2:cmMkLst xmlns:pc2="http://schemas.microsoft.com/office/powerpoint/2019/9/main/command">
                <pc:docMk/>
                <pc:sldMk cId="3270812139" sldId="1589"/>
                <pc2:cmMk id="{60DA1EC9-91F4-438F-96EF-9589A77DB9E3}"/>
              </pc2:cmMkLst>
            </pc226:cmChg>
          </p:ext>
        </pc:extLst>
      </pc:sldChg>
      <pc:sldChg chg="modSp mod modCm">
        <pc:chgData name="Catherine Thomson" userId="20d76045-cadb-4e63-82ea-51d9ce50942e" providerId="ADAL" clId="{492A6948-3CF4-4F86-B31D-C015D70C1765}" dt="2025-09-10T05:50:04.366" v="335" actId="34807"/>
        <pc:sldMkLst>
          <pc:docMk/>
          <pc:sldMk cId="2186771529" sldId="1599"/>
        </pc:sldMkLst>
        <pc:extLst>
          <p:ext xmlns:p="http://schemas.openxmlformats.org/presentationml/2006/main" uri="{D6D511B9-2390-475A-947B-AFAB55BFBCF1}">
            <pc226:cmChg xmlns:pc226="http://schemas.microsoft.com/office/powerpoint/2022/06/main/command" chg="mod">
              <pc226:chgData name="Catherine Thomson" userId="20d76045-cadb-4e63-82ea-51d9ce50942e" providerId="ADAL" clId="{492A6948-3CF4-4F86-B31D-C015D70C1765}" dt="2025-09-10T05:50:04.366" v="335" actId="34807"/>
              <pc2:cmMkLst xmlns:pc2="http://schemas.microsoft.com/office/powerpoint/2019/9/main/command">
                <pc:docMk/>
                <pc:sldMk cId="2186771529" sldId="1599"/>
                <pc2:cmMk id="{DF7ADC8B-75D0-4F2F-A86E-C68F46FDE7D4}"/>
              </pc2:cmMkLst>
            </pc226:cmChg>
          </p:ext>
        </pc:extLst>
      </pc:sldChg>
      <pc:sldChg chg="modSp mod">
        <pc:chgData name="Catherine Thomson" userId="20d76045-cadb-4e63-82ea-51d9ce50942e" providerId="ADAL" clId="{492A6948-3CF4-4F86-B31D-C015D70C1765}" dt="2025-09-10T05:25:03.902" v="33" actId="6549"/>
        <pc:sldMkLst>
          <pc:docMk/>
          <pc:sldMk cId="4016685720" sldId="1612"/>
        </pc:sldMkLst>
      </pc:sldChg>
      <pc:sldChg chg="del">
        <pc:chgData name="Catherine Thomson" userId="20d76045-cadb-4e63-82ea-51d9ce50942e" providerId="ADAL" clId="{492A6948-3CF4-4F86-B31D-C015D70C1765}" dt="2025-09-10T05:18:09.750" v="1" actId="2696"/>
        <pc:sldMkLst>
          <pc:docMk/>
          <pc:sldMk cId="2311411587" sldId="1621"/>
        </pc:sldMkLst>
      </pc:sldChg>
      <pc:sldChg chg="modSp mod">
        <pc:chgData name="Catherine Thomson" userId="20d76045-cadb-4e63-82ea-51d9ce50942e" providerId="ADAL" clId="{492A6948-3CF4-4F86-B31D-C015D70C1765}" dt="2025-09-10T05:22:36.286" v="31" actId="14100"/>
        <pc:sldMkLst>
          <pc:docMk/>
          <pc:sldMk cId="3301145763" sldId="1622"/>
        </pc:sldMkLst>
      </pc:sldChg>
      <pc:sldChg chg="modSp mod">
        <pc:chgData name="Catherine Thomson" userId="20d76045-cadb-4e63-82ea-51d9ce50942e" providerId="ADAL" clId="{492A6948-3CF4-4F86-B31D-C015D70C1765}" dt="2025-09-10T05:52:37.060" v="348" actId="5793"/>
        <pc:sldMkLst>
          <pc:docMk/>
          <pc:sldMk cId="768099920" sldId="1628"/>
        </pc:sldMkLst>
      </pc:sldChg>
      <pc:sldChg chg="modSp mod">
        <pc:chgData name="Catherine Thomson" userId="20d76045-cadb-4e63-82ea-51d9ce50942e" providerId="ADAL" clId="{492A6948-3CF4-4F86-B31D-C015D70C1765}" dt="2025-09-10T05:52:54.208" v="352" actId="20577"/>
        <pc:sldMkLst>
          <pc:docMk/>
          <pc:sldMk cId="29847163" sldId="1629"/>
        </pc:sldMkLst>
      </pc:sldChg>
      <pc:sldChg chg="modSp mod">
        <pc:chgData name="Catherine Thomson" userId="20d76045-cadb-4e63-82ea-51d9ce50942e" providerId="ADAL" clId="{492A6948-3CF4-4F86-B31D-C015D70C1765}" dt="2025-09-10T05:53:29.383" v="353" actId="6549"/>
        <pc:sldMkLst>
          <pc:docMk/>
          <pc:sldMk cId="795678850" sldId="1630"/>
        </pc:sldMkLst>
      </pc:sldChg>
      <pc:sldChg chg="modSp mod">
        <pc:chgData name="Catherine Thomson" userId="20d76045-cadb-4e63-82ea-51d9ce50942e" providerId="ADAL" clId="{492A6948-3CF4-4F86-B31D-C015D70C1765}" dt="2025-09-10T05:53:48.054" v="354" actId="6549"/>
        <pc:sldMkLst>
          <pc:docMk/>
          <pc:sldMk cId="1151049805" sldId="1631"/>
        </pc:sldMkLst>
      </pc:sldChg>
      <pc:sldChg chg="modSp mod modCm">
        <pc:chgData name="Catherine Thomson" userId="20d76045-cadb-4e63-82ea-51d9ce50942e" providerId="ADAL" clId="{492A6948-3CF4-4F86-B31D-C015D70C1765}" dt="2025-09-10T05:47:53.861" v="331" actId="20577"/>
        <pc:sldMkLst>
          <pc:docMk/>
          <pc:sldMk cId="1924887805" sldId="1644"/>
        </pc:sldMkLst>
        <pc:extLst>
          <p:ext xmlns:p="http://schemas.openxmlformats.org/presentationml/2006/main" uri="{D6D511B9-2390-475A-947B-AFAB55BFBCF1}">
            <pc226:cmChg xmlns:pc226="http://schemas.microsoft.com/office/powerpoint/2022/06/main/command" chg="mod">
              <pc226:chgData name="Catherine Thomson" userId="20d76045-cadb-4e63-82ea-51d9ce50942e" providerId="ADAL" clId="{492A6948-3CF4-4F86-B31D-C015D70C1765}" dt="2025-09-10T05:47:53.861" v="331" actId="20577"/>
              <pc2:cmMkLst xmlns:pc2="http://schemas.microsoft.com/office/powerpoint/2019/9/main/command">
                <pc:docMk/>
                <pc:sldMk cId="1924887805" sldId="1644"/>
                <pc2:cmMk id="{C0AEA25F-C4A3-4F84-AD95-011F319BA22E}"/>
              </pc2:cmMkLst>
            </pc226:cmChg>
          </p:ext>
        </pc:extLst>
      </pc:sldChg>
      <pc:sldChg chg="modSp mod">
        <pc:chgData name="Catherine Thomson" userId="20d76045-cadb-4e63-82ea-51d9ce50942e" providerId="ADAL" clId="{492A6948-3CF4-4F86-B31D-C015D70C1765}" dt="2025-09-10T05:44:02.022" v="325" actId="1076"/>
        <pc:sldMkLst>
          <pc:docMk/>
          <pc:sldMk cId="2348996440" sldId="1664"/>
        </pc:sldMkLst>
      </pc:sldChg>
      <pc:sldChg chg="modSp mod">
        <pc:chgData name="Catherine Thomson" userId="20d76045-cadb-4e63-82ea-51d9ce50942e" providerId="ADAL" clId="{492A6948-3CF4-4F86-B31D-C015D70C1765}" dt="2025-09-10T05:40:31.399" v="311"/>
        <pc:sldMkLst>
          <pc:docMk/>
          <pc:sldMk cId="4092147728" sldId="1673"/>
        </pc:sldMkLst>
      </pc:sldChg>
      <pc:sldChg chg="modSp mod">
        <pc:chgData name="Catherine Thomson" userId="20d76045-cadb-4e63-82ea-51d9ce50942e" providerId="ADAL" clId="{492A6948-3CF4-4F86-B31D-C015D70C1765}" dt="2025-09-10T05:40:35.913" v="312"/>
        <pc:sldMkLst>
          <pc:docMk/>
          <pc:sldMk cId="744714076" sldId="1674"/>
        </pc:sldMkLst>
      </pc:sldChg>
      <pc:sldChg chg="modSp mod">
        <pc:chgData name="Catherine Thomson" userId="20d76045-cadb-4e63-82ea-51d9ce50942e" providerId="ADAL" clId="{492A6948-3CF4-4F86-B31D-C015D70C1765}" dt="2025-09-10T05:38:24.172" v="303" actId="6549"/>
        <pc:sldMkLst>
          <pc:docMk/>
          <pc:sldMk cId="2350019962" sldId="1676"/>
        </pc:sldMkLst>
      </pc:sldChg>
      <pc:sldChg chg="modSp mod">
        <pc:chgData name="Catherine Thomson" userId="20d76045-cadb-4e63-82ea-51d9ce50942e" providerId="ADAL" clId="{492A6948-3CF4-4F86-B31D-C015D70C1765}" dt="2025-09-10T05:44:39.897" v="326" actId="1076"/>
        <pc:sldMkLst>
          <pc:docMk/>
          <pc:sldMk cId="3388826622" sldId="1684"/>
        </pc:sldMkLst>
      </pc:sldChg>
      <pc:sldChg chg="addSp modSp mod">
        <pc:chgData name="Catherine Thomson" userId="20d76045-cadb-4e63-82ea-51d9ce50942e" providerId="ADAL" clId="{492A6948-3CF4-4F86-B31D-C015D70C1765}" dt="2025-09-10T05:36:27.682" v="273" actId="404"/>
        <pc:sldMkLst>
          <pc:docMk/>
          <pc:sldMk cId="1659479811" sldId="1692"/>
        </pc:sldMkLst>
      </pc:sldChg>
      <pc:sldChg chg="add">
        <pc:chgData name="Catherine Thomson" userId="20d76045-cadb-4e63-82ea-51d9ce50942e" providerId="ADAL" clId="{492A6948-3CF4-4F86-B31D-C015D70C1765}" dt="2025-09-10T05:30:09.312" v="34" actId="2890"/>
        <pc:sldMkLst>
          <pc:docMk/>
          <pc:sldMk cId="2261883458" sldId="1693"/>
        </pc:sldMkLst>
      </pc:sldChg>
    </pc:docChg>
  </pc:docChgLst>
  <pc:docChgLst>
    <pc:chgData name="Amanda Banks" userId="b087a8d9-1487-4f53-b260-56dd6c44b6b6" providerId="ADAL" clId="{D1FA2A7B-0DF2-47DD-BDC3-450E95152C0C}"/>
    <pc:docChg chg="undo custSel modSld">
      <pc:chgData name="Amanda Banks" userId="b087a8d9-1487-4f53-b260-56dd6c44b6b6" providerId="ADAL" clId="{D1FA2A7B-0DF2-47DD-BDC3-450E95152C0C}" dt="2025-07-01T23:46:01.110" v="62" actId="20577"/>
      <pc:docMkLst>
        <pc:docMk/>
      </pc:docMkLst>
      <pc:sldChg chg="modSp mod">
        <pc:chgData name="Amanda Banks" userId="b087a8d9-1487-4f53-b260-56dd6c44b6b6" providerId="ADAL" clId="{D1FA2A7B-0DF2-47DD-BDC3-450E95152C0C}" dt="2025-07-01T23:28:05.633" v="3" actId="20577"/>
        <pc:sldMkLst>
          <pc:docMk/>
          <pc:sldMk cId="48963986" sldId="1615"/>
        </pc:sldMkLst>
      </pc:sldChg>
      <pc:sldChg chg="modSp mod">
        <pc:chgData name="Amanda Banks" userId="b087a8d9-1487-4f53-b260-56dd6c44b6b6" providerId="ADAL" clId="{D1FA2A7B-0DF2-47DD-BDC3-450E95152C0C}" dt="2025-07-01T23:46:01.110" v="62" actId="20577"/>
        <pc:sldMkLst>
          <pc:docMk/>
          <pc:sldMk cId="3103022478" sldId="1616"/>
        </pc:sldMkLst>
      </pc:sldChg>
    </pc:docChg>
  </pc:docChgLst>
  <pc:docChgLst>
    <pc:chgData name="Mitchell Hughes" userId="07e0a656-72cc-43dc-9101-73b1c8a126d1" providerId="ADAL" clId="{DA385992-511A-4FCE-8F2A-7163C6E6C4CD}"/>
    <pc:docChg chg="undo redo custSel addSld modSld sldOrd">
      <pc:chgData name="Mitchell Hughes" userId="07e0a656-72cc-43dc-9101-73b1c8a126d1" providerId="ADAL" clId="{DA385992-511A-4FCE-8F2A-7163C6E6C4CD}" dt="2025-07-25T02:10:10.668" v="430" actId="20577"/>
      <pc:docMkLst>
        <pc:docMk/>
      </pc:docMkLst>
      <pc:sldChg chg="modNotesTx">
        <pc:chgData name="Mitchell Hughes" userId="07e0a656-72cc-43dc-9101-73b1c8a126d1" providerId="ADAL" clId="{DA385992-511A-4FCE-8F2A-7163C6E6C4CD}" dt="2025-07-25T01:24:38.979" v="20" actId="20577"/>
        <pc:sldMkLst>
          <pc:docMk/>
          <pc:sldMk cId="3012887460" sldId="1407"/>
        </pc:sldMkLst>
      </pc:sldChg>
      <pc:sldChg chg="modNotesTx">
        <pc:chgData name="Mitchell Hughes" userId="07e0a656-72cc-43dc-9101-73b1c8a126d1" providerId="ADAL" clId="{DA385992-511A-4FCE-8F2A-7163C6E6C4CD}" dt="2025-07-25T01:24:42.151" v="22" actId="20577"/>
        <pc:sldMkLst>
          <pc:docMk/>
          <pc:sldMk cId="608719847" sldId="1408"/>
        </pc:sldMkLst>
      </pc:sldChg>
      <pc:sldChg chg="modNotesTx">
        <pc:chgData name="Mitchell Hughes" userId="07e0a656-72cc-43dc-9101-73b1c8a126d1" providerId="ADAL" clId="{DA385992-511A-4FCE-8F2A-7163C6E6C4CD}" dt="2025-07-25T01:24:45.715" v="24" actId="20577"/>
        <pc:sldMkLst>
          <pc:docMk/>
          <pc:sldMk cId="3129992911" sldId="1409"/>
        </pc:sldMkLst>
      </pc:sldChg>
      <pc:sldChg chg="modNotesTx">
        <pc:chgData name="Mitchell Hughes" userId="07e0a656-72cc-43dc-9101-73b1c8a126d1" providerId="ADAL" clId="{DA385992-511A-4FCE-8F2A-7163C6E6C4CD}" dt="2025-07-25T01:24:49.380" v="26" actId="20577"/>
        <pc:sldMkLst>
          <pc:docMk/>
          <pc:sldMk cId="4101081178" sldId="1411"/>
        </pc:sldMkLst>
      </pc:sldChg>
      <pc:sldChg chg="modNotesTx">
        <pc:chgData name="Mitchell Hughes" userId="07e0a656-72cc-43dc-9101-73b1c8a126d1" providerId="ADAL" clId="{DA385992-511A-4FCE-8F2A-7163C6E6C4CD}" dt="2025-07-25T01:24:53.321" v="28" actId="20577"/>
        <pc:sldMkLst>
          <pc:docMk/>
          <pc:sldMk cId="1262372052" sldId="1415"/>
        </pc:sldMkLst>
      </pc:sldChg>
      <pc:sldChg chg="modNotesTx">
        <pc:chgData name="Mitchell Hughes" userId="07e0a656-72cc-43dc-9101-73b1c8a126d1" providerId="ADAL" clId="{DA385992-511A-4FCE-8F2A-7163C6E6C4CD}" dt="2025-07-25T01:24:56.827" v="29" actId="20577"/>
        <pc:sldMkLst>
          <pc:docMk/>
          <pc:sldMk cId="4161457265" sldId="1418"/>
        </pc:sldMkLst>
      </pc:sldChg>
      <pc:sldChg chg="modNotesTx">
        <pc:chgData name="Mitchell Hughes" userId="07e0a656-72cc-43dc-9101-73b1c8a126d1" providerId="ADAL" clId="{DA385992-511A-4FCE-8F2A-7163C6E6C4CD}" dt="2025-07-25T01:26:30.452" v="52" actId="20577"/>
        <pc:sldMkLst>
          <pc:docMk/>
          <pc:sldMk cId="1744545208" sldId="1487"/>
        </pc:sldMkLst>
      </pc:sldChg>
      <pc:sldChg chg="modNotesTx">
        <pc:chgData name="Mitchell Hughes" userId="07e0a656-72cc-43dc-9101-73b1c8a126d1" providerId="ADAL" clId="{DA385992-511A-4FCE-8F2A-7163C6E6C4CD}" dt="2025-07-25T01:26:43.704" v="54" actId="20577"/>
        <pc:sldMkLst>
          <pc:docMk/>
          <pc:sldMk cId="2193754665" sldId="1490"/>
        </pc:sldMkLst>
      </pc:sldChg>
      <pc:sldChg chg="mod modShow">
        <pc:chgData name="Mitchell Hughes" userId="07e0a656-72cc-43dc-9101-73b1c8a126d1" providerId="ADAL" clId="{DA385992-511A-4FCE-8F2A-7163C6E6C4CD}" dt="2025-07-25T02:06:13.890" v="404" actId="729"/>
        <pc:sldMkLst>
          <pc:docMk/>
          <pc:sldMk cId="1786601390" sldId="1639"/>
        </pc:sldMkLst>
      </pc:sldChg>
      <pc:sldChg chg="modNotesTx">
        <pc:chgData name="Mitchell Hughes" userId="07e0a656-72cc-43dc-9101-73b1c8a126d1" providerId="ADAL" clId="{DA385992-511A-4FCE-8F2A-7163C6E6C4CD}" dt="2025-07-25T02:07:01.473" v="415" actId="20577"/>
        <pc:sldMkLst>
          <pc:docMk/>
          <pc:sldMk cId="1004790704" sldId="1640"/>
        </pc:sldMkLst>
      </pc:sldChg>
    </pc:docChg>
  </pc:docChgLst>
  <pc:docChgLst>
    <pc:chgData name="Mitchell Hughes" userId="07e0a656-72cc-43dc-9101-73b1c8a126d1" providerId="ADAL" clId="{240956E6-95CE-4A14-88D5-F0F716FA0EF2}"/>
    <pc:docChg chg="custSel addSld modSld modSection">
      <pc:chgData name="Mitchell Hughes" userId="07e0a656-72cc-43dc-9101-73b1c8a126d1" providerId="ADAL" clId="{240956E6-95CE-4A14-88D5-F0F716FA0EF2}" dt="2025-07-23T05:09:31.358" v="115" actId="1076"/>
      <pc:docMkLst>
        <pc:docMk/>
      </pc:docMkLst>
      <pc:sldChg chg="addSp modSp add mod">
        <pc:chgData name="Mitchell Hughes" userId="07e0a656-72cc-43dc-9101-73b1c8a126d1" providerId="ADAL" clId="{240956E6-95CE-4A14-88D5-F0F716FA0EF2}" dt="2025-07-23T05:08:51.582" v="112" actId="1076"/>
        <pc:sldMkLst>
          <pc:docMk/>
          <pc:sldMk cId="3001638343" sldId="1672"/>
        </pc:sldMkLst>
      </pc:sldChg>
      <pc:sldChg chg="addSp modSp add mod">
        <pc:chgData name="Mitchell Hughes" userId="07e0a656-72cc-43dc-9101-73b1c8a126d1" providerId="ADAL" clId="{240956E6-95CE-4A14-88D5-F0F716FA0EF2}" dt="2025-07-23T05:09:06.754" v="113" actId="1076"/>
        <pc:sldMkLst>
          <pc:docMk/>
          <pc:sldMk cId="4092147728" sldId="1673"/>
        </pc:sldMkLst>
      </pc:sldChg>
      <pc:sldChg chg="addSp modSp add mod">
        <pc:chgData name="Mitchell Hughes" userId="07e0a656-72cc-43dc-9101-73b1c8a126d1" providerId="ADAL" clId="{240956E6-95CE-4A14-88D5-F0F716FA0EF2}" dt="2025-07-23T05:09:31.358" v="115" actId="1076"/>
        <pc:sldMkLst>
          <pc:docMk/>
          <pc:sldMk cId="744714076" sldId="1674"/>
        </pc:sldMkLst>
      </pc:sldChg>
    </pc:docChg>
  </pc:docChgLst>
  <pc:docChgLst>
    <pc:chgData name="Mitchell Hughes" userId="07e0a656-72cc-43dc-9101-73b1c8a126d1" providerId="ADAL" clId="{6854E1D7-A069-4057-871E-D273AA45FA51}"/>
    <pc:docChg chg="undo custSel addSld delSld modSld modSection">
      <pc:chgData name="Mitchell Hughes" userId="07e0a656-72cc-43dc-9101-73b1c8a126d1" providerId="ADAL" clId="{6854E1D7-A069-4057-871E-D273AA45FA51}" dt="2025-09-25T06:23:10.580" v="154" actId="20577"/>
      <pc:docMkLst>
        <pc:docMk/>
      </pc:docMkLst>
      <pc:sldChg chg="modSp mod">
        <pc:chgData name="Mitchell Hughes" userId="07e0a656-72cc-43dc-9101-73b1c8a126d1" providerId="ADAL" clId="{6854E1D7-A069-4057-871E-D273AA45FA51}" dt="2025-09-25T06:10:33.311" v="7"/>
        <pc:sldMkLst>
          <pc:docMk/>
          <pc:sldMk cId="1696502493" sldId="1406"/>
        </pc:sldMkLst>
      </pc:sldChg>
      <pc:sldChg chg="modSp mod">
        <pc:chgData name="Mitchell Hughes" userId="07e0a656-72cc-43dc-9101-73b1c8a126d1" providerId="ADAL" clId="{6854E1D7-A069-4057-871E-D273AA45FA51}" dt="2025-09-25T06:13:24.035" v="83" actId="1076"/>
        <pc:sldMkLst>
          <pc:docMk/>
          <pc:sldMk cId="3549195324" sldId="1493"/>
        </pc:sldMkLst>
      </pc:sldChg>
      <pc:sldChg chg="modSp mod">
        <pc:chgData name="Mitchell Hughes" userId="07e0a656-72cc-43dc-9101-73b1c8a126d1" providerId="ADAL" clId="{6854E1D7-A069-4057-871E-D273AA45FA51}" dt="2025-09-25T06:20:14.854" v="123"/>
        <pc:sldMkLst>
          <pc:docMk/>
          <pc:sldMk cId="3131727611" sldId="1520"/>
        </pc:sldMkLst>
      </pc:sldChg>
      <pc:sldChg chg="modSp mod">
        <pc:chgData name="Mitchell Hughes" userId="07e0a656-72cc-43dc-9101-73b1c8a126d1" providerId="ADAL" clId="{6854E1D7-A069-4057-871E-D273AA45FA51}" dt="2025-09-25T06:13:27.497" v="84" actId="20577"/>
        <pc:sldMkLst>
          <pc:docMk/>
          <pc:sldMk cId="1928497158" sldId="1579"/>
        </pc:sldMkLst>
      </pc:sldChg>
      <pc:sldChg chg="modSp mod">
        <pc:chgData name="Mitchell Hughes" userId="07e0a656-72cc-43dc-9101-73b1c8a126d1" providerId="ADAL" clId="{6854E1D7-A069-4057-871E-D273AA45FA51}" dt="2025-09-25T06:13:33.100" v="86" actId="20577"/>
        <pc:sldMkLst>
          <pc:docMk/>
          <pc:sldMk cId="2186771529" sldId="1599"/>
        </pc:sldMkLst>
      </pc:sldChg>
      <pc:sldChg chg="modSp mod">
        <pc:chgData name="Mitchell Hughes" userId="07e0a656-72cc-43dc-9101-73b1c8a126d1" providerId="ADAL" clId="{6854E1D7-A069-4057-871E-D273AA45FA51}" dt="2025-09-25T06:19:48.587" v="121"/>
        <pc:sldMkLst>
          <pc:docMk/>
          <pc:sldMk cId="2809563887" sldId="1608"/>
        </pc:sldMkLst>
      </pc:sldChg>
      <pc:sldChg chg="modSp mod modCm">
        <pc:chgData name="Mitchell Hughes" userId="07e0a656-72cc-43dc-9101-73b1c8a126d1" providerId="ADAL" clId="{6854E1D7-A069-4057-871E-D273AA45FA51}" dt="2025-09-25T06:17:37.137" v="107" actId="20577"/>
        <pc:sldMkLst>
          <pc:docMk/>
          <pc:sldMk cId="3301145763" sldId="1622"/>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6854E1D7-A069-4057-871E-D273AA45FA51}" dt="2025-09-25T06:17:37.137" v="107" actId="20577"/>
              <pc2:cmMkLst xmlns:pc2="http://schemas.microsoft.com/office/powerpoint/2019/9/main/command">
                <pc:docMk/>
                <pc:sldMk cId="3301145763" sldId="1622"/>
                <pc2:cmMk id="{230F9720-1CEC-4FA0-97A7-235C64567844}"/>
              </pc2:cmMkLst>
            </pc226:cmChg>
            <pc226:cmChg xmlns:pc226="http://schemas.microsoft.com/office/powerpoint/2022/06/main/command" chg="mod">
              <pc226:chgData name="Mitchell Hughes" userId="07e0a656-72cc-43dc-9101-73b1c8a126d1" providerId="ADAL" clId="{6854E1D7-A069-4057-871E-D273AA45FA51}" dt="2025-09-25T06:17:35.751" v="106" actId="20577"/>
              <pc2:cmMkLst xmlns:pc2="http://schemas.microsoft.com/office/powerpoint/2019/9/main/command">
                <pc:docMk/>
                <pc:sldMk cId="3301145763" sldId="1622"/>
                <pc2:cmMk id="{6A7CAAE8-8F7D-407C-BC7D-BA173456E2C8}"/>
              </pc2:cmMkLst>
            </pc226:cmChg>
          </p:ext>
        </pc:extLst>
      </pc:sldChg>
      <pc:sldChg chg="modSp mod">
        <pc:chgData name="Mitchell Hughes" userId="07e0a656-72cc-43dc-9101-73b1c8a126d1" providerId="ADAL" clId="{6854E1D7-A069-4057-871E-D273AA45FA51}" dt="2025-09-25T06:17:50.491" v="108" actId="313"/>
        <pc:sldMkLst>
          <pc:docMk/>
          <pc:sldMk cId="768099920" sldId="1628"/>
        </pc:sldMkLst>
      </pc:sldChg>
      <pc:sldChg chg="modSp mod">
        <pc:chgData name="Mitchell Hughes" userId="07e0a656-72cc-43dc-9101-73b1c8a126d1" providerId="ADAL" clId="{6854E1D7-A069-4057-871E-D273AA45FA51}" dt="2025-09-25T06:18:15.221" v="112" actId="14100"/>
        <pc:sldMkLst>
          <pc:docMk/>
          <pc:sldMk cId="795678850" sldId="1630"/>
        </pc:sldMkLst>
      </pc:sldChg>
      <pc:sldChg chg="modSp mod">
        <pc:chgData name="Mitchell Hughes" userId="07e0a656-72cc-43dc-9101-73b1c8a126d1" providerId="ADAL" clId="{6854E1D7-A069-4057-871E-D273AA45FA51}" dt="2025-09-25T06:21:58.353" v="124" actId="14100"/>
        <pc:sldMkLst>
          <pc:docMk/>
          <pc:sldMk cId="680967532" sldId="1635"/>
        </pc:sldMkLst>
      </pc:sldChg>
      <pc:sldChg chg="modSp mod">
        <pc:chgData name="Mitchell Hughes" userId="07e0a656-72cc-43dc-9101-73b1c8a126d1" providerId="ADAL" clId="{6854E1D7-A069-4057-871E-D273AA45FA51}" dt="2025-09-25T06:13:29.839" v="85" actId="20577"/>
        <pc:sldMkLst>
          <pc:docMk/>
          <pc:sldMk cId="1924887805" sldId="1644"/>
        </pc:sldMkLst>
      </pc:sldChg>
      <pc:sldChg chg="modSp mod modCm">
        <pc:chgData name="Mitchell Hughes" userId="07e0a656-72cc-43dc-9101-73b1c8a126d1" providerId="ADAL" clId="{6854E1D7-A069-4057-871E-D273AA45FA51}" dt="2025-09-25T06:22:41.237" v="128" actId="20577"/>
        <pc:sldMkLst>
          <pc:docMk/>
          <pc:sldMk cId="4052035881" sldId="1645"/>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6854E1D7-A069-4057-871E-D273AA45FA51}" dt="2025-09-25T06:22:41.237" v="128" actId="20577"/>
              <pc2:cmMkLst xmlns:pc2="http://schemas.microsoft.com/office/powerpoint/2019/9/main/command">
                <pc:docMk/>
                <pc:sldMk cId="4052035881" sldId="1645"/>
                <pc2:cmMk id="{740BB3E8-2E5F-460C-968E-C980F1A4605D}"/>
              </pc2:cmMkLst>
            </pc226:cmChg>
          </p:ext>
        </pc:extLst>
      </pc:sldChg>
      <pc:sldChg chg="modSp mod">
        <pc:chgData name="Mitchell Hughes" userId="07e0a656-72cc-43dc-9101-73b1c8a126d1" providerId="ADAL" clId="{6854E1D7-A069-4057-871E-D273AA45FA51}" dt="2025-09-25T06:22:52.833" v="133" actId="20577"/>
        <pc:sldMkLst>
          <pc:docMk/>
          <pc:sldMk cId="618407045" sldId="1646"/>
        </pc:sldMkLst>
      </pc:sldChg>
      <pc:sldChg chg="modSp mod modCm">
        <pc:chgData name="Mitchell Hughes" userId="07e0a656-72cc-43dc-9101-73b1c8a126d1" providerId="ADAL" clId="{6854E1D7-A069-4057-871E-D273AA45FA51}" dt="2025-09-25T06:23:01.404" v="136" actId="20577"/>
        <pc:sldMkLst>
          <pc:docMk/>
          <pc:sldMk cId="2311258390" sldId="1651"/>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6854E1D7-A069-4057-871E-D273AA45FA51}" dt="2025-09-25T06:23:01.404" v="136" actId="20577"/>
              <pc2:cmMkLst xmlns:pc2="http://schemas.microsoft.com/office/powerpoint/2019/9/main/command">
                <pc:docMk/>
                <pc:sldMk cId="2311258390" sldId="1651"/>
                <pc2:cmMk id="{F4728779-2795-4A29-B069-CFCFDE35E7DE}"/>
              </pc2:cmMkLst>
            </pc226:cmChg>
          </p:ext>
        </pc:extLst>
      </pc:sldChg>
      <pc:sldChg chg="modSp mod">
        <pc:chgData name="Mitchell Hughes" userId="07e0a656-72cc-43dc-9101-73b1c8a126d1" providerId="ADAL" clId="{6854E1D7-A069-4057-871E-D273AA45FA51}" dt="2025-09-25T06:11:53.296" v="57" actId="20577"/>
        <pc:sldMkLst>
          <pc:docMk/>
          <pc:sldMk cId="4092147728" sldId="1673"/>
        </pc:sldMkLst>
      </pc:sldChg>
      <pc:sldChg chg="modSp mod">
        <pc:chgData name="Mitchell Hughes" userId="07e0a656-72cc-43dc-9101-73b1c8a126d1" providerId="ADAL" clId="{6854E1D7-A069-4057-871E-D273AA45FA51}" dt="2025-09-25T06:16:10.281" v="99" actId="313"/>
        <pc:sldMkLst>
          <pc:docMk/>
          <pc:sldMk cId="744714076" sldId="1674"/>
        </pc:sldMkLst>
      </pc:sldChg>
      <pc:sldChg chg="modSp mod">
        <pc:chgData name="Mitchell Hughes" userId="07e0a656-72cc-43dc-9101-73b1c8a126d1" providerId="ADAL" clId="{6854E1D7-A069-4057-871E-D273AA45FA51}" dt="2025-09-25T06:17:35.382" v="105" actId="20577"/>
        <pc:sldMkLst>
          <pc:docMk/>
          <pc:sldMk cId="2350019962" sldId="1676"/>
        </pc:sldMkLst>
      </pc:sldChg>
      <pc:sldChg chg="modSp mod">
        <pc:chgData name="Mitchell Hughes" userId="07e0a656-72cc-43dc-9101-73b1c8a126d1" providerId="ADAL" clId="{6854E1D7-A069-4057-871E-D273AA45FA51}" dt="2025-09-25T06:22:18.922" v="125" actId="1076"/>
        <pc:sldMkLst>
          <pc:docMk/>
          <pc:sldMk cId="1790605174" sldId="1688"/>
        </pc:sldMkLst>
      </pc:sldChg>
      <pc:sldChg chg="add del">
        <pc:chgData name="Mitchell Hughes" userId="07e0a656-72cc-43dc-9101-73b1c8a126d1" providerId="ADAL" clId="{6854E1D7-A069-4057-871E-D273AA45FA51}" dt="2025-09-25T06:10:05.476" v="4" actId="47"/>
        <pc:sldMkLst>
          <pc:docMk/>
          <pc:sldMk cId="2261883458" sldId="1693"/>
        </pc:sldMkLst>
      </pc:sldChg>
    </pc:docChg>
  </pc:docChgLst>
  <pc:docChgLst>
    <pc:chgData name="Amanda Banks" userId="b087a8d9-1487-4f53-b260-56dd6c44b6b6" providerId="ADAL" clId="{BCE85E47-C007-44C4-B871-24B54E0C247F}"/>
    <pc:docChg chg="undo custSel addSld modSld modSection">
      <pc:chgData name="Amanda Banks" userId="b087a8d9-1487-4f53-b260-56dd6c44b6b6" providerId="ADAL" clId="{BCE85E47-C007-44C4-B871-24B54E0C247F}" dt="2025-08-05T03:36:20.181" v="1489"/>
      <pc:docMkLst>
        <pc:docMk/>
      </pc:docMkLst>
      <pc:sldChg chg="mod modShow">
        <pc:chgData name="Amanda Banks" userId="b087a8d9-1487-4f53-b260-56dd6c44b6b6" providerId="ADAL" clId="{BCE85E47-C007-44C4-B871-24B54E0C247F}" dt="2025-08-05T01:58:06.519" v="1433" actId="729"/>
        <pc:sldMkLst>
          <pc:docMk/>
          <pc:sldMk cId="1237824088" sldId="1396"/>
        </pc:sldMkLst>
      </pc:sldChg>
      <pc:sldChg chg="mod modShow">
        <pc:chgData name="Amanda Banks" userId="b087a8d9-1487-4f53-b260-56dd6c44b6b6" providerId="ADAL" clId="{BCE85E47-C007-44C4-B871-24B54E0C247F}" dt="2025-08-05T01:57:53.685" v="1432" actId="729"/>
        <pc:sldMkLst>
          <pc:docMk/>
          <pc:sldMk cId="4002290543" sldId="1448"/>
        </pc:sldMkLst>
      </pc:sldChg>
      <pc:sldChg chg="mod modShow">
        <pc:chgData name="Amanda Banks" userId="b087a8d9-1487-4f53-b260-56dd6c44b6b6" providerId="ADAL" clId="{BCE85E47-C007-44C4-B871-24B54E0C247F}" dt="2025-08-05T01:57:53.685" v="1432" actId="729"/>
        <pc:sldMkLst>
          <pc:docMk/>
          <pc:sldMk cId="3815418487" sldId="1456"/>
        </pc:sldMkLst>
      </pc:sldChg>
      <pc:sldChg chg="mod modShow">
        <pc:chgData name="Amanda Banks" userId="b087a8d9-1487-4f53-b260-56dd6c44b6b6" providerId="ADAL" clId="{BCE85E47-C007-44C4-B871-24B54E0C247F}" dt="2025-08-05T01:57:53.685" v="1432" actId="729"/>
        <pc:sldMkLst>
          <pc:docMk/>
          <pc:sldMk cId="3576689839" sldId="1457"/>
        </pc:sldMkLst>
      </pc:sldChg>
      <pc:sldChg chg="mod modShow">
        <pc:chgData name="Amanda Banks" userId="b087a8d9-1487-4f53-b260-56dd6c44b6b6" providerId="ADAL" clId="{BCE85E47-C007-44C4-B871-24B54E0C247F}" dt="2025-08-05T01:57:53.685" v="1432" actId="729"/>
        <pc:sldMkLst>
          <pc:docMk/>
          <pc:sldMk cId="866115851" sldId="1461"/>
        </pc:sldMkLst>
      </pc:sldChg>
      <pc:sldChg chg="mod modShow">
        <pc:chgData name="Amanda Banks" userId="b087a8d9-1487-4f53-b260-56dd6c44b6b6" providerId="ADAL" clId="{BCE85E47-C007-44C4-B871-24B54E0C247F}" dt="2025-08-05T01:56:40.784" v="1430" actId="729"/>
        <pc:sldMkLst>
          <pc:docMk/>
          <pc:sldMk cId="1071663906" sldId="1473"/>
        </pc:sldMkLst>
      </pc:sldChg>
      <pc:sldChg chg="mod modShow">
        <pc:chgData name="Amanda Banks" userId="b087a8d9-1487-4f53-b260-56dd6c44b6b6" providerId="ADAL" clId="{BCE85E47-C007-44C4-B871-24B54E0C247F}" dt="2025-08-05T01:56:40.784" v="1430" actId="729"/>
        <pc:sldMkLst>
          <pc:docMk/>
          <pc:sldMk cId="332424353" sldId="1474"/>
        </pc:sldMkLst>
      </pc:sldChg>
      <pc:sldChg chg="mod modShow">
        <pc:chgData name="Amanda Banks" userId="b087a8d9-1487-4f53-b260-56dd6c44b6b6" providerId="ADAL" clId="{BCE85E47-C007-44C4-B871-24B54E0C247F}" dt="2025-08-05T01:56:40.784" v="1430" actId="729"/>
        <pc:sldMkLst>
          <pc:docMk/>
          <pc:sldMk cId="3734238010" sldId="1475"/>
        </pc:sldMkLst>
      </pc:sldChg>
      <pc:sldChg chg="mod modShow">
        <pc:chgData name="Amanda Banks" userId="b087a8d9-1487-4f53-b260-56dd6c44b6b6" providerId="ADAL" clId="{BCE85E47-C007-44C4-B871-24B54E0C247F}" dt="2025-08-05T01:56:40.784" v="1430" actId="729"/>
        <pc:sldMkLst>
          <pc:docMk/>
          <pc:sldMk cId="3918802859" sldId="1476"/>
        </pc:sldMkLst>
      </pc:sldChg>
      <pc:sldChg chg="mod modShow">
        <pc:chgData name="Amanda Banks" userId="b087a8d9-1487-4f53-b260-56dd6c44b6b6" providerId="ADAL" clId="{BCE85E47-C007-44C4-B871-24B54E0C247F}" dt="2025-08-05T01:56:40.784" v="1430" actId="729"/>
        <pc:sldMkLst>
          <pc:docMk/>
          <pc:sldMk cId="821113372" sldId="1477"/>
        </pc:sldMkLst>
      </pc:sldChg>
      <pc:sldChg chg="mod modShow">
        <pc:chgData name="Amanda Banks" userId="b087a8d9-1487-4f53-b260-56dd6c44b6b6" providerId="ADAL" clId="{BCE85E47-C007-44C4-B871-24B54E0C247F}" dt="2025-08-05T01:56:40.784" v="1430" actId="729"/>
        <pc:sldMkLst>
          <pc:docMk/>
          <pc:sldMk cId="4084125319" sldId="1478"/>
        </pc:sldMkLst>
      </pc:sldChg>
      <pc:sldChg chg="mod modShow">
        <pc:chgData name="Amanda Banks" userId="b087a8d9-1487-4f53-b260-56dd6c44b6b6" providerId="ADAL" clId="{BCE85E47-C007-44C4-B871-24B54E0C247F}" dt="2025-08-05T01:56:40.784" v="1430" actId="729"/>
        <pc:sldMkLst>
          <pc:docMk/>
          <pc:sldMk cId="2122384293" sldId="1479"/>
        </pc:sldMkLst>
      </pc:sldChg>
      <pc:sldChg chg="mod modShow">
        <pc:chgData name="Amanda Banks" userId="b087a8d9-1487-4f53-b260-56dd6c44b6b6" providerId="ADAL" clId="{BCE85E47-C007-44C4-B871-24B54E0C247F}" dt="2025-08-05T01:56:40.784" v="1430" actId="729"/>
        <pc:sldMkLst>
          <pc:docMk/>
          <pc:sldMk cId="2999487645" sldId="1480"/>
        </pc:sldMkLst>
      </pc:sldChg>
      <pc:sldChg chg="mod modShow">
        <pc:chgData name="Amanda Banks" userId="b087a8d9-1487-4f53-b260-56dd6c44b6b6" providerId="ADAL" clId="{BCE85E47-C007-44C4-B871-24B54E0C247F}" dt="2025-08-05T01:56:40.784" v="1430" actId="729"/>
        <pc:sldMkLst>
          <pc:docMk/>
          <pc:sldMk cId="4214788496" sldId="1481"/>
        </pc:sldMkLst>
      </pc:sldChg>
      <pc:sldChg chg="mod modShow">
        <pc:chgData name="Amanda Banks" userId="b087a8d9-1487-4f53-b260-56dd6c44b6b6" providerId="ADAL" clId="{BCE85E47-C007-44C4-B871-24B54E0C247F}" dt="2025-08-05T01:56:40.784" v="1430" actId="729"/>
        <pc:sldMkLst>
          <pc:docMk/>
          <pc:sldMk cId="3100964439" sldId="1482"/>
        </pc:sldMkLst>
      </pc:sldChg>
      <pc:sldChg chg="mod modShow">
        <pc:chgData name="Amanda Banks" userId="b087a8d9-1487-4f53-b260-56dd6c44b6b6" providerId="ADAL" clId="{BCE85E47-C007-44C4-B871-24B54E0C247F}" dt="2025-08-05T01:57:53.685" v="1432" actId="729"/>
        <pc:sldMkLst>
          <pc:docMk/>
          <pc:sldMk cId="3863792288" sldId="1491"/>
        </pc:sldMkLst>
      </pc:sldChg>
      <pc:sldChg chg="mod modShow">
        <pc:chgData name="Amanda Banks" userId="b087a8d9-1487-4f53-b260-56dd6c44b6b6" providerId="ADAL" clId="{BCE85E47-C007-44C4-B871-24B54E0C247F}" dt="2025-08-05T01:57:53.685" v="1432" actId="729"/>
        <pc:sldMkLst>
          <pc:docMk/>
          <pc:sldMk cId="382452984" sldId="1494"/>
        </pc:sldMkLst>
      </pc:sldChg>
      <pc:sldChg chg="mod modShow">
        <pc:chgData name="Amanda Banks" userId="b087a8d9-1487-4f53-b260-56dd6c44b6b6" providerId="ADAL" clId="{BCE85E47-C007-44C4-B871-24B54E0C247F}" dt="2025-08-05T01:57:53.685" v="1432" actId="729"/>
        <pc:sldMkLst>
          <pc:docMk/>
          <pc:sldMk cId="3997652270" sldId="1501"/>
        </pc:sldMkLst>
      </pc:sldChg>
      <pc:sldChg chg="mod modShow">
        <pc:chgData name="Amanda Banks" userId="b087a8d9-1487-4f53-b260-56dd6c44b6b6" providerId="ADAL" clId="{BCE85E47-C007-44C4-B871-24B54E0C247F}" dt="2025-08-05T01:57:53.685" v="1432" actId="729"/>
        <pc:sldMkLst>
          <pc:docMk/>
          <pc:sldMk cId="1838682011" sldId="1510"/>
        </pc:sldMkLst>
      </pc:sldChg>
      <pc:sldChg chg="mod modShow">
        <pc:chgData name="Amanda Banks" userId="b087a8d9-1487-4f53-b260-56dd6c44b6b6" providerId="ADAL" clId="{BCE85E47-C007-44C4-B871-24B54E0C247F}" dt="2025-08-05T01:57:53.685" v="1432" actId="729"/>
        <pc:sldMkLst>
          <pc:docMk/>
          <pc:sldMk cId="2853101435" sldId="1530"/>
        </pc:sldMkLst>
      </pc:sldChg>
      <pc:sldChg chg="mod modShow">
        <pc:chgData name="Amanda Banks" userId="b087a8d9-1487-4f53-b260-56dd6c44b6b6" providerId="ADAL" clId="{BCE85E47-C007-44C4-B871-24B54E0C247F}" dt="2025-08-05T01:57:40.609" v="1431" actId="729"/>
        <pc:sldMkLst>
          <pc:docMk/>
          <pc:sldMk cId="588437574" sldId="1539"/>
        </pc:sldMkLst>
      </pc:sldChg>
      <pc:sldChg chg="mod modShow">
        <pc:chgData name="Amanda Banks" userId="b087a8d9-1487-4f53-b260-56dd6c44b6b6" providerId="ADAL" clId="{BCE85E47-C007-44C4-B871-24B54E0C247F}" dt="2025-08-05T01:57:53.685" v="1432" actId="729"/>
        <pc:sldMkLst>
          <pc:docMk/>
          <pc:sldMk cId="1386204202" sldId="1563"/>
        </pc:sldMkLst>
      </pc:sldChg>
      <pc:sldChg chg="mod modShow">
        <pc:chgData name="Amanda Banks" userId="b087a8d9-1487-4f53-b260-56dd6c44b6b6" providerId="ADAL" clId="{BCE85E47-C007-44C4-B871-24B54E0C247F}" dt="2025-08-05T01:58:14.969" v="1434" actId="729"/>
        <pc:sldMkLst>
          <pc:docMk/>
          <pc:sldMk cId="1536276732" sldId="1572"/>
        </pc:sldMkLst>
      </pc:sldChg>
      <pc:sldChg chg="mod modShow">
        <pc:chgData name="Amanda Banks" userId="b087a8d9-1487-4f53-b260-56dd6c44b6b6" providerId="ADAL" clId="{BCE85E47-C007-44C4-B871-24B54E0C247F}" dt="2025-08-05T01:57:40.609" v="1431" actId="729"/>
        <pc:sldMkLst>
          <pc:docMk/>
          <pc:sldMk cId="2898581613" sldId="1637"/>
        </pc:sldMkLst>
      </pc:sldChg>
      <pc:sldChg chg="addSp delSp modSp add mod">
        <pc:chgData name="Amanda Banks" userId="b087a8d9-1487-4f53-b260-56dd6c44b6b6" providerId="ADAL" clId="{BCE85E47-C007-44C4-B871-24B54E0C247F}" dt="2025-08-05T01:23:20.040" v="1409" actId="20577"/>
        <pc:sldMkLst>
          <pc:docMk/>
          <pc:sldMk cId="1289862567" sldId="1679"/>
        </pc:sldMkLst>
      </pc:sldChg>
    </pc:docChg>
  </pc:docChgLst>
  <pc:docChgLst>
    <pc:chgData name="Mitchell Hughes" userId="07e0a656-72cc-43dc-9101-73b1c8a126d1" providerId="ADAL" clId="{B7359DF2-1288-48A1-8BFD-FA9CC50E6737}"/>
    <pc:docChg chg="custSel addSld modSld">
      <pc:chgData name="Mitchell Hughes" userId="07e0a656-72cc-43dc-9101-73b1c8a126d1" providerId="ADAL" clId="{B7359DF2-1288-48A1-8BFD-FA9CC50E6737}" dt="2025-05-21T03:01:24.635" v="42" actId="1076"/>
      <pc:docMkLst>
        <pc:docMk/>
      </pc:docMkLst>
      <pc:sldChg chg="addSp delSp modSp add mod setBg">
        <pc:chgData name="Mitchell Hughes" userId="07e0a656-72cc-43dc-9101-73b1c8a126d1" providerId="ADAL" clId="{B7359DF2-1288-48A1-8BFD-FA9CC50E6737}" dt="2025-05-21T03:01:24.635" v="42" actId="1076"/>
        <pc:sldMkLst>
          <pc:docMk/>
          <pc:sldMk cId="740749333" sldId="1623"/>
        </pc:sldMkLst>
      </pc:sldChg>
      <pc:sldChg chg="add setBg">
        <pc:chgData name="Mitchell Hughes" userId="07e0a656-72cc-43dc-9101-73b1c8a126d1" providerId="ADAL" clId="{B7359DF2-1288-48A1-8BFD-FA9CC50E6737}" dt="2025-05-21T00:30:15.268" v="30"/>
        <pc:sldMkLst>
          <pc:docMk/>
          <pc:sldMk cId="756717269" sldId="1624"/>
        </pc:sldMkLst>
      </pc:sldChg>
    </pc:docChg>
  </pc:docChgLst>
  <pc:docChgLst>
    <pc:chgData name="Mitchell Hughes" userId="07e0a656-72cc-43dc-9101-73b1c8a126d1" providerId="ADAL" clId="{BBAD898E-8EEA-46F0-904A-6A9010B8E020}"/>
    <pc:docChg chg="custSel modSld">
      <pc:chgData name="Mitchell Hughes" userId="07e0a656-72cc-43dc-9101-73b1c8a126d1" providerId="ADAL" clId="{BBAD898E-8EEA-46F0-904A-6A9010B8E020}" dt="2025-08-20T04:23:34.961" v="154" actId="13926"/>
      <pc:docMkLst>
        <pc:docMk/>
      </pc:docMkLst>
    </pc:docChg>
  </pc:docChgLst>
  <pc:docChgLst>
    <pc:chgData name="Mitchell Hughes" userId="07e0a656-72cc-43dc-9101-73b1c8a126d1" providerId="ADAL" clId="{F916D9F8-FD35-4B0C-81BF-61FF563356E8}"/>
    <pc:docChg chg="undo custSel delSld modSld sldOrd modSection">
      <pc:chgData name="Mitchell Hughes" userId="07e0a656-72cc-43dc-9101-73b1c8a126d1" providerId="ADAL" clId="{F916D9F8-FD35-4B0C-81BF-61FF563356E8}" dt="2025-07-15T05:06:39.803" v="709" actId="20577"/>
      <pc:docMkLst>
        <pc:docMk/>
      </pc:docMkLst>
      <pc:sldChg chg="del">
        <pc:chgData name="Mitchell Hughes" userId="07e0a656-72cc-43dc-9101-73b1c8a126d1" providerId="ADAL" clId="{F916D9F8-FD35-4B0C-81BF-61FF563356E8}" dt="2025-07-15T04:26:25.317" v="588" actId="2696"/>
        <pc:sldMkLst>
          <pc:docMk/>
          <pc:sldMk cId="2260606794" sldId="1495"/>
        </pc:sldMkLst>
      </pc:sldChg>
      <pc:sldChg chg="del">
        <pc:chgData name="Mitchell Hughes" userId="07e0a656-72cc-43dc-9101-73b1c8a126d1" providerId="ADAL" clId="{F916D9F8-FD35-4B0C-81BF-61FF563356E8}" dt="2025-07-15T04:26:25.317" v="588" actId="2696"/>
        <pc:sldMkLst>
          <pc:docMk/>
          <pc:sldMk cId="1963469566" sldId="1512"/>
        </pc:sldMkLst>
      </pc:sldChg>
      <pc:sldChg chg="ord">
        <pc:chgData name="Mitchell Hughes" userId="07e0a656-72cc-43dc-9101-73b1c8a126d1" providerId="ADAL" clId="{F916D9F8-FD35-4B0C-81BF-61FF563356E8}" dt="2025-07-15T04:25:48.290" v="585"/>
        <pc:sldMkLst>
          <pc:docMk/>
          <pc:sldMk cId="1536276732" sldId="1572"/>
        </pc:sldMkLst>
      </pc:sldChg>
      <pc:sldChg chg="del">
        <pc:chgData name="Mitchell Hughes" userId="07e0a656-72cc-43dc-9101-73b1c8a126d1" providerId="ADAL" clId="{F916D9F8-FD35-4B0C-81BF-61FF563356E8}" dt="2025-07-15T04:26:25.317" v="588" actId="2696"/>
        <pc:sldMkLst>
          <pc:docMk/>
          <pc:sldMk cId="411547019" sldId="1580"/>
        </pc:sldMkLst>
      </pc:sldChg>
      <pc:sldChg chg="del">
        <pc:chgData name="Mitchell Hughes" userId="07e0a656-72cc-43dc-9101-73b1c8a126d1" providerId="ADAL" clId="{F916D9F8-FD35-4B0C-81BF-61FF563356E8}" dt="2025-07-15T04:26:25.317" v="588" actId="2696"/>
        <pc:sldMkLst>
          <pc:docMk/>
          <pc:sldMk cId="1544017414" sldId="1591"/>
        </pc:sldMkLst>
      </pc:sldChg>
      <pc:sldChg chg="modSp mod">
        <pc:chgData name="Mitchell Hughes" userId="07e0a656-72cc-43dc-9101-73b1c8a126d1" providerId="ADAL" clId="{F916D9F8-FD35-4B0C-81BF-61FF563356E8}" dt="2025-07-15T04:51:06.365" v="594" actId="1076"/>
        <pc:sldMkLst>
          <pc:docMk/>
          <pc:sldMk cId="4188714210" sldId="1593"/>
        </pc:sldMkLst>
      </pc:sldChg>
      <pc:sldChg chg="del">
        <pc:chgData name="Mitchell Hughes" userId="07e0a656-72cc-43dc-9101-73b1c8a126d1" providerId="ADAL" clId="{F916D9F8-FD35-4B0C-81BF-61FF563356E8}" dt="2025-07-15T04:26:25.317" v="588" actId="2696"/>
        <pc:sldMkLst>
          <pc:docMk/>
          <pc:sldMk cId="1056004459" sldId="1606"/>
        </pc:sldMkLst>
      </pc:sldChg>
      <pc:sldChg chg="modSp mod">
        <pc:chgData name="Mitchell Hughes" userId="07e0a656-72cc-43dc-9101-73b1c8a126d1" providerId="ADAL" clId="{F916D9F8-FD35-4B0C-81BF-61FF563356E8}" dt="2025-07-15T03:39:36.390" v="4" actId="948"/>
        <pc:sldMkLst>
          <pc:docMk/>
          <pc:sldMk cId="976410157" sldId="1609"/>
        </pc:sldMkLst>
      </pc:sldChg>
      <pc:sldChg chg="delSp modSp mod modCm">
        <pc:chgData name="Mitchell Hughes" userId="07e0a656-72cc-43dc-9101-73b1c8a126d1" providerId="ADAL" clId="{F916D9F8-FD35-4B0C-81BF-61FF563356E8}" dt="2025-07-15T05:01:10.854" v="673" actId="20577"/>
        <pc:sldMkLst>
          <pc:docMk/>
          <pc:sldMk cId="3317266957" sldId="1610"/>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F916D9F8-FD35-4B0C-81BF-61FF563356E8}" dt="2025-07-15T05:01:10.854" v="673" actId="20577"/>
              <pc2:cmMkLst xmlns:pc2="http://schemas.microsoft.com/office/powerpoint/2019/9/main/command">
                <pc:docMk/>
                <pc:sldMk cId="3317266957" sldId="1610"/>
                <pc2:cmMk id="{E0E85AE5-6132-4437-B880-CFD40885C95F}"/>
              </pc2:cmMkLst>
            </pc226:cmChg>
          </p:ext>
        </pc:extLst>
      </pc:sldChg>
      <pc:sldChg chg="addSp modSp mod">
        <pc:chgData name="Mitchell Hughes" userId="07e0a656-72cc-43dc-9101-73b1c8a126d1" providerId="ADAL" clId="{F916D9F8-FD35-4B0C-81BF-61FF563356E8}" dt="2025-07-15T04:17:54.187" v="446"/>
        <pc:sldMkLst>
          <pc:docMk/>
          <pc:sldMk cId="80957414" sldId="1614"/>
        </pc:sldMkLst>
      </pc:sldChg>
      <pc:sldChg chg="addSp modSp mod">
        <pc:chgData name="Mitchell Hughes" userId="07e0a656-72cc-43dc-9101-73b1c8a126d1" providerId="ADAL" clId="{F916D9F8-FD35-4B0C-81BF-61FF563356E8}" dt="2025-07-15T05:06:39.803" v="709" actId="20577"/>
        <pc:sldMkLst>
          <pc:docMk/>
          <pc:sldMk cId="1682669482" sldId="1617"/>
        </pc:sldMkLst>
      </pc:sldChg>
      <pc:sldChg chg="addSp modSp mod">
        <pc:chgData name="Mitchell Hughes" userId="07e0a656-72cc-43dc-9101-73b1c8a126d1" providerId="ADAL" clId="{F916D9F8-FD35-4B0C-81BF-61FF563356E8}" dt="2025-07-15T05:00:21.688" v="672" actId="1076"/>
        <pc:sldMkLst>
          <pc:docMk/>
          <pc:sldMk cId="1402460079" sldId="1618"/>
        </pc:sldMkLst>
      </pc:sldChg>
      <pc:sldChg chg="addSp delSp modSp mod">
        <pc:chgData name="Mitchell Hughes" userId="07e0a656-72cc-43dc-9101-73b1c8a126d1" providerId="ADAL" clId="{F916D9F8-FD35-4B0C-81BF-61FF563356E8}" dt="2025-07-15T05:00:11.048" v="668" actId="14100"/>
        <pc:sldMkLst>
          <pc:docMk/>
          <pc:sldMk cId="3696069831" sldId="1619"/>
        </pc:sldMkLst>
      </pc:sldChg>
      <pc:sldChg chg="del">
        <pc:chgData name="Mitchell Hughes" userId="07e0a656-72cc-43dc-9101-73b1c8a126d1" providerId="ADAL" clId="{F916D9F8-FD35-4B0C-81BF-61FF563356E8}" dt="2025-07-15T04:26:25.317" v="588" actId="2696"/>
        <pc:sldMkLst>
          <pc:docMk/>
          <pc:sldMk cId="678882234" sldId="1632"/>
        </pc:sldMkLst>
      </pc:sldChg>
    </pc:docChg>
  </pc:docChgLst>
  <pc:docChgLst>
    <pc:chgData name="Amanda Banks" userId="b087a8d9-1487-4f53-b260-56dd6c44b6b6" providerId="ADAL" clId="{7CFB6815-A060-4B30-91C4-3F03B81EAE35}"/>
    <pc:docChg chg="undo custSel addSld delSld modSld delSection modSection">
      <pc:chgData name="Amanda Banks" userId="b087a8d9-1487-4f53-b260-56dd6c44b6b6" providerId="ADAL" clId="{7CFB6815-A060-4B30-91C4-3F03B81EAE35}" dt="2025-05-16T04:05:10.843" v="1254" actId="164"/>
      <pc:docMkLst>
        <pc:docMk/>
      </pc:docMkLst>
      <pc:sldChg chg="modSp mod modCm">
        <pc:chgData name="Amanda Banks" userId="b087a8d9-1487-4f53-b260-56dd6c44b6b6" providerId="ADAL" clId="{7CFB6815-A060-4B30-91C4-3F03B81EAE35}" dt="2025-05-16T03:40:50.587" v="797" actId="20577"/>
        <pc:sldMkLst>
          <pc:docMk/>
          <pc:sldMk cId="1699990357" sldId="1458"/>
        </pc:sldMkLst>
      </pc:sldChg>
      <pc:sldChg chg="delSp mod">
        <pc:chgData name="Amanda Banks" userId="b087a8d9-1487-4f53-b260-56dd6c44b6b6" providerId="ADAL" clId="{7CFB6815-A060-4B30-91C4-3F03B81EAE35}" dt="2025-05-16T03:30:54.944" v="625" actId="478"/>
        <pc:sldMkLst>
          <pc:docMk/>
          <pc:sldMk cId="2193754665" sldId="1490"/>
        </pc:sldMkLst>
      </pc:sldChg>
      <pc:sldChg chg="del setBg">
        <pc:chgData name="Amanda Banks" userId="b087a8d9-1487-4f53-b260-56dd6c44b6b6" providerId="ADAL" clId="{7CFB6815-A060-4B30-91C4-3F03B81EAE35}" dt="2025-05-16T03:15:41.646" v="388" actId="47"/>
        <pc:sldMkLst>
          <pc:docMk/>
          <pc:sldMk cId="3301145763" sldId="1611"/>
        </pc:sldMkLst>
      </pc:sldChg>
      <pc:sldChg chg="modSp add mod setBg">
        <pc:chgData name="Amanda Banks" userId="b087a8d9-1487-4f53-b260-56dd6c44b6b6" providerId="ADAL" clId="{7CFB6815-A060-4B30-91C4-3F03B81EAE35}" dt="2025-05-16T03:06:04.212" v="314"/>
        <pc:sldMkLst>
          <pc:docMk/>
          <pc:sldMk cId="3437458172" sldId="1620"/>
        </pc:sldMkLst>
      </pc:sldChg>
    </pc:docChg>
  </pc:docChgLst>
  <pc:docChgLst>
    <pc:chgData name="Mitchell Hughes" userId="07e0a656-72cc-43dc-9101-73b1c8a126d1" providerId="ADAL" clId="{139E4648-20CA-4B31-B79E-F0ED8E5DA494}"/>
    <pc:docChg chg="undo redo custSel modSld sldOrd modSection">
      <pc:chgData name="Mitchell Hughes" userId="07e0a656-72cc-43dc-9101-73b1c8a126d1" providerId="ADAL" clId="{139E4648-20CA-4B31-B79E-F0ED8E5DA494}" dt="2025-04-28T12:00:05.978" v="797" actId="1076"/>
      <pc:docMkLst>
        <pc:docMk/>
      </pc:docMkLst>
      <pc:sldChg chg="modSp mod">
        <pc:chgData name="Mitchell Hughes" userId="07e0a656-72cc-43dc-9101-73b1c8a126d1" providerId="ADAL" clId="{139E4648-20CA-4B31-B79E-F0ED8E5DA494}" dt="2025-04-28T12:00:05.978" v="797" actId="1076"/>
        <pc:sldMkLst>
          <pc:docMk/>
          <pc:sldMk cId="1699990357" sldId="1458"/>
        </pc:sldMkLst>
      </pc:sldChg>
      <pc:sldChg chg="modSp mod modCm">
        <pc:chgData name="Mitchell Hughes" userId="07e0a656-72cc-43dc-9101-73b1c8a126d1" providerId="ADAL" clId="{139E4648-20CA-4B31-B79E-F0ED8E5DA494}" dt="2025-04-28T11:59:43.927" v="795" actId="20577"/>
        <pc:sldMkLst>
          <pc:docMk/>
          <pc:sldMk cId="4007668541" sldId="1498"/>
        </pc:sldMkLst>
      </pc:sldChg>
      <pc:sldChg chg="delSp modSp mod modCm">
        <pc:chgData name="Mitchell Hughes" userId="07e0a656-72cc-43dc-9101-73b1c8a126d1" providerId="ADAL" clId="{139E4648-20CA-4B31-B79E-F0ED8E5DA494}" dt="2025-04-28T11:49:52.519" v="657" actId="1076"/>
        <pc:sldMkLst>
          <pc:docMk/>
          <pc:sldMk cId="1337566038" sldId="1506"/>
        </pc:sldMkLst>
      </pc:sldChg>
      <pc:sldChg chg="modSp mod ord modCm">
        <pc:chgData name="Mitchell Hughes" userId="07e0a656-72cc-43dc-9101-73b1c8a126d1" providerId="ADAL" clId="{139E4648-20CA-4B31-B79E-F0ED8E5DA494}" dt="2025-04-28T11:46:43.602" v="635"/>
        <pc:sldMkLst>
          <pc:docMk/>
          <pc:sldMk cId="1946538569" sldId="1570"/>
        </pc:sldMkLst>
      </pc:sldChg>
      <pc:sldChg chg="modSp mod modCm">
        <pc:chgData name="Mitchell Hughes" userId="07e0a656-72cc-43dc-9101-73b1c8a126d1" providerId="ADAL" clId="{139E4648-20CA-4B31-B79E-F0ED8E5DA494}" dt="2025-04-28T11:59:30.088" v="794" actId="1076"/>
        <pc:sldMkLst>
          <pc:docMk/>
          <pc:sldMk cId="1334465648" sldId="1571"/>
        </pc:sldMkLst>
      </pc:sldChg>
      <pc:sldChg chg="modSp mod">
        <pc:chgData name="Mitchell Hughes" userId="07e0a656-72cc-43dc-9101-73b1c8a126d1" providerId="ADAL" clId="{139E4648-20CA-4B31-B79E-F0ED8E5DA494}" dt="2025-04-28T11:53:49.537" v="673" actId="1076"/>
        <pc:sldMkLst>
          <pc:docMk/>
          <pc:sldMk cId="2880840209" sldId="1576"/>
        </pc:sldMkLst>
      </pc:sldChg>
      <pc:sldChg chg="addSp delSp modSp mod">
        <pc:chgData name="Mitchell Hughes" userId="07e0a656-72cc-43dc-9101-73b1c8a126d1" providerId="ADAL" clId="{139E4648-20CA-4B31-B79E-F0ED8E5DA494}" dt="2025-04-28T11:35:33.981" v="246" actId="1076"/>
        <pc:sldMkLst>
          <pc:docMk/>
          <pc:sldMk cId="2551934599" sldId="1582"/>
        </pc:sldMkLst>
      </pc:sldChg>
    </pc:docChg>
  </pc:docChgLst>
  <pc:docChgLst>
    <pc:chgData name="Mitchell Hughes" userId="07e0a656-72cc-43dc-9101-73b1c8a126d1" providerId="ADAL" clId="{0A4C3BDA-FC01-415F-A984-5FE357CAA13E}"/>
    <pc:docChg chg="undo custSel addSld delSld modSld sldOrd modSection">
      <pc:chgData name="Mitchell Hughes" userId="07e0a656-72cc-43dc-9101-73b1c8a126d1" providerId="ADAL" clId="{0A4C3BDA-FC01-415F-A984-5FE357CAA13E}" dt="2025-05-07T00:45:36.391" v="31" actId="1076"/>
      <pc:docMkLst>
        <pc:docMk/>
      </pc:docMkLst>
      <pc:sldChg chg="add del">
        <pc:chgData name="Mitchell Hughes" userId="07e0a656-72cc-43dc-9101-73b1c8a126d1" providerId="ADAL" clId="{0A4C3BDA-FC01-415F-A984-5FE357CAA13E}" dt="2025-05-07T00:44:07.600" v="22" actId="47"/>
        <pc:sldMkLst>
          <pc:docMk/>
          <pc:sldMk cId="224432844" sldId="1454"/>
        </pc:sldMkLst>
      </pc:sldChg>
      <pc:sldChg chg="add del">
        <pc:chgData name="Mitchell Hughes" userId="07e0a656-72cc-43dc-9101-73b1c8a126d1" providerId="ADAL" clId="{0A4C3BDA-FC01-415F-A984-5FE357CAA13E}" dt="2025-05-07T00:41:42.710" v="11" actId="47"/>
        <pc:sldMkLst>
          <pc:docMk/>
          <pc:sldMk cId="2774389285" sldId="1492"/>
        </pc:sldMkLst>
      </pc:sldChg>
      <pc:sldChg chg="add del ord setBg">
        <pc:chgData name="Mitchell Hughes" userId="07e0a656-72cc-43dc-9101-73b1c8a126d1" providerId="ADAL" clId="{0A4C3BDA-FC01-415F-A984-5FE357CAA13E}" dt="2025-05-07T00:42:30.212" v="15"/>
        <pc:sldMkLst>
          <pc:docMk/>
          <pc:sldMk cId="916201484" sldId="1580"/>
        </pc:sldMkLst>
      </pc:sldChg>
      <pc:sldChg chg="add del">
        <pc:chgData name="Mitchell Hughes" userId="07e0a656-72cc-43dc-9101-73b1c8a126d1" providerId="ADAL" clId="{0A4C3BDA-FC01-415F-A984-5FE357CAA13E}" dt="2025-05-07T00:42:48.058" v="16" actId="47"/>
        <pc:sldMkLst>
          <pc:docMk/>
          <pc:sldMk cId="2551934599" sldId="1582"/>
        </pc:sldMkLst>
      </pc:sldChg>
      <pc:sldChg chg="add del ord setBg">
        <pc:chgData name="Mitchell Hughes" userId="07e0a656-72cc-43dc-9101-73b1c8a126d1" providerId="ADAL" clId="{0A4C3BDA-FC01-415F-A984-5FE357CAA13E}" dt="2025-05-07T00:42:30.212" v="15"/>
        <pc:sldMkLst>
          <pc:docMk/>
          <pc:sldMk cId="463340277" sldId="1591"/>
        </pc:sldMkLst>
      </pc:sldChg>
      <pc:sldChg chg="add del ord setBg">
        <pc:chgData name="Mitchell Hughes" userId="07e0a656-72cc-43dc-9101-73b1c8a126d1" providerId="ADAL" clId="{0A4C3BDA-FC01-415F-A984-5FE357CAA13E}" dt="2025-05-07T00:43:31.946" v="21"/>
        <pc:sldMkLst>
          <pc:docMk/>
          <pc:sldMk cId="1672705936" sldId="1592"/>
        </pc:sldMkLst>
      </pc:sldChg>
      <pc:sldChg chg="add del setBg">
        <pc:chgData name="Mitchell Hughes" userId="07e0a656-72cc-43dc-9101-73b1c8a126d1" providerId="ADAL" clId="{0A4C3BDA-FC01-415F-A984-5FE357CAA13E}" dt="2025-05-07T00:44:12.540" v="24" actId="47"/>
        <pc:sldMkLst>
          <pc:docMk/>
          <pc:sldMk cId="290001395" sldId="1594"/>
        </pc:sldMkLst>
      </pc:sldChg>
      <pc:sldChg chg="add del ord">
        <pc:chgData name="Mitchell Hughes" userId="07e0a656-72cc-43dc-9101-73b1c8a126d1" providerId="ADAL" clId="{0A4C3BDA-FC01-415F-A984-5FE357CAA13E}" dt="2025-05-07T00:41:57.851" v="12"/>
        <pc:sldMkLst>
          <pc:docMk/>
          <pc:sldMk cId="4218436663" sldId="1601"/>
        </pc:sldMkLst>
      </pc:sldChg>
      <pc:sldChg chg="add del ord">
        <pc:chgData name="Mitchell Hughes" userId="07e0a656-72cc-43dc-9101-73b1c8a126d1" providerId="ADAL" clId="{0A4C3BDA-FC01-415F-A984-5FE357CAA13E}" dt="2025-05-07T00:43:31.946" v="21"/>
        <pc:sldMkLst>
          <pc:docMk/>
          <pc:sldMk cId="1158032978" sldId="1605"/>
        </pc:sldMkLst>
      </pc:sldChg>
      <pc:sldChg chg="add del ord setBg">
        <pc:chgData name="Mitchell Hughes" userId="07e0a656-72cc-43dc-9101-73b1c8a126d1" providerId="ADAL" clId="{0A4C3BDA-FC01-415F-A984-5FE357CAA13E}" dt="2025-05-07T00:42:30.212" v="15"/>
        <pc:sldMkLst>
          <pc:docMk/>
          <pc:sldMk cId="2162576142" sldId="1606"/>
        </pc:sldMkLst>
      </pc:sldChg>
      <pc:sldChg chg="add del">
        <pc:chgData name="Mitchell Hughes" userId="07e0a656-72cc-43dc-9101-73b1c8a126d1" providerId="ADAL" clId="{0A4C3BDA-FC01-415F-A984-5FE357CAA13E}" dt="2025-05-07T00:43:13.290" v="20"/>
        <pc:sldMkLst>
          <pc:docMk/>
          <pc:sldMk cId="2265578304" sldId="1607"/>
        </pc:sldMkLst>
      </pc:sldChg>
      <pc:sldChg chg="add del">
        <pc:chgData name="Mitchell Hughes" userId="07e0a656-72cc-43dc-9101-73b1c8a126d1" providerId="ADAL" clId="{0A4C3BDA-FC01-415F-A984-5FE357CAA13E}" dt="2025-05-07T00:42:52.645" v="18"/>
        <pc:sldMkLst>
          <pc:docMk/>
          <pc:sldMk cId="3846852551" sldId="1607"/>
        </pc:sldMkLst>
      </pc:sldChg>
      <pc:sldChg chg="add del setBg">
        <pc:chgData name="Mitchell Hughes" userId="07e0a656-72cc-43dc-9101-73b1c8a126d1" providerId="ADAL" clId="{0A4C3BDA-FC01-415F-A984-5FE357CAA13E}" dt="2025-05-07T00:42:52.645" v="18"/>
        <pc:sldMkLst>
          <pc:docMk/>
          <pc:sldMk cId="1418957009" sldId="1608"/>
        </pc:sldMkLst>
      </pc:sldChg>
      <pc:sldChg chg="add del setBg">
        <pc:chgData name="Mitchell Hughes" userId="07e0a656-72cc-43dc-9101-73b1c8a126d1" providerId="ADAL" clId="{0A4C3BDA-FC01-415F-A984-5FE357CAA13E}" dt="2025-05-07T00:43:13.290" v="20"/>
        <pc:sldMkLst>
          <pc:docMk/>
          <pc:sldMk cId="4206209657" sldId="1608"/>
        </pc:sldMkLst>
      </pc:sldChg>
      <pc:sldChg chg="add del">
        <pc:chgData name="Mitchell Hughes" userId="07e0a656-72cc-43dc-9101-73b1c8a126d1" providerId="ADAL" clId="{0A4C3BDA-FC01-415F-A984-5FE357CAA13E}" dt="2025-05-07T00:44:08.124" v="23"/>
        <pc:sldMkLst>
          <pc:docMk/>
          <pc:sldMk cId="976410157" sldId="1609"/>
        </pc:sldMkLst>
      </pc:sldChg>
      <pc:sldChg chg="add del setBg">
        <pc:chgData name="Mitchell Hughes" userId="07e0a656-72cc-43dc-9101-73b1c8a126d1" providerId="ADAL" clId="{0A4C3BDA-FC01-415F-A984-5FE357CAA13E}" dt="2025-05-07T00:43:13.290" v="20"/>
        <pc:sldMkLst>
          <pc:docMk/>
          <pc:sldMk cId="1092366094" sldId="1609"/>
        </pc:sldMkLst>
      </pc:sldChg>
      <pc:sldChg chg="add del setBg">
        <pc:chgData name="Mitchell Hughes" userId="07e0a656-72cc-43dc-9101-73b1c8a126d1" providerId="ADAL" clId="{0A4C3BDA-FC01-415F-A984-5FE357CAA13E}" dt="2025-05-07T00:42:52.645" v="18"/>
        <pc:sldMkLst>
          <pc:docMk/>
          <pc:sldMk cId="2869885224" sldId="1609"/>
        </pc:sldMkLst>
      </pc:sldChg>
      <pc:sldChg chg="add del">
        <pc:chgData name="Mitchell Hughes" userId="07e0a656-72cc-43dc-9101-73b1c8a126d1" providerId="ADAL" clId="{0A4C3BDA-FC01-415F-A984-5FE357CAA13E}" dt="2025-05-07T00:40:09.501" v="2"/>
        <pc:sldMkLst>
          <pc:docMk/>
          <pc:sldMk cId="1877171214" sldId="1610"/>
        </pc:sldMkLst>
      </pc:sldChg>
      <pc:sldChg chg="add del setBg">
        <pc:chgData name="Mitchell Hughes" userId="07e0a656-72cc-43dc-9101-73b1c8a126d1" providerId="ADAL" clId="{0A4C3BDA-FC01-415F-A984-5FE357CAA13E}" dt="2025-05-07T00:43:13.290" v="20"/>
        <pc:sldMkLst>
          <pc:docMk/>
          <pc:sldMk cId="2199584592" sldId="1610"/>
        </pc:sldMkLst>
      </pc:sldChg>
      <pc:sldChg chg="add del setBg">
        <pc:chgData name="Mitchell Hughes" userId="07e0a656-72cc-43dc-9101-73b1c8a126d1" providerId="ADAL" clId="{0A4C3BDA-FC01-415F-A984-5FE357CAA13E}" dt="2025-05-07T00:42:52.645" v="18"/>
        <pc:sldMkLst>
          <pc:docMk/>
          <pc:sldMk cId="2953762699" sldId="1610"/>
        </pc:sldMkLst>
      </pc:sldChg>
      <pc:sldChg chg="modSp add mod setBg">
        <pc:chgData name="Mitchell Hughes" userId="07e0a656-72cc-43dc-9101-73b1c8a126d1" providerId="ADAL" clId="{0A4C3BDA-FC01-415F-A984-5FE357CAA13E}" dt="2025-05-07T00:44:37.564" v="29"/>
        <pc:sldMkLst>
          <pc:docMk/>
          <pc:sldMk cId="3317266957" sldId="1610"/>
        </pc:sldMkLst>
      </pc:sldChg>
      <pc:sldChg chg="add del">
        <pc:chgData name="Mitchell Hughes" userId="07e0a656-72cc-43dc-9101-73b1c8a126d1" providerId="ADAL" clId="{0A4C3BDA-FC01-415F-A984-5FE357CAA13E}" dt="2025-05-07T00:40:09.501" v="2"/>
        <pc:sldMkLst>
          <pc:docMk/>
          <pc:sldMk cId="982817746" sldId="1611"/>
        </pc:sldMkLst>
      </pc:sldChg>
      <pc:sldChg chg="add del setBg">
        <pc:chgData name="Mitchell Hughes" userId="07e0a656-72cc-43dc-9101-73b1c8a126d1" providerId="ADAL" clId="{0A4C3BDA-FC01-415F-A984-5FE357CAA13E}" dt="2025-05-07T00:42:52.645" v="18"/>
        <pc:sldMkLst>
          <pc:docMk/>
          <pc:sldMk cId="2940882883" sldId="1611"/>
        </pc:sldMkLst>
      </pc:sldChg>
      <pc:sldChg chg="add del setBg">
        <pc:chgData name="Mitchell Hughes" userId="07e0a656-72cc-43dc-9101-73b1c8a126d1" providerId="ADAL" clId="{0A4C3BDA-FC01-415F-A984-5FE357CAA13E}" dt="2025-05-07T00:43:13.290" v="20"/>
        <pc:sldMkLst>
          <pc:docMk/>
          <pc:sldMk cId="3016105314" sldId="1611"/>
        </pc:sldMkLst>
      </pc:sldChg>
      <pc:sldChg chg="add del setBg">
        <pc:chgData name="Mitchell Hughes" userId="07e0a656-72cc-43dc-9101-73b1c8a126d1" providerId="ADAL" clId="{0A4C3BDA-FC01-415F-A984-5FE357CAA13E}" dt="2025-05-07T00:43:13.290" v="20"/>
        <pc:sldMkLst>
          <pc:docMk/>
          <pc:sldMk cId="369300375" sldId="1612"/>
        </pc:sldMkLst>
      </pc:sldChg>
      <pc:sldChg chg="add del setBg">
        <pc:chgData name="Mitchell Hughes" userId="07e0a656-72cc-43dc-9101-73b1c8a126d1" providerId="ADAL" clId="{0A4C3BDA-FC01-415F-A984-5FE357CAA13E}" dt="2025-05-07T00:42:52.645" v="18"/>
        <pc:sldMkLst>
          <pc:docMk/>
          <pc:sldMk cId="1809743507" sldId="1612"/>
        </pc:sldMkLst>
      </pc:sldChg>
      <pc:sldChg chg="add del setBg">
        <pc:chgData name="Mitchell Hughes" userId="07e0a656-72cc-43dc-9101-73b1c8a126d1" providerId="ADAL" clId="{0A4C3BDA-FC01-415F-A984-5FE357CAA13E}" dt="2025-05-07T00:42:52.645" v="18"/>
        <pc:sldMkLst>
          <pc:docMk/>
          <pc:sldMk cId="806640757" sldId="1613"/>
        </pc:sldMkLst>
      </pc:sldChg>
      <pc:sldChg chg="add del setBg">
        <pc:chgData name="Mitchell Hughes" userId="07e0a656-72cc-43dc-9101-73b1c8a126d1" providerId="ADAL" clId="{0A4C3BDA-FC01-415F-A984-5FE357CAA13E}" dt="2025-05-07T00:43:13.290" v="20"/>
        <pc:sldMkLst>
          <pc:docMk/>
          <pc:sldMk cId="902902331" sldId="1613"/>
        </pc:sldMkLst>
      </pc:sldChg>
      <pc:sldChg chg="add del setBg">
        <pc:chgData name="Mitchell Hughes" userId="07e0a656-72cc-43dc-9101-73b1c8a126d1" providerId="ADAL" clId="{0A4C3BDA-FC01-415F-A984-5FE357CAA13E}" dt="2025-05-07T00:42:52.645" v="18"/>
        <pc:sldMkLst>
          <pc:docMk/>
          <pc:sldMk cId="936062494" sldId="1614"/>
        </pc:sldMkLst>
      </pc:sldChg>
      <pc:sldChg chg="add del setBg">
        <pc:chgData name="Mitchell Hughes" userId="07e0a656-72cc-43dc-9101-73b1c8a126d1" providerId="ADAL" clId="{0A4C3BDA-FC01-415F-A984-5FE357CAA13E}" dt="2025-05-07T00:43:13.290" v="20"/>
        <pc:sldMkLst>
          <pc:docMk/>
          <pc:sldMk cId="1607256516" sldId="1614"/>
        </pc:sldMkLst>
      </pc:sldChg>
      <pc:sldChg chg="add del setBg">
        <pc:chgData name="Mitchell Hughes" userId="07e0a656-72cc-43dc-9101-73b1c8a126d1" providerId="ADAL" clId="{0A4C3BDA-FC01-415F-A984-5FE357CAA13E}" dt="2025-05-07T00:42:52.645" v="18"/>
        <pc:sldMkLst>
          <pc:docMk/>
          <pc:sldMk cId="1496239842" sldId="1615"/>
        </pc:sldMkLst>
      </pc:sldChg>
      <pc:sldChg chg="add del setBg">
        <pc:chgData name="Mitchell Hughes" userId="07e0a656-72cc-43dc-9101-73b1c8a126d1" providerId="ADAL" clId="{0A4C3BDA-FC01-415F-A984-5FE357CAA13E}" dt="2025-05-07T00:43:13.290" v="20"/>
        <pc:sldMkLst>
          <pc:docMk/>
          <pc:sldMk cId="2718074450" sldId="1615"/>
        </pc:sldMkLst>
      </pc:sldChg>
      <pc:sldChg chg="add del setBg">
        <pc:chgData name="Mitchell Hughes" userId="07e0a656-72cc-43dc-9101-73b1c8a126d1" providerId="ADAL" clId="{0A4C3BDA-FC01-415F-A984-5FE357CAA13E}" dt="2025-05-07T00:43:13.290" v="20"/>
        <pc:sldMkLst>
          <pc:docMk/>
          <pc:sldMk cId="1358860329" sldId="1616"/>
        </pc:sldMkLst>
      </pc:sldChg>
      <pc:sldChg chg="add del setBg">
        <pc:chgData name="Mitchell Hughes" userId="07e0a656-72cc-43dc-9101-73b1c8a126d1" providerId="ADAL" clId="{0A4C3BDA-FC01-415F-A984-5FE357CAA13E}" dt="2025-05-07T00:42:52.645" v="18"/>
        <pc:sldMkLst>
          <pc:docMk/>
          <pc:sldMk cId="1946453012" sldId="1616"/>
        </pc:sldMkLst>
      </pc:sldChg>
      <pc:sldChg chg="add del setBg">
        <pc:chgData name="Mitchell Hughes" userId="07e0a656-72cc-43dc-9101-73b1c8a126d1" providerId="ADAL" clId="{0A4C3BDA-FC01-415F-A984-5FE357CAA13E}" dt="2025-05-07T00:42:52.645" v="18"/>
        <pc:sldMkLst>
          <pc:docMk/>
          <pc:sldMk cId="677025067" sldId="1617"/>
        </pc:sldMkLst>
      </pc:sldChg>
      <pc:sldChg chg="add del setBg">
        <pc:chgData name="Mitchell Hughes" userId="07e0a656-72cc-43dc-9101-73b1c8a126d1" providerId="ADAL" clId="{0A4C3BDA-FC01-415F-A984-5FE357CAA13E}" dt="2025-05-07T00:43:13.290" v="20"/>
        <pc:sldMkLst>
          <pc:docMk/>
          <pc:sldMk cId="3433243279" sldId="1617"/>
        </pc:sldMkLst>
      </pc:sldChg>
      <pc:sldChg chg="add del setBg">
        <pc:chgData name="Mitchell Hughes" userId="07e0a656-72cc-43dc-9101-73b1c8a126d1" providerId="ADAL" clId="{0A4C3BDA-FC01-415F-A984-5FE357CAA13E}" dt="2025-05-07T00:43:13.290" v="20"/>
        <pc:sldMkLst>
          <pc:docMk/>
          <pc:sldMk cId="1123045192" sldId="1618"/>
        </pc:sldMkLst>
      </pc:sldChg>
      <pc:sldChg chg="add del setBg">
        <pc:chgData name="Mitchell Hughes" userId="07e0a656-72cc-43dc-9101-73b1c8a126d1" providerId="ADAL" clId="{0A4C3BDA-FC01-415F-A984-5FE357CAA13E}" dt="2025-05-07T00:42:52.645" v="18"/>
        <pc:sldMkLst>
          <pc:docMk/>
          <pc:sldMk cId="2228959697" sldId="1618"/>
        </pc:sldMkLst>
      </pc:sldChg>
      <pc:sldChg chg="add del setBg">
        <pc:chgData name="Mitchell Hughes" userId="07e0a656-72cc-43dc-9101-73b1c8a126d1" providerId="ADAL" clId="{0A4C3BDA-FC01-415F-A984-5FE357CAA13E}" dt="2025-05-07T00:43:13.290" v="20"/>
        <pc:sldMkLst>
          <pc:docMk/>
          <pc:sldMk cId="2809563887" sldId="1619"/>
        </pc:sldMkLst>
      </pc:sldChg>
      <pc:sldChg chg="add del setBg">
        <pc:chgData name="Mitchell Hughes" userId="07e0a656-72cc-43dc-9101-73b1c8a126d1" providerId="ADAL" clId="{0A4C3BDA-FC01-415F-A984-5FE357CAA13E}" dt="2025-05-07T00:43:13.290" v="20"/>
        <pc:sldMkLst>
          <pc:docMk/>
          <pc:sldMk cId="651828796" sldId="1620"/>
        </pc:sldMkLst>
      </pc:sldChg>
    </pc:docChg>
  </pc:docChgLst>
  <pc:docChgLst>
    <pc:chgData name="Mitchell Hughes" userId="07e0a656-72cc-43dc-9101-73b1c8a126d1" providerId="ADAL" clId="{E1182AE1-5AE8-4C49-BFCD-B06E6D4D5D37}"/>
    <pc:docChg chg="undo custSel delSld modSld sldOrd delSection modSection">
      <pc:chgData name="Mitchell Hughes" userId="07e0a656-72cc-43dc-9101-73b1c8a126d1" providerId="ADAL" clId="{E1182AE1-5AE8-4C49-BFCD-B06E6D4D5D37}" dt="2025-09-11T01:59:12.088" v="266" actId="20577"/>
      <pc:docMkLst>
        <pc:docMk/>
      </pc:docMkLst>
      <pc:sldChg chg="del">
        <pc:chgData name="Mitchell Hughes" userId="07e0a656-72cc-43dc-9101-73b1c8a126d1" providerId="ADAL" clId="{E1182AE1-5AE8-4C49-BFCD-B06E6D4D5D37}" dt="2025-09-11T01:52:14.212" v="260" actId="2696"/>
        <pc:sldMkLst>
          <pc:docMk/>
          <pc:sldMk cId="1237824088" sldId="1396"/>
        </pc:sldMkLst>
      </pc:sldChg>
      <pc:sldChg chg="del">
        <pc:chgData name="Mitchell Hughes" userId="07e0a656-72cc-43dc-9101-73b1c8a126d1" providerId="ADAL" clId="{E1182AE1-5AE8-4C49-BFCD-B06E6D4D5D37}" dt="2025-09-11T01:52:14.212" v="260" actId="2696"/>
        <pc:sldMkLst>
          <pc:docMk/>
          <pc:sldMk cId="3712964283" sldId="1397"/>
        </pc:sldMkLst>
      </pc:sldChg>
      <pc:sldChg chg="del">
        <pc:chgData name="Mitchell Hughes" userId="07e0a656-72cc-43dc-9101-73b1c8a126d1" providerId="ADAL" clId="{E1182AE1-5AE8-4C49-BFCD-B06E6D4D5D37}" dt="2025-09-11T01:52:14.212" v="260" actId="2696"/>
        <pc:sldMkLst>
          <pc:docMk/>
          <pc:sldMk cId="1375167592" sldId="1398"/>
        </pc:sldMkLst>
      </pc:sldChg>
      <pc:sldChg chg="del">
        <pc:chgData name="Mitchell Hughes" userId="07e0a656-72cc-43dc-9101-73b1c8a126d1" providerId="ADAL" clId="{E1182AE1-5AE8-4C49-BFCD-B06E6D4D5D37}" dt="2025-09-11T01:52:14.212" v="260" actId="2696"/>
        <pc:sldMkLst>
          <pc:docMk/>
          <pc:sldMk cId="3917147374" sldId="1399"/>
        </pc:sldMkLst>
      </pc:sldChg>
      <pc:sldChg chg="del">
        <pc:chgData name="Mitchell Hughes" userId="07e0a656-72cc-43dc-9101-73b1c8a126d1" providerId="ADAL" clId="{E1182AE1-5AE8-4C49-BFCD-B06E6D4D5D37}" dt="2025-09-11T01:52:14.212" v="260" actId="2696"/>
        <pc:sldMkLst>
          <pc:docMk/>
          <pc:sldMk cId="1787252674" sldId="1400"/>
        </pc:sldMkLst>
      </pc:sldChg>
      <pc:sldChg chg="del">
        <pc:chgData name="Mitchell Hughes" userId="07e0a656-72cc-43dc-9101-73b1c8a126d1" providerId="ADAL" clId="{E1182AE1-5AE8-4C49-BFCD-B06E6D4D5D37}" dt="2025-09-11T01:52:14.212" v="260" actId="2696"/>
        <pc:sldMkLst>
          <pc:docMk/>
          <pc:sldMk cId="2743306575" sldId="1401"/>
        </pc:sldMkLst>
      </pc:sldChg>
      <pc:sldChg chg="del">
        <pc:chgData name="Mitchell Hughes" userId="07e0a656-72cc-43dc-9101-73b1c8a126d1" providerId="ADAL" clId="{E1182AE1-5AE8-4C49-BFCD-B06E6D4D5D37}" dt="2025-09-11T01:52:14.212" v="260" actId="2696"/>
        <pc:sldMkLst>
          <pc:docMk/>
          <pc:sldMk cId="233215452" sldId="1402"/>
        </pc:sldMkLst>
      </pc:sldChg>
      <pc:sldChg chg="del">
        <pc:chgData name="Mitchell Hughes" userId="07e0a656-72cc-43dc-9101-73b1c8a126d1" providerId="ADAL" clId="{E1182AE1-5AE8-4C49-BFCD-B06E6D4D5D37}" dt="2025-09-11T01:52:14.212" v="260" actId="2696"/>
        <pc:sldMkLst>
          <pc:docMk/>
          <pc:sldMk cId="2226594795" sldId="1403"/>
        </pc:sldMkLst>
      </pc:sldChg>
      <pc:sldChg chg="del">
        <pc:chgData name="Mitchell Hughes" userId="07e0a656-72cc-43dc-9101-73b1c8a126d1" providerId="ADAL" clId="{E1182AE1-5AE8-4C49-BFCD-B06E6D4D5D37}" dt="2025-09-11T01:52:14.212" v="260" actId="2696"/>
        <pc:sldMkLst>
          <pc:docMk/>
          <pc:sldMk cId="3272315789" sldId="1405"/>
        </pc:sldMkLst>
      </pc:sldChg>
      <pc:sldChg chg="del">
        <pc:chgData name="Mitchell Hughes" userId="07e0a656-72cc-43dc-9101-73b1c8a126d1" providerId="ADAL" clId="{E1182AE1-5AE8-4C49-BFCD-B06E6D4D5D37}" dt="2025-09-11T01:52:14.212" v="260" actId="2696"/>
        <pc:sldMkLst>
          <pc:docMk/>
          <pc:sldMk cId="1304911502" sldId="1410"/>
        </pc:sldMkLst>
      </pc:sldChg>
      <pc:sldChg chg="del">
        <pc:chgData name="Mitchell Hughes" userId="07e0a656-72cc-43dc-9101-73b1c8a126d1" providerId="ADAL" clId="{E1182AE1-5AE8-4C49-BFCD-B06E6D4D5D37}" dt="2025-09-11T01:52:14.212" v="260" actId="2696"/>
        <pc:sldMkLst>
          <pc:docMk/>
          <pc:sldMk cId="996586445" sldId="1412"/>
        </pc:sldMkLst>
      </pc:sldChg>
      <pc:sldChg chg="del">
        <pc:chgData name="Mitchell Hughes" userId="07e0a656-72cc-43dc-9101-73b1c8a126d1" providerId="ADAL" clId="{E1182AE1-5AE8-4C49-BFCD-B06E6D4D5D37}" dt="2025-09-11T01:52:14.212" v="260" actId="2696"/>
        <pc:sldMkLst>
          <pc:docMk/>
          <pc:sldMk cId="2091426401" sldId="1413"/>
        </pc:sldMkLst>
      </pc:sldChg>
      <pc:sldChg chg="del">
        <pc:chgData name="Mitchell Hughes" userId="07e0a656-72cc-43dc-9101-73b1c8a126d1" providerId="ADAL" clId="{E1182AE1-5AE8-4C49-BFCD-B06E6D4D5D37}" dt="2025-09-11T01:52:14.212" v="260" actId="2696"/>
        <pc:sldMkLst>
          <pc:docMk/>
          <pc:sldMk cId="2529690252" sldId="1414"/>
        </pc:sldMkLst>
      </pc:sldChg>
      <pc:sldChg chg="del">
        <pc:chgData name="Mitchell Hughes" userId="07e0a656-72cc-43dc-9101-73b1c8a126d1" providerId="ADAL" clId="{E1182AE1-5AE8-4C49-BFCD-B06E6D4D5D37}" dt="2025-09-11T01:52:14.212" v="260" actId="2696"/>
        <pc:sldMkLst>
          <pc:docMk/>
          <pc:sldMk cId="611465996" sldId="1416"/>
        </pc:sldMkLst>
      </pc:sldChg>
      <pc:sldChg chg="del">
        <pc:chgData name="Mitchell Hughes" userId="07e0a656-72cc-43dc-9101-73b1c8a126d1" providerId="ADAL" clId="{E1182AE1-5AE8-4C49-BFCD-B06E6D4D5D37}" dt="2025-09-11T01:52:14.212" v="260" actId="2696"/>
        <pc:sldMkLst>
          <pc:docMk/>
          <pc:sldMk cId="361151647" sldId="1417"/>
        </pc:sldMkLst>
      </pc:sldChg>
      <pc:sldChg chg="del">
        <pc:chgData name="Mitchell Hughes" userId="07e0a656-72cc-43dc-9101-73b1c8a126d1" providerId="ADAL" clId="{E1182AE1-5AE8-4C49-BFCD-B06E6D4D5D37}" dt="2025-09-11T01:52:14.212" v="260" actId="2696"/>
        <pc:sldMkLst>
          <pc:docMk/>
          <pc:sldMk cId="2017564471" sldId="1419"/>
        </pc:sldMkLst>
      </pc:sldChg>
      <pc:sldChg chg="del">
        <pc:chgData name="Mitchell Hughes" userId="07e0a656-72cc-43dc-9101-73b1c8a126d1" providerId="ADAL" clId="{E1182AE1-5AE8-4C49-BFCD-B06E6D4D5D37}" dt="2025-09-11T01:52:14.212" v="260" actId="2696"/>
        <pc:sldMkLst>
          <pc:docMk/>
          <pc:sldMk cId="2351468973" sldId="1420"/>
        </pc:sldMkLst>
      </pc:sldChg>
      <pc:sldChg chg="del">
        <pc:chgData name="Mitchell Hughes" userId="07e0a656-72cc-43dc-9101-73b1c8a126d1" providerId="ADAL" clId="{E1182AE1-5AE8-4C49-BFCD-B06E6D4D5D37}" dt="2025-09-11T01:52:14.212" v="260" actId="2696"/>
        <pc:sldMkLst>
          <pc:docMk/>
          <pc:sldMk cId="1166284479" sldId="1422"/>
        </pc:sldMkLst>
      </pc:sldChg>
      <pc:sldChg chg="del">
        <pc:chgData name="Mitchell Hughes" userId="07e0a656-72cc-43dc-9101-73b1c8a126d1" providerId="ADAL" clId="{E1182AE1-5AE8-4C49-BFCD-B06E6D4D5D37}" dt="2025-09-11T01:52:14.212" v="260" actId="2696"/>
        <pc:sldMkLst>
          <pc:docMk/>
          <pc:sldMk cId="4212640237" sldId="1423"/>
        </pc:sldMkLst>
      </pc:sldChg>
      <pc:sldChg chg="del">
        <pc:chgData name="Mitchell Hughes" userId="07e0a656-72cc-43dc-9101-73b1c8a126d1" providerId="ADAL" clId="{E1182AE1-5AE8-4C49-BFCD-B06E6D4D5D37}" dt="2025-09-11T01:52:14.212" v="260" actId="2696"/>
        <pc:sldMkLst>
          <pc:docMk/>
          <pc:sldMk cId="743757214" sldId="1425"/>
        </pc:sldMkLst>
      </pc:sldChg>
      <pc:sldChg chg="del">
        <pc:chgData name="Mitchell Hughes" userId="07e0a656-72cc-43dc-9101-73b1c8a126d1" providerId="ADAL" clId="{E1182AE1-5AE8-4C49-BFCD-B06E6D4D5D37}" dt="2025-09-11T01:52:14.212" v="260" actId="2696"/>
        <pc:sldMkLst>
          <pc:docMk/>
          <pc:sldMk cId="2642898374" sldId="1426"/>
        </pc:sldMkLst>
      </pc:sldChg>
      <pc:sldChg chg="del">
        <pc:chgData name="Mitchell Hughes" userId="07e0a656-72cc-43dc-9101-73b1c8a126d1" providerId="ADAL" clId="{E1182AE1-5AE8-4C49-BFCD-B06E6D4D5D37}" dt="2025-09-11T01:52:14.212" v="260" actId="2696"/>
        <pc:sldMkLst>
          <pc:docMk/>
          <pc:sldMk cId="3106478146" sldId="1428"/>
        </pc:sldMkLst>
      </pc:sldChg>
      <pc:sldChg chg="del">
        <pc:chgData name="Mitchell Hughes" userId="07e0a656-72cc-43dc-9101-73b1c8a126d1" providerId="ADAL" clId="{E1182AE1-5AE8-4C49-BFCD-B06E6D4D5D37}" dt="2025-09-11T01:52:14.212" v="260" actId="2696"/>
        <pc:sldMkLst>
          <pc:docMk/>
          <pc:sldMk cId="3155920348" sldId="1429"/>
        </pc:sldMkLst>
      </pc:sldChg>
      <pc:sldChg chg="del">
        <pc:chgData name="Mitchell Hughes" userId="07e0a656-72cc-43dc-9101-73b1c8a126d1" providerId="ADAL" clId="{E1182AE1-5AE8-4C49-BFCD-B06E6D4D5D37}" dt="2025-09-11T01:52:14.212" v="260" actId="2696"/>
        <pc:sldMkLst>
          <pc:docMk/>
          <pc:sldMk cId="1041164724" sldId="1430"/>
        </pc:sldMkLst>
      </pc:sldChg>
      <pc:sldChg chg="del">
        <pc:chgData name="Mitchell Hughes" userId="07e0a656-72cc-43dc-9101-73b1c8a126d1" providerId="ADAL" clId="{E1182AE1-5AE8-4C49-BFCD-B06E6D4D5D37}" dt="2025-09-11T01:52:14.212" v="260" actId="2696"/>
        <pc:sldMkLst>
          <pc:docMk/>
          <pc:sldMk cId="2825617565" sldId="1431"/>
        </pc:sldMkLst>
      </pc:sldChg>
      <pc:sldChg chg="del">
        <pc:chgData name="Mitchell Hughes" userId="07e0a656-72cc-43dc-9101-73b1c8a126d1" providerId="ADAL" clId="{E1182AE1-5AE8-4C49-BFCD-B06E6D4D5D37}" dt="2025-09-11T01:52:14.212" v="260" actId="2696"/>
        <pc:sldMkLst>
          <pc:docMk/>
          <pc:sldMk cId="3195515662" sldId="1432"/>
        </pc:sldMkLst>
      </pc:sldChg>
      <pc:sldChg chg="del">
        <pc:chgData name="Mitchell Hughes" userId="07e0a656-72cc-43dc-9101-73b1c8a126d1" providerId="ADAL" clId="{E1182AE1-5AE8-4C49-BFCD-B06E6D4D5D37}" dt="2025-09-11T01:52:14.212" v="260" actId="2696"/>
        <pc:sldMkLst>
          <pc:docMk/>
          <pc:sldMk cId="2159300344" sldId="1433"/>
        </pc:sldMkLst>
      </pc:sldChg>
      <pc:sldChg chg="del">
        <pc:chgData name="Mitchell Hughes" userId="07e0a656-72cc-43dc-9101-73b1c8a126d1" providerId="ADAL" clId="{E1182AE1-5AE8-4C49-BFCD-B06E6D4D5D37}" dt="2025-09-11T01:52:14.212" v="260" actId="2696"/>
        <pc:sldMkLst>
          <pc:docMk/>
          <pc:sldMk cId="2350038015" sldId="1435"/>
        </pc:sldMkLst>
      </pc:sldChg>
      <pc:sldChg chg="del">
        <pc:chgData name="Mitchell Hughes" userId="07e0a656-72cc-43dc-9101-73b1c8a126d1" providerId="ADAL" clId="{E1182AE1-5AE8-4C49-BFCD-B06E6D4D5D37}" dt="2025-09-11T01:52:14.212" v="260" actId="2696"/>
        <pc:sldMkLst>
          <pc:docMk/>
          <pc:sldMk cId="3872583396" sldId="1441"/>
        </pc:sldMkLst>
      </pc:sldChg>
      <pc:sldChg chg="del">
        <pc:chgData name="Mitchell Hughes" userId="07e0a656-72cc-43dc-9101-73b1c8a126d1" providerId="ADAL" clId="{E1182AE1-5AE8-4C49-BFCD-B06E6D4D5D37}" dt="2025-09-11T01:52:14.212" v="260" actId="2696"/>
        <pc:sldMkLst>
          <pc:docMk/>
          <pc:sldMk cId="2826225856" sldId="1443"/>
        </pc:sldMkLst>
      </pc:sldChg>
      <pc:sldChg chg="del">
        <pc:chgData name="Mitchell Hughes" userId="07e0a656-72cc-43dc-9101-73b1c8a126d1" providerId="ADAL" clId="{E1182AE1-5AE8-4C49-BFCD-B06E6D4D5D37}" dt="2025-09-11T01:52:14.212" v="260" actId="2696"/>
        <pc:sldMkLst>
          <pc:docMk/>
          <pc:sldMk cId="4002290543" sldId="1448"/>
        </pc:sldMkLst>
      </pc:sldChg>
      <pc:sldChg chg="del">
        <pc:chgData name="Mitchell Hughes" userId="07e0a656-72cc-43dc-9101-73b1c8a126d1" providerId="ADAL" clId="{E1182AE1-5AE8-4C49-BFCD-B06E6D4D5D37}" dt="2025-09-11T01:52:14.212" v="260" actId="2696"/>
        <pc:sldMkLst>
          <pc:docMk/>
          <pc:sldMk cId="3815418487" sldId="1456"/>
        </pc:sldMkLst>
      </pc:sldChg>
      <pc:sldChg chg="del">
        <pc:chgData name="Mitchell Hughes" userId="07e0a656-72cc-43dc-9101-73b1c8a126d1" providerId="ADAL" clId="{E1182AE1-5AE8-4C49-BFCD-B06E6D4D5D37}" dt="2025-09-11T01:52:14.212" v="260" actId="2696"/>
        <pc:sldMkLst>
          <pc:docMk/>
          <pc:sldMk cId="3576689839" sldId="1457"/>
        </pc:sldMkLst>
      </pc:sldChg>
      <pc:sldChg chg="del">
        <pc:chgData name="Mitchell Hughes" userId="07e0a656-72cc-43dc-9101-73b1c8a126d1" providerId="ADAL" clId="{E1182AE1-5AE8-4C49-BFCD-B06E6D4D5D37}" dt="2025-09-11T01:52:14.212" v="260" actId="2696"/>
        <pc:sldMkLst>
          <pc:docMk/>
          <pc:sldMk cId="2874379556" sldId="1458"/>
        </pc:sldMkLst>
      </pc:sldChg>
      <pc:sldChg chg="del">
        <pc:chgData name="Mitchell Hughes" userId="07e0a656-72cc-43dc-9101-73b1c8a126d1" providerId="ADAL" clId="{E1182AE1-5AE8-4C49-BFCD-B06E6D4D5D37}" dt="2025-09-11T01:52:14.212" v="260" actId="2696"/>
        <pc:sldMkLst>
          <pc:docMk/>
          <pc:sldMk cId="866115851" sldId="1461"/>
        </pc:sldMkLst>
      </pc:sldChg>
      <pc:sldChg chg="del">
        <pc:chgData name="Mitchell Hughes" userId="07e0a656-72cc-43dc-9101-73b1c8a126d1" providerId="ADAL" clId="{E1182AE1-5AE8-4C49-BFCD-B06E6D4D5D37}" dt="2025-09-11T01:52:14.212" v="260" actId="2696"/>
        <pc:sldMkLst>
          <pc:docMk/>
          <pc:sldMk cId="1727191255" sldId="1472"/>
        </pc:sldMkLst>
      </pc:sldChg>
      <pc:sldChg chg="del">
        <pc:chgData name="Mitchell Hughes" userId="07e0a656-72cc-43dc-9101-73b1c8a126d1" providerId="ADAL" clId="{E1182AE1-5AE8-4C49-BFCD-B06E6D4D5D37}" dt="2025-09-11T01:51:52.530" v="258" actId="2696"/>
        <pc:sldMkLst>
          <pc:docMk/>
          <pc:sldMk cId="1071663906" sldId="1473"/>
        </pc:sldMkLst>
      </pc:sldChg>
      <pc:sldChg chg="del">
        <pc:chgData name="Mitchell Hughes" userId="07e0a656-72cc-43dc-9101-73b1c8a126d1" providerId="ADAL" clId="{E1182AE1-5AE8-4C49-BFCD-B06E6D4D5D37}" dt="2025-09-11T01:51:52.530" v="258" actId="2696"/>
        <pc:sldMkLst>
          <pc:docMk/>
          <pc:sldMk cId="332424353" sldId="1474"/>
        </pc:sldMkLst>
      </pc:sldChg>
      <pc:sldChg chg="del">
        <pc:chgData name="Mitchell Hughes" userId="07e0a656-72cc-43dc-9101-73b1c8a126d1" providerId="ADAL" clId="{E1182AE1-5AE8-4C49-BFCD-B06E6D4D5D37}" dt="2025-09-11T01:51:52.530" v="258" actId="2696"/>
        <pc:sldMkLst>
          <pc:docMk/>
          <pc:sldMk cId="3734238010" sldId="1475"/>
        </pc:sldMkLst>
      </pc:sldChg>
      <pc:sldChg chg="del">
        <pc:chgData name="Mitchell Hughes" userId="07e0a656-72cc-43dc-9101-73b1c8a126d1" providerId="ADAL" clId="{E1182AE1-5AE8-4C49-BFCD-B06E6D4D5D37}" dt="2025-09-11T01:51:52.530" v="258" actId="2696"/>
        <pc:sldMkLst>
          <pc:docMk/>
          <pc:sldMk cId="3918802859" sldId="1476"/>
        </pc:sldMkLst>
      </pc:sldChg>
      <pc:sldChg chg="del">
        <pc:chgData name="Mitchell Hughes" userId="07e0a656-72cc-43dc-9101-73b1c8a126d1" providerId="ADAL" clId="{E1182AE1-5AE8-4C49-BFCD-B06E6D4D5D37}" dt="2025-09-11T01:51:52.530" v="258" actId="2696"/>
        <pc:sldMkLst>
          <pc:docMk/>
          <pc:sldMk cId="821113372" sldId="1477"/>
        </pc:sldMkLst>
      </pc:sldChg>
      <pc:sldChg chg="del">
        <pc:chgData name="Mitchell Hughes" userId="07e0a656-72cc-43dc-9101-73b1c8a126d1" providerId="ADAL" clId="{E1182AE1-5AE8-4C49-BFCD-B06E6D4D5D37}" dt="2025-09-11T01:51:52.530" v="258" actId="2696"/>
        <pc:sldMkLst>
          <pc:docMk/>
          <pc:sldMk cId="4084125319" sldId="1478"/>
        </pc:sldMkLst>
      </pc:sldChg>
      <pc:sldChg chg="del">
        <pc:chgData name="Mitchell Hughes" userId="07e0a656-72cc-43dc-9101-73b1c8a126d1" providerId="ADAL" clId="{E1182AE1-5AE8-4C49-BFCD-B06E6D4D5D37}" dt="2025-09-11T01:51:52.530" v="258" actId="2696"/>
        <pc:sldMkLst>
          <pc:docMk/>
          <pc:sldMk cId="2122384293" sldId="1479"/>
        </pc:sldMkLst>
      </pc:sldChg>
      <pc:sldChg chg="del">
        <pc:chgData name="Mitchell Hughes" userId="07e0a656-72cc-43dc-9101-73b1c8a126d1" providerId="ADAL" clId="{E1182AE1-5AE8-4C49-BFCD-B06E6D4D5D37}" dt="2025-09-11T01:51:52.530" v="258" actId="2696"/>
        <pc:sldMkLst>
          <pc:docMk/>
          <pc:sldMk cId="2999487645" sldId="1480"/>
        </pc:sldMkLst>
      </pc:sldChg>
      <pc:sldChg chg="del">
        <pc:chgData name="Mitchell Hughes" userId="07e0a656-72cc-43dc-9101-73b1c8a126d1" providerId="ADAL" clId="{E1182AE1-5AE8-4C49-BFCD-B06E6D4D5D37}" dt="2025-09-11T01:51:52.530" v="258" actId="2696"/>
        <pc:sldMkLst>
          <pc:docMk/>
          <pc:sldMk cId="4214788496" sldId="1481"/>
        </pc:sldMkLst>
      </pc:sldChg>
      <pc:sldChg chg="del">
        <pc:chgData name="Mitchell Hughes" userId="07e0a656-72cc-43dc-9101-73b1c8a126d1" providerId="ADAL" clId="{E1182AE1-5AE8-4C49-BFCD-B06E6D4D5D37}" dt="2025-09-11T01:51:52.530" v="258" actId="2696"/>
        <pc:sldMkLst>
          <pc:docMk/>
          <pc:sldMk cId="3100964439" sldId="1482"/>
        </pc:sldMkLst>
      </pc:sldChg>
      <pc:sldChg chg="del">
        <pc:chgData name="Mitchell Hughes" userId="07e0a656-72cc-43dc-9101-73b1c8a126d1" providerId="ADAL" clId="{E1182AE1-5AE8-4C49-BFCD-B06E6D4D5D37}" dt="2025-09-11T01:52:14.212" v="260" actId="2696"/>
        <pc:sldMkLst>
          <pc:docMk/>
          <pc:sldMk cId="3486034234" sldId="1485"/>
        </pc:sldMkLst>
      </pc:sldChg>
      <pc:sldChg chg="del">
        <pc:chgData name="Mitchell Hughes" userId="07e0a656-72cc-43dc-9101-73b1c8a126d1" providerId="ADAL" clId="{E1182AE1-5AE8-4C49-BFCD-B06E6D4D5D37}" dt="2025-09-11T01:52:14.212" v="260" actId="2696"/>
        <pc:sldMkLst>
          <pc:docMk/>
          <pc:sldMk cId="3532270212" sldId="1488"/>
        </pc:sldMkLst>
      </pc:sldChg>
      <pc:sldChg chg="del">
        <pc:chgData name="Mitchell Hughes" userId="07e0a656-72cc-43dc-9101-73b1c8a126d1" providerId="ADAL" clId="{E1182AE1-5AE8-4C49-BFCD-B06E6D4D5D37}" dt="2025-09-11T01:52:14.212" v="260" actId="2696"/>
        <pc:sldMkLst>
          <pc:docMk/>
          <pc:sldMk cId="3863792288" sldId="1491"/>
        </pc:sldMkLst>
      </pc:sldChg>
      <pc:sldChg chg="addSp delSp modSp mod setBg">
        <pc:chgData name="Mitchell Hughes" userId="07e0a656-72cc-43dc-9101-73b1c8a126d1" providerId="ADAL" clId="{E1182AE1-5AE8-4C49-BFCD-B06E6D4D5D37}" dt="2025-09-11T01:18:44.812" v="124" actId="167"/>
        <pc:sldMkLst>
          <pc:docMk/>
          <pc:sldMk cId="3549195324" sldId="1493"/>
        </pc:sldMkLst>
      </pc:sldChg>
      <pc:sldChg chg="del">
        <pc:chgData name="Mitchell Hughes" userId="07e0a656-72cc-43dc-9101-73b1c8a126d1" providerId="ADAL" clId="{E1182AE1-5AE8-4C49-BFCD-B06E6D4D5D37}" dt="2025-09-11T01:52:14.212" v="260" actId="2696"/>
        <pc:sldMkLst>
          <pc:docMk/>
          <pc:sldMk cId="382452984" sldId="1494"/>
        </pc:sldMkLst>
      </pc:sldChg>
      <pc:sldChg chg="del">
        <pc:chgData name="Mitchell Hughes" userId="07e0a656-72cc-43dc-9101-73b1c8a126d1" providerId="ADAL" clId="{E1182AE1-5AE8-4C49-BFCD-B06E6D4D5D37}" dt="2025-09-11T01:52:14.212" v="260" actId="2696"/>
        <pc:sldMkLst>
          <pc:docMk/>
          <pc:sldMk cId="44040290" sldId="1498"/>
        </pc:sldMkLst>
      </pc:sldChg>
      <pc:sldChg chg="del">
        <pc:chgData name="Mitchell Hughes" userId="07e0a656-72cc-43dc-9101-73b1c8a126d1" providerId="ADAL" clId="{E1182AE1-5AE8-4C49-BFCD-B06E6D4D5D37}" dt="2025-09-11T01:52:14.212" v="260" actId="2696"/>
        <pc:sldMkLst>
          <pc:docMk/>
          <pc:sldMk cId="115074120" sldId="1499"/>
        </pc:sldMkLst>
      </pc:sldChg>
      <pc:sldChg chg="del">
        <pc:chgData name="Mitchell Hughes" userId="07e0a656-72cc-43dc-9101-73b1c8a126d1" providerId="ADAL" clId="{E1182AE1-5AE8-4C49-BFCD-B06E6D4D5D37}" dt="2025-09-11T01:52:14.212" v="260" actId="2696"/>
        <pc:sldMkLst>
          <pc:docMk/>
          <pc:sldMk cId="3997652270" sldId="1501"/>
        </pc:sldMkLst>
      </pc:sldChg>
      <pc:sldChg chg="del">
        <pc:chgData name="Mitchell Hughes" userId="07e0a656-72cc-43dc-9101-73b1c8a126d1" providerId="ADAL" clId="{E1182AE1-5AE8-4C49-BFCD-B06E6D4D5D37}" dt="2025-09-11T01:52:14.212" v="260" actId="2696"/>
        <pc:sldMkLst>
          <pc:docMk/>
          <pc:sldMk cId="4290606025" sldId="1506"/>
        </pc:sldMkLst>
      </pc:sldChg>
      <pc:sldChg chg="del">
        <pc:chgData name="Mitchell Hughes" userId="07e0a656-72cc-43dc-9101-73b1c8a126d1" providerId="ADAL" clId="{E1182AE1-5AE8-4C49-BFCD-B06E6D4D5D37}" dt="2025-09-11T01:52:14.212" v="260" actId="2696"/>
        <pc:sldMkLst>
          <pc:docMk/>
          <pc:sldMk cId="1838682011" sldId="1510"/>
        </pc:sldMkLst>
      </pc:sldChg>
      <pc:sldChg chg="del">
        <pc:chgData name="Mitchell Hughes" userId="07e0a656-72cc-43dc-9101-73b1c8a126d1" providerId="ADAL" clId="{E1182AE1-5AE8-4C49-BFCD-B06E6D4D5D37}" dt="2025-09-11T01:52:14.212" v="260" actId="2696"/>
        <pc:sldMkLst>
          <pc:docMk/>
          <pc:sldMk cId="1221561857" sldId="1514"/>
        </pc:sldMkLst>
      </pc:sldChg>
      <pc:sldChg chg="del">
        <pc:chgData name="Mitchell Hughes" userId="07e0a656-72cc-43dc-9101-73b1c8a126d1" providerId="ADAL" clId="{E1182AE1-5AE8-4C49-BFCD-B06E6D4D5D37}" dt="2025-09-11T01:52:14.212" v="260" actId="2696"/>
        <pc:sldMkLst>
          <pc:docMk/>
          <pc:sldMk cId="1625135829" sldId="1518"/>
        </pc:sldMkLst>
      </pc:sldChg>
      <pc:sldChg chg="del">
        <pc:chgData name="Mitchell Hughes" userId="07e0a656-72cc-43dc-9101-73b1c8a126d1" providerId="ADAL" clId="{E1182AE1-5AE8-4C49-BFCD-B06E6D4D5D37}" dt="2025-09-11T01:52:14.212" v="260" actId="2696"/>
        <pc:sldMkLst>
          <pc:docMk/>
          <pc:sldMk cId="2853101435" sldId="1530"/>
        </pc:sldMkLst>
      </pc:sldChg>
      <pc:sldChg chg="del">
        <pc:chgData name="Mitchell Hughes" userId="07e0a656-72cc-43dc-9101-73b1c8a126d1" providerId="ADAL" clId="{E1182AE1-5AE8-4C49-BFCD-B06E6D4D5D37}" dt="2025-09-11T01:52:14.212" v="260" actId="2696"/>
        <pc:sldMkLst>
          <pc:docMk/>
          <pc:sldMk cId="2967181310" sldId="1534"/>
        </pc:sldMkLst>
      </pc:sldChg>
      <pc:sldChg chg="del">
        <pc:chgData name="Mitchell Hughes" userId="07e0a656-72cc-43dc-9101-73b1c8a126d1" providerId="ADAL" clId="{E1182AE1-5AE8-4C49-BFCD-B06E6D4D5D37}" dt="2025-09-11T01:52:14.212" v="260" actId="2696"/>
        <pc:sldMkLst>
          <pc:docMk/>
          <pc:sldMk cId="588437574" sldId="1539"/>
        </pc:sldMkLst>
      </pc:sldChg>
      <pc:sldChg chg="del">
        <pc:chgData name="Mitchell Hughes" userId="07e0a656-72cc-43dc-9101-73b1c8a126d1" providerId="ADAL" clId="{E1182AE1-5AE8-4C49-BFCD-B06E6D4D5D37}" dt="2025-09-11T01:52:14.212" v="260" actId="2696"/>
        <pc:sldMkLst>
          <pc:docMk/>
          <pc:sldMk cId="3077904823" sldId="1549"/>
        </pc:sldMkLst>
      </pc:sldChg>
      <pc:sldChg chg="del">
        <pc:chgData name="Mitchell Hughes" userId="07e0a656-72cc-43dc-9101-73b1c8a126d1" providerId="ADAL" clId="{E1182AE1-5AE8-4C49-BFCD-B06E6D4D5D37}" dt="2025-09-11T01:52:14.212" v="260" actId="2696"/>
        <pc:sldMkLst>
          <pc:docMk/>
          <pc:sldMk cId="2853469765" sldId="1562"/>
        </pc:sldMkLst>
      </pc:sldChg>
      <pc:sldChg chg="del">
        <pc:chgData name="Mitchell Hughes" userId="07e0a656-72cc-43dc-9101-73b1c8a126d1" providerId="ADAL" clId="{E1182AE1-5AE8-4C49-BFCD-B06E6D4D5D37}" dt="2025-09-11T01:52:14.212" v="260" actId="2696"/>
        <pc:sldMkLst>
          <pc:docMk/>
          <pc:sldMk cId="1386204202" sldId="1563"/>
        </pc:sldMkLst>
      </pc:sldChg>
      <pc:sldChg chg="del">
        <pc:chgData name="Mitchell Hughes" userId="07e0a656-72cc-43dc-9101-73b1c8a126d1" providerId="ADAL" clId="{E1182AE1-5AE8-4C49-BFCD-B06E6D4D5D37}" dt="2025-09-11T01:51:52.530" v="258" actId="2696"/>
        <pc:sldMkLst>
          <pc:docMk/>
          <pc:sldMk cId="1043391138" sldId="1566"/>
        </pc:sldMkLst>
      </pc:sldChg>
      <pc:sldChg chg="del">
        <pc:chgData name="Mitchell Hughes" userId="07e0a656-72cc-43dc-9101-73b1c8a126d1" providerId="ADAL" clId="{E1182AE1-5AE8-4C49-BFCD-B06E6D4D5D37}" dt="2025-09-11T01:51:52.530" v="258" actId="2696"/>
        <pc:sldMkLst>
          <pc:docMk/>
          <pc:sldMk cId="2338823992" sldId="1567"/>
        </pc:sldMkLst>
      </pc:sldChg>
      <pc:sldChg chg="del">
        <pc:chgData name="Mitchell Hughes" userId="07e0a656-72cc-43dc-9101-73b1c8a126d1" providerId="ADAL" clId="{E1182AE1-5AE8-4C49-BFCD-B06E6D4D5D37}" dt="2025-09-11T01:51:52.530" v="258" actId="2696"/>
        <pc:sldMkLst>
          <pc:docMk/>
          <pc:sldMk cId="1948958098" sldId="1570"/>
        </pc:sldMkLst>
      </pc:sldChg>
      <pc:sldChg chg="del">
        <pc:chgData name="Mitchell Hughes" userId="07e0a656-72cc-43dc-9101-73b1c8a126d1" providerId="ADAL" clId="{E1182AE1-5AE8-4C49-BFCD-B06E6D4D5D37}" dt="2025-09-11T01:52:14.212" v="260" actId="2696"/>
        <pc:sldMkLst>
          <pc:docMk/>
          <pc:sldMk cId="1915029796" sldId="1571"/>
        </pc:sldMkLst>
      </pc:sldChg>
      <pc:sldChg chg="del">
        <pc:chgData name="Mitchell Hughes" userId="07e0a656-72cc-43dc-9101-73b1c8a126d1" providerId="ADAL" clId="{E1182AE1-5AE8-4C49-BFCD-B06E6D4D5D37}" dt="2025-09-11T01:52:14.212" v="260" actId="2696"/>
        <pc:sldMkLst>
          <pc:docMk/>
          <pc:sldMk cId="1536276732" sldId="1572"/>
        </pc:sldMkLst>
      </pc:sldChg>
      <pc:sldChg chg="del">
        <pc:chgData name="Mitchell Hughes" userId="07e0a656-72cc-43dc-9101-73b1c8a126d1" providerId="ADAL" clId="{E1182AE1-5AE8-4C49-BFCD-B06E6D4D5D37}" dt="2025-09-11T01:52:14.212" v="260" actId="2696"/>
        <pc:sldMkLst>
          <pc:docMk/>
          <pc:sldMk cId="2711218569" sldId="1573"/>
        </pc:sldMkLst>
      </pc:sldChg>
      <pc:sldChg chg="del">
        <pc:chgData name="Mitchell Hughes" userId="07e0a656-72cc-43dc-9101-73b1c8a126d1" providerId="ADAL" clId="{E1182AE1-5AE8-4C49-BFCD-B06E6D4D5D37}" dt="2025-09-11T01:52:14.212" v="260" actId="2696"/>
        <pc:sldMkLst>
          <pc:docMk/>
          <pc:sldMk cId="1031170370" sldId="1575"/>
        </pc:sldMkLst>
      </pc:sldChg>
      <pc:sldChg chg="del">
        <pc:chgData name="Mitchell Hughes" userId="07e0a656-72cc-43dc-9101-73b1c8a126d1" providerId="ADAL" clId="{E1182AE1-5AE8-4C49-BFCD-B06E6D4D5D37}" dt="2025-09-11T01:52:14.212" v="260" actId="2696"/>
        <pc:sldMkLst>
          <pc:docMk/>
          <pc:sldMk cId="956698403" sldId="1576"/>
        </pc:sldMkLst>
      </pc:sldChg>
      <pc:sldChg chg="addSp delSp modSp mod setBg">
        <pc:chgData name="Mitchell Hughes" userId="07e0a656-72cc-43dc-9101-73b1c8a126d1" providerId="ADAL" clId="{E1182AE1-5AE8-4C49-BFCD-B06E6D4D5D37}" dt="2025-09-11T01:18:04.496" v="115"/>
        <pc:sldMkLst>
          <pc:docMk/>
          <pc:sldMk cId="1928497158" sldId="1579"/>
        </pc:sldMkLst>
      </pc:sldChg>
      <pc:sldChg chg="modNotesTx">
        <pc:chgData name="Mitchell Hughes" userId="07e0a656-72cc-43dc-9101-73b1c8a126d1" providerId="ADAL" clId="{E1182AE1-5AE8-4C49-BFCD-B06E6D4D5D37}" dt="2025-09-11T01:58:34.970" v="265" actId="20577"/>
        <pc:sldMkLst>
          <pc:docMk/>
          <pc:sldMk cId="3865328833" sldId="1584"/>
        </pc:sldMkLst>
      </pc:sldChg>
      <pc:sldChg chg="addSp delSp modSp mod setBg">
        <pc:chgData name="Mitchell Hughes" userId="07e0a656-72cc-43dc-9101-73b1c8a126d1" providerId="ADAL" clId="{E1182AE1-5AE8-4C49-BFCD-B06E6D4D5D37}" dt="2025-09-11T01:56:15.726" v="263" actId="1076"/>
        <pc:sldMkLst>
          <pc:docMk/>
          <pc:sldMk cId="3934489052" sldId="1587"/>
        </pc:sldMkLst>
      </pc:sldChg>
      <pc:sldChg chg="del">
        <pc:chgData name="Mitchell Hughes" userId="07e0a656-72cc-43dc-9101-73b1c8a126d1" providerId="ADAL" clId="{E1182AE1-5AE8-4C49-BFCD-B06E6D4D5D37}" dt="2025-09-11T01:52:14.212" v="260" actId="2696"/>
        <pc:sldMkLst>
          <pc:docMk/>
          <pc:sldMk cId="2142234186" sldId="1588"/>
        </pc:sldMkLst>
      </pc:sldChg>
      <pc:sldChg chg="addSp delSp modSp mod setBg">
        <pc:chgData name="Mitchell Hughes" userId="07e0a656-72cc-43dc-9101-73b1c8a126d1" providerId="ADAL" clId="{E1182AE1-5AE8-4C49-BFCD-B06E6D4D5D37}" dt="2025-09-11T01:17:52.653" v="112"/>
        <pc:sldMkLst>
          <pc:docMk/>
          <pc:sldMk cId="2326657625" sldId="1590"/>
        </pc:sldMkLst>
      </pc:sldChg>
      <pc:sldChg chg="addSp delSp modSp mod setBg">
        <pc:chgData name="Mitchell Hughes" userId="07e0a656-72cc-43dc-9101-73b1c8a126d1" providerId="ADAL" clId="{E1182AE1-5AE8-4C49-BFCD-B06E6D4D5D37}" dt="2025-09-11T01:27:38.560" v="141"/>
        <pc:sldMkLst>
          <pc:docMk/>
          <pc:sldMk cId="1672705936" sldId="1592"/>
        </pc:sldMkLst>
      </pc:sldChg>
      <pc:sldChg chg="addSp delSp modSp mod setBg">
        <pc:chgData name="Mitchell Hughes" userId="07e0a656-72cc-43dc-9101-73b1c8a126d1" providerId="ADAL" clId="{E1182AE1-5AE8-4C49-BFCD-B06E6D4D5D37}" dt="2025-09-11T01:28:25.781" v="154"/>
        <pc:sldMkLst>
          <pc:docMk/>
          <pc:sldMk cId="4188714210" sldId="1593"/>
        </pc:sldMkLst>
      </pc:sldChg>
      <pc:sldChg chg="addSp delSp modSp mod setBg modCm">
        <pc:chgData name="Mitchell Hughes" userId="07e0a656-72cc-43dc-9101-73b1c8a126d1" providerId="ADAL" clId="{E1182AE1-5AE8-4C49-BFCD-B06E6D4D5D37}" dt="2025-09-11T01:18:35.526" v="121" actId="167"/>
        <pc:sldMkLst>
          <pc:docMk/>
          <pc:sldMk cId="2186771529" sldId="1599"/>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E1182AE1-5AE8-4C49-BFCD-B06E6D4D5D37}" dt="2025-09-11T00:52:22.754" v="80" actId="20577"/>
              <pc2:cmMkLst xmlns:pc2="http://schemas.microsoft.com/office/powerpoint/2019/9/main/command">
                <pc:docMk/>
                <pc:sldMk cId="2186771529" sldId="1599"/>
                <pc2:cmMk id="{DF7ADC8B-75D0-4F2F-A86E-C68F46FDE7D4}"/>
              </pc2:cmMkLst>
            </pc226:cmChg>
            <pc226:cmChg xmlns:pc226="http://schemas.microsoft.com/office/powerpoint/2022/06/main/command" chg="mod">
              <pc226:chgData name="Mitchell Hughes" userId="07e0a656-72cc-43dc-9101-73b1c8a126d1" providerId="ADAL" clId="{E1182AE1-5AE8-4C49-BFCD-B06E6D4D5D37}" dt="2025-09-11T00:52:22.754" v="80" actId="20577"/>
              <pc2:cmMkLst xmlns:pc2="http://schemas.microsoft.com/office/powerpoint/2019/9/main/command">
                <pc:docMk/>
                <pc:sldMk cId="2186771529" sldId="1599"/>
                <pc2:cmMk id="{27BA56D0-9E5C-4419-9729-AE4EEA9F657B}"/>
              </pc2:cmMkLst>
            </pc226:cmChg>
          </p:ext>
        </pc:extLst>
      </pc:sldChg>
      <pc:sldChg chg="addSp delSp modSp mod">
        <pc:chgData name="Mitchell Hughes" userId="07e0a656-72cc-43dc-9101-73b1c8a126d1" providerId="ADAL" clId="{E1182AE1-5AE8-4C49-BFCD-B06E6D4D5D37}" dt="2025-09-11T01:29:23.736" v="173"/>
        <pc:sldMkLst>
          <pc:docMk/>
          <pc:sldMk cId="3317266957" sldId="1610"/>
        </pc:sldMkLst>
      </pc:sldChg>
      <pc:sldChg chg="modSp mod modCm">
        <pc:chgData name="Mitchell Hughes" userId="07e0a656-72cc-43dc-9101-73b1c8a126d1" providerId="ADAL" clId="{E1182AE1-5AE8-4C49-BFCD-B06E6D4D5D37}" dt="2025-09-11T00:28:08.759" v="44" actId="2711"/>
        <pc:sldMkLst>
          <pc:docMk/>
          <pc:sldMk cId="4016685720" sldId="1612"/>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E1182AE1-5AE8-4C49-BFCD-B06E6D4D5D37}" dt="2025-09-11T00:27:35.211" v="40"/>
              <pc2:cmMkLst xmlns:pc2="http://schemas.microsoft.com/office/powerpoint/2019/9/main/command">
                <pc:docMk/>
                <pc:sldMk cId="4016685720" sldId="1612"/>
                <pc2:cmMk id="{7A65A8B4-769E-4DC9-B582-A7AD139ADFD0}"/>
              </pc2:cmMkLst>
            </pc226:cmChg>
            <pc226:cmChg xmlns:pc226="http://schemas.microsoft.com/office/powerpoint/2022/06/main/command" chg="mod">
              <pc226:chgData name="Mitchell Hughes" userId="07e0a656-72cc-43dc-9101-73b1c8a126d1" providerId="ADAL" clId="{E1182AE1-5AE8-4C49-BFCD-B06E6D4D5D37}" dt="2025-09-11T00:26:41.355" v="30" actId="20577"/>
              <pc2:cmMkLst xmlns:pc2="http://schemas.microsoft.com/office/powerpoint/2019/9/main/command">
                <pc:docMk/>
                <pc:sldMk cId="4016685720" sldId="1612"/>
                <pc2:cmMk id="{47B8C6EA-471A-4C66-9C08-3235D32FFF40}"/>
              </pc2:cmMkLst>
            </pc226:cmChg>
          </p:ext>
        </pc:extLst>
      </pc:sldChg>
      <pc:sldChg chg="addSp delSp modSp mod setBg modCm">
        <pc:chgData name="Mitchell Hughes" userId="07e0a656-72cc-43dc-9101-73b1c8a126d1" providerId="ADAL" clId="{E1182AE1-5AE8-4C49-BFCD-B06E6D4D5D37}" dt="2025-09-11T01:59:12.088" v="266" actId="20577"/>
        <pc:sldMkLst>
          <pc:docMk/>
          <pc:sldMk cId="3301145763" sldId="1622"/>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E1182AE1-5AE8-4C49-BFCD-B06E6D4D5D37}" dt="2025-09-11T01:59:12.088" v="266" actId="20577"/>
              <pc2:cmMkLst xmlns:pc2="http://schemas.microsoft.com/office/powerpoint/2019/9/main/command">
                <pc:docMk/>
                <pc:sldMk cId="3301145763" sldId="1622"/>
                <pc2:cmMk id="{230F9720-1CEC-4FA0-97A7-235C64567844}"/>
              </pc2:cmMkLst>
            </pc226:cmChg>
            <pc226:cmChg xmlns:pc226="http://schemas.microsoft.com/office/powerpoint/2022/06/main/command" chg="mod">
              <pc226:chgData name="Mitchell Hughes" userId="07e0a656-72cc-43dc-9101-73b1c8a126d1" providerId="ADAL" clId="{E1182AE1-5AE8-4C49-BFCD-B06E6D4D5D37}" dt="2025-09-11T01:59:12.088" v="266" actId="20577"/>
              <pc2:cmMkLst xmlns:pc2="http://schemas.microsoft.com/office/powerpoint/2019/9/main/command">
                <pc:docMk/>
                <pc:sldMk cId="3301145763" sldId="1622"/>
                <pc2:cmMk id="{6A7CAAE8-8F7D-407C-BC7D-BA173456E2C8}"/>
              </pc2:cmMkLst>
            </pc226:cmChg>
          </p:ext>
        </pc:extLst>
      </pc:sldChg>
      <pc:sldChg chg="addSp delSp modSp mod">
        <pc:chgData name="Mitchell Hughes" userId="07e0a656-72cc-43dc-9101-73b1c8a126d1" providerId="ADAL" clId="{E1182AE1-5AE8-4C49-BFCD-B06E6D4D5D37}" dt="2025-09-11T01:30:26.206" v="194"/>
        <pc:sldMkLst>
          <pc:docMk/>
          <pc:sldMk cId="2067630647" sldId="1625"/>
        </pc:sldMkLst>
      </pc:sldChg>
      <pc:sldChg chg="addSp delSp modSp mod setBg">
        <pc:chgData name="Mitchell Hughes" userId="07e0a656-72cc-43dc-9101-73b1c8a126d1" providerId="ADAL" clId="{E1182AE1-5AE8-4C49-BFCD-B06E6D4D5D37}" dt="2025-09-11T01:18:50.260" v="126"/>
        <pc:sldMkLst>
          <pc:docMk/>
          <pc:sldMk cId="1535456245" sldId="1627"/>
        </pc:sldMkLst>
      </pc:sldChg>
      <pc:sldChg chg="addSp delSp modSp mod setBg">
        <pc:chgData name="Mitchell Hughes" userId="07e0a656-72cc-43dc-9101-73b1c8a126d1" providerId="ADAL" clId="{E1182AE1-5AE8-4C49-BFCD-B06E6D4D5D37}" dt="2025-09-11T01:27:10.263" v="131" actId="167"/>
        <pc:sldMkLst>
          <pc:docMk/>
          <pc:sldMk cId="29847163" sldId="1629"/>
        </pc:sldMkLst>
      </pc:sldChg>
      <pc:sldChg chg="addSp delSp modSp mod setBg">
        <pc:chgData name="Mitchell Hughes" userId="07e0a656-72cc-43dc-9101-73b1c8a126d1" providerId="ADAL" clId="{E1182AE1-5AE8-4C49-BFCD-B06E6D4D5D37}" dt="2025-09-11T01:27:17.493" v="134" actId="167"/>
        <pc:sldMkLst>
          <pc:docMk/>
          <pc:sldMk cId="795678850" sldId="1630"/>
        </pc:sldMkLst>
      </pc:sldChg>
      <pc:sldChg chg="addSp delSp modSp mod setBg">
        <pc:chgData name="Mitchell Hughes" userId="07e0a656-72cc-43dc-9101-73b1c8a126d1" providerId="ADAL" clId="{E1182AE1-5AE8-4C49-BFCD-B06E6D4D5D37}" dt="2025-09-11T01:27:25.548" v="137" actId="167"/>
        <pc:sldMkLst>
          <pc:docMk/>
          <pc:sldMk cId="1151049805" sldId="1631"/>
        </pc:sldMkLst>
      </pc:sldChg>
      <pc:sldChg chg="del">
        <pc:chgData name="Mitchell Hughes" userId="07e0a656-72cc-43dc-9101-73b1c8a126d1" providerId="ADAL" clId="{E1182AE1-5AE8-4C49-BFCD-B06E6D4D5D37}" dt="2025-09-11T01:52:14.212" v="260" actId="2696"/>
        <pc:sldMkLst>
          <pc:docMk/>
          <pc:sldMk cId="2898581613" sldId="1637"/>
        </pc:sldMkLst>
      </pc:sldChg>
      <pc:sldChg chg="del">
        <pc:chgData name="Mitchell Hughes" userId="07e0a656-72cc-43dc-9101-73b1c8a126d1" providerId="ADAL" clId="{E1182AE1-5AE8-4C49-BFCD-B06E6D4D5D37}" dt="2025-09-11T01:52:14.212" v="260" actId="2696"/>
        <pc:sldMkLst>
          <pc:docMk/>
          <pc:sldMk cId="2005761161" sldId="1639"/>
        </pc:sldMkLst>
      </pc:sldChg>
      <pc:sldChg chg="del">
        <pc:chgData name="Mitchell Hughes" userId="07e0a656-72cc-43dc-9101-73b1c8a126d1" providerId="ADAL" clId="{E1182AE1-5AE8-4C49-BFCD-B06E6D4D5D37}" dt="2025-09-11T01:51:52.530" v="258" actId="2696"/>
        <pc:sldMkLst>
          <pc:docMk/>
          <pc:sldMk cId="3212353670" sldId="1640"/>
        </pc:sldMkLst>
      </pc:sldChg>
      <pc:sldChg chg="addSp delSp modSp mod">
        <pc:chgData name="Mitchell Hughes" userId="07e0a656-72cc-43dc-9101-73b1c8a126d1" providerId="ADAL" clId="{E1182AE1-5AE8-4C49-BFCD-B06E6D4D5D37}" dt="2025-09-11T01:36:07.510" v="224"/>
        <pc:sldMkLst>
          <pc:docMk/>
          <pc:sldMk cId="3538298205" sldId="1643"/>
        </pc:sldMkLst>
      </pc:sldChg>
      <pc:sldChg chg="addSp delSp modSp mod setBg">
        <pc:chgData name="Mitchell Hughes" userId="07e0a656-72cc-43dc-9101-73b1c8a126d1" providerId="ADAL" clId="{E1182AE1-5AE8-4C49-BFCD-B06E6D4D5D37}" dt="2025-09-11T01:18:22.525" v="118"/>
        <pc:sldMkLst>
          <pc:docMk/>
          <pc:sldMk cId="1924887805" sldId="1644"/>
        </pc:sldMkLst>
      </pc:sldChg>
      <pc:sldChg chg="addSp delSp modSp mod">
        <pc:chgData name="Mitchell Hughes" userId="07e0a656-72cc-43dc-9101-73b1c8a126d1" providerId="ADAL" clId="{E1182AE1-5AE8-4C49-BFCD-B06E6D4D5D37}" dt="2025-09-11T01:49:56.403" v="226"/>
        <pc:sldMkLst>
          <pc:docMk/>
          <pc:sldMk cId="4052035881" sldId="1645"/>
        </pc:sldMkLst>
      </pc:sldChg>
      <pc:sldChg chg="addSp delSp modSp mod">
        <pc:chgData name="Mitchell Hughes" userId="07e0a656-72cc-43dc-9101-73b1c8a126d1" providerId="ADAL" clId="{E1182AE1-5AE8-4C49-BFCD-B06E6D4D5D37}" dt="2025-09-11T01:50:03.745" v="228"/>
        <pc:sldMkLst>
          <pc:docMk/>
          <pc:sldMk cId="618407045" sldId="1646"/>
        </pc:sldMkLst>
      </pc:sldChg>
      <pc:sldChg chg="addSp delSp modSp mod">
        <pc:chgData name="Mitchell Hughes" userId="07e0a656-72cc-43dc-9101-73b1c8a126d1" providerId="ADAL" clId="{E1182AE1-5AE8-4C49-BFCD-B06E6D4D5D37}" dt="2025-09-11T01:50:12.046" v="232"/>
        <pc:sldMkLst>
          <pc:docMk/>
          <pc:sldMk cId="2724033318" sldId="1647"/>
        </pc:sldMkLst>
      </pc:sldChg>
      <pc:sldChg chg="addSp delSp modSp mod">
        <pc:chgData name="Mitchell Hughes" userId="07e0a656-72cc-43dc-9101-73b1c8a126d1" providerId="ADAL" clId="{E1182AE1-5AE8-4C49-BFCD-B06E6D4D5D37}" dt="2025-09-11T01:50:19.685" v="235" actId="167"/>
        <pc:sldMkLst>
          <pc:docMk/>
          <pc:sldMk cId="2915676744" sldId="1648"/>
        </pc:sldMkLst>
      </pc:sldChg>
      <pc:sldChg chg="del">
        <pc:chgData name="Mitchell Hughes" userId="07e0a656-72cc-43dc-9101-73b1c8a126d1" providerId="ADAL" clId="{E1182AE1-5AE8-4C49-BFCD-B06E6D4D5D37}" dt="2025-09-11T01:52:14.212" v="260" actId="2696"/>
        <pc:sldMkLst>
          <pc:docMk/>
          <pc:sldMk cId="2443623881" sldId="1649"/>
        </pc:sldMkLst>
      </pc:sldChg>
      <pc:sldChg chg="addSp delSp modSp mod">
        <pc:chgData name="Mitchell Hughes" userId="07e0a656-72cc-43dc-9101-73b1c8a126d1" providerId="ADAL" clId="{E1182AE1-5AE8-4C49-BFCD-B06E6D4D5D37}" dt="2025-09-11T01:50:37.712" v="243"/>
        <pc:sldMkLst>
          <pc:docMk/>
          <pc:sldMk cId="3177197742" sldId="1656"/>
        </pc:sldMkLst>
      </pc:sldChg>
      <pc:sldChg chg="addSp delSp modSp mod">
        <pc:chgData name="Mitchell Hughes" userId="07e0a656-72cc-43dc-9101-73b1c8a126d1" providerId="ADAL" clId="{E1182AE1-5AE8-4C49-BFCD-B06E6D4D5D37}" dt="2025-09-11T01:51:07.792" v="257"/>
        <pc:sldMkLst>
          <pc:docMk/>
          <pc:sldMk cId="2902562020" sldId="1659"/>
        </pc:sldMkLst>
      </pc:sldChg>
      <pc:sldChg chg="addSp delSp modSp mod">
        <pc:chgData name="Mitchell Hughes" userId="07e0a656-72cc-43dc-9101-73b1c8a126d1" providerId="ADAL" clId="{E1182AE1-5AE8-4C49-BFCD-B06E6D4D5D37}" dt="2025-09-11T01:50:49.992" v="248"/>
        <pc:sldMkLst>
          <pc:docMk/>
          <pc:sldMk cId="3661868171" sldId="1661"/>
        </pc:sldMkLst>
      </pc:sldChg>
      <pc:sldChg chg="addSp delSp modSp mod">
        <pc:chgData name="Mitchell Hughes" userId="07e0a656-72cc-43dc-9101-73b1c8a126d1" providerId="ADAL" clId="{E1182AE1-5AE8-4C49-BFCD-B06E6D4D5D37}" dt="2025-09-11T01:50:57.629" v="252"/>
        <pc:sldMkLst>
          <pc:docMk/>
          <pc:sldMk cId="1301774422" sldId="1663"/>
        </pc:sldMkLst>
      </pc:sldChg>
      <pc:sldChg chg="modSp mod">
        <pc:chgData name="Mitchell Hughes" userId="07e0a656-72cc-43dc-9101-73b1c8a126d1" providerId="ADAL" clId="{E1182AE1-5AE8-4C49-BFCD-B06E6D4D5D37}" dt="2025-09-10T23:46:13.961" v="1" actId="1076"/>
        <pc:sldMkLst>
          <pc:docMk/>
          <pc:sldMk cId="2348996440" sldId="1664"/>
        </pc:sldMkLst>
      </pc:sldChg>
      <pc:sldChg chg="modSp mod setBg">
        <pc:chgData name="Mitchell Hughes" userId="07e0a656-72cc-43dc-9101-73b1c8a126d1" providerId="ADAL" clId="{E1182AE1-5AE8-4C49-BFCD-B06E6D4D5D37}" dt="2025-09-11T00:48:53.826" v="49" actId="1076"/>
        <pc:sldMkLst>
          <pc:docMk/>
          <pc:sldMk cId="4092147728" sldId="1673"/>
        </pc:sldMkLst>
      </pc:sldChg>
      <pc:sldChg chg="modSp mod setBg">
        <pc:chgData name="Mitchell Hughes" userId="07e0a656-72cc-43dc-9101-73b1c8a126d1" providerId="ADAL" clId="{E1182AE1-5AE8-4C49-BFCD-B06E6D4D5D37}" dt="2025-09-11T00:48:59.717" v="51" actId="1076"/>
        <pc:sldMkLst>
          <pc:docMk/>
          <pc:sldMk cId="744714076" sldId="1674"/>
        </pc:sldMkLst>
      </pc:sldChg>
      <pc:sldChg chg="addSp delSp modSp mod">
        <pc:chgData name="Mitchell Hughes" userId="07e0a656-72cc-43dc-9101-73b1c8a126d1" providerId="ADAL" clId="{E1182AE1-5AE8-4C49-BFCD-B06E6D4D5D37}" dt="2025-09-11T01:33:43.596" v="217" actId="1035"/>
        <pc:sldMkLst>
          <pc:docMk/>
          <pc:sldMk cId="1588897874" sldId="1675"/>
        </pc:sldMkLst>
      </pc:sldChg>
      <pc:sldChg chg="modSp mod setBg">
        <pc:chgData name="Mitchell Hughes" userId="07e0a656-72cc-43dc-9101-73b1c8a126d1" providerId="ADAL" clId="{E1182AE1-5AE8-4C49-BFCD-B06E6D4D5D37}" dt="2025-09-11T00:48:56.596" v="50" actId="1076"/>
        <pc:sldMkLst>
          <pc:docMk/>
          <pc:sldMk cId="2350019962" sldId="1676"/>
        </pc:sldMkLst>
      </pc:sldChg>
      <pc:sldChg chg="addSp delSp modSp mod">
        <pc:chgData name="Mitchell Hughes" userId="07e0a656-72cc-43dc-9101-73b1c8a126d1" providerId="ADAL" clId="{E1182AE1-5AE8-4C49-BFCD-B06E6D4D5D37}" dt="2025-09-11T01:50:29.503" v="239"/>
        <pc:sldMkLst>
          <pc:docMk/>
          <pc:sldMk cId="659614897" sldId="1678"/>
        </pc:sldMkLst>
      </pc:sldChg>
      <pc:sldChg chg="addSp delSp modSp mod">
        <pc:chgData name="Mitchell Hughes" userId="07e0a656-72cc-43dc-9101-73b1c8a126d1" providerId="ADAL" clId="{E1182AE1-5AE8-4C49-BFCD-B06E6D4D5D37}" dt="2025-09-11T01:50:23.494" v="237"/>
        <pc:sldMkLst>
          <pc:docMk/>
          <pc:sldMk cId="1916172049" sldId="1681"/>
        </pc:sldMkLst>
      </pc:sldChg>
      <pc:sldChg chg="del">
        <pc:chgData name="Mitchell Hughes" userId="07e0a656-72cc-43dc-9101-73b1c8a126d1" providerId="ADAL" clId="{E1182AE1-5AE8-4C49-BFCD-B06E6D4D5D37}" dt="2025-09-11T01:52:14.212" v="260" actId="2696"/>
        <pc:sldMkLst>
          <pc:docMk/>
          <pc:sldMk cId="3141648414" sldId="1682"/>
        </pc:sldMkLst>
      </pc:sldChg>
      <pc:sldChg chg="addSp delSp modSp mod setBg">
        <pc:chgData name="Mitchell Hughes" userId="07e0a656-72cc-43dc-9101-73b1c8a126d1" providerId="ADAL" clId="{E1182AE1-5AE8-4C49-BFCD-B06E6D4D5D37}" dt="2025-09-11T01:11:56.044" v="110" actId="164"/>
        <pc:sldMkLst>
          <pc:docMk/>
          <pc:sldMk cId="3388826622" sldId="1684"/>
        </pc:sldMkLst>
      </pc:sldChg>
      <pc:sldChg chg="addSp delSp modSp mod setBg">
        <pc:chgData name="Mitchell Hughes" userId="07e0a656-72cc-43dc-9101-73b1c8a126d1" providerId="ADAL" clId="{E1182AE1-5AE8-4C49-BFCD-B06E6D4D5D37}" dt="2025-09-11T01:27:34.457" v="139"/>
        <pc:sldMkLst>
          <pc:docMk/>
          <pc:sldMk cId="1304813276" sldId="1685"/>
        </pc:sldMkLst>
      </pc:sldChg>
      <pc:sldChg chg="addSp delSp modSp mod">
        <pc:chgData name="Mitchell Hughes" userId="07e0a656-72cc-43dc-9101-73b1c8a126d1" providerId="ADAL" clId="{E1182AE1-5AE8-4C49-BFCD-B06E6D4D5D37}" dt="2025-09-11T01:29:18.439" v="171"/>
        <pc:sldMkLst>
          <pc:docMk/>
          <pc:sldMk cId="3065211263" sldId="1686"/>
        </pc:sldMkLst>
      </pc:sldChg>
      <pc:sldChg chg="del">
        <pc:chgData name="Mitchell Hughes" userId="07e0a656-72cc-43dc-9101-73b1c8a126d1" providerId="ADAL" clId="{E1182AE1-5AE8-4C49-BFCD-B06E6D4D5D37}" dt="2025-09-11T01:51:52.530" v="258" actId="2696"/>
        <pc:sldMkLst>
          <pc:docMk/>
          <pc:sldMk cId="3184994343" sldId="1690"/>
        </pc:sldMkLst>
      </pc:sldChg>
      <pc:sldChg chg="del">
        <pc:chgData name="Mitchell Hughes" userId="07e0a656-72cc-43dc-9101-73b1c8a126d1" providerId="ADAL" clId="{E1182AE1-5AE8-4C49-BFCD-B06E6D4D5D37}" dt="2025-09-11T01:51:52.530" v="258" actId="2696"/>
        <pc:sldMkLst>
          <pc:docMk/>
          <pc:sldMk cId="118555550" sldId="1691"/>
        </pc:sldMkLst>
      </pc:sldChg>
      <pc:sldChg chg="modSp mod">
        <pc:chgData name="Mitchell Hughes" userId="07e0a656-72cc-43dc-9101-73b1c8a126d1" providerId="ADAL" clId="{E1182AE1-5AE8-4C49-BFCD-B06E6D4D5D37}" dt="2025-09-11T01:57:38.117" v="264" actId="1076"/>
        <pc:sldMkLst>
          <pc:docMk/>
          <pc:sldMk cId="1659479811" sldId="1692"/>
        </pc:sldMkLst>
      </pc:sldChg>
      <pc:sldChg chg="ord">
        <pc:chgData name="Mitchell Hughes" userId="07e0a656-72cc-43dc-9101-73b1c8a126d1" providerId="ADAL" clId="{E1182AE1-5AE8-4C49-BFCD-B06E6D4D5D37}" dt="2025-09-11T00:44:44.188" v="46"/>
        <pc:sldMkLst>
          <pc:docMk/>
          <pc:sldMk cId="2261883458" sldId="1693"/>
        </pc:sldMkLst>
      </pc:sldChg>
    </pc:docChg>
  </pc:docChgLst>
  <pc:docChgLst>
    <pc:chgData name="Mitchell Hughes" userId="07e0a656-72cc-43dc-9101-73b1c8a126d1" providerId="ADAL" clId="{FD8E5058-D19F-477E-910F-433980D61637}"/>
    <pc:docChg chg="undo custSel modSld">
      <pc:chgData name="Mitchell Hughes" userId="07e0a656-72cc-43dc-9101-73b1c8a126d1" providerId="ADAL" clId="{FD8E5058-D19F-477E-910F-433980D61637}" dt="2025-07-01T02:39:18.915" v="1597" actId="20577"/>
      <pc:docMkLst>
        <pc:docMk/>
      </pc:docMkLst>
      <pc:sldChg chg="modSp mod modCm">
        <pc:chgData name="Mitchell Hughes" userId="07e0a656-72cc-43dc-9101-73b1c8a126d1" providerId="ADAL" clId="{FD8E5058-D19F-477E-910F-433980D61637}" dt="2025-07-01T02:19:03.430" v="1004" actId="20577"/>
        <pc:sldMkLst>
          <pc:docMk/>
          <pc:sldMk cId="3865328833" sldId="1584"/>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FD8E5058-D19F-477E-910F-433980D61637}" dt="2025-07-01T02:19:03.430" v="1004" actId="20577"/>
              <pc2:cmMkLst xmlns:pc2="http://schemas.microsoft.com/office/powerpoint/2019/9/main/command">
                <pc:docMk/>
                <pc:sldMk cId="3865328833" sldId="1584"/>
                <pc2:cmMk id="{7F055326-96F2-4AB6-987F-6C2A7E3C12E3}"/>
              </pc2:cmMkLst>
            </pc226:cmChg>
          </p:ext>
        </pc:extLst>
      </pc:sldChg>
    </pc:docChg>
  </pc:docChgLst>
  <pc:docChgLst>
    <pc:chgData name="Mitchell Hughes" userId="07e0a656-72cc-43dc-9101-73b1c8a126d1" providerId="ADAL" clId="{4D01CC31-F59A-44B3-8186-4310D1B694B4}"/>
    <pc:docChg chg="undo custSel modSld">
      <pc:chgData name="Mitchell Hughes" userId="07e0a656-72cc-43dc-9101-73b1c8a126d1" providerId="ADAL" clId="{4D01CC31-F59A-44B3-8186-4310D1B694B4}" dt="2025-06-24T04:22:33.353" v="17" actId="20577"/>
      <pc:docMkLst>
        <pc:docMk/>
      </pc:docMkLst>
      <pc:sldChg chg="modSp">
        <pc:chgData name="Mitchell Hughes" userId="07e0a656-72cc-43dc-9101-73b1c8a126d1" providerId="ADAL" clId="{4D01CC31-F59A-44B3-8186-4310D1B694B4}" dt="2025-06-24T04:16:09.434" v="6"/>
        <pc:sldMkLst>
          <pc:docMk/>
          <pc:sldMk cId="2260606794" sldId="1495"/>
        </pc:sldMkLst>
      </pc:sldChg>
    </pc:docChg>
  </pc:docChgLst>
  <pc:docChgLst>
    <pc:chgData name="Mitchell Hughes" userId="07e0a656-72cc-43dc-9101-73b1c8a126d1" providerId="ADAL" clId="{299E0F80-1589-4196-A9B9-D2E47297E405}"/>
    <pc:docChg chg="undo custSel addSld delSld modSld modSection">
      <pc:chgData name="Mitchell Hughes" userId="07e0a656-72cc-43dc-9101-73b1c8a126d1" providerId="ADAL" clId="{299E0F80-1589-4196-A9B9-D2E47297E405}" dt="2025-06-20T07:07:52.876" v="6" actId="13926"/>
      <pc:docMkLst>
        <pc:docMk/>
      </pc:docMkLst>
      <pc:sldChg chg="add del">
        <pc:chgData name="Mitchell Hughes" userId="07e0a656-72cc-43dc-9101-73b1c8a126d1" providerId="ADAL" clId="{299E0F80-1589-4196-A9B9-D2E47297E405}" dt="2025-06-20T07:06:26.895" v="3" actId="47"/>
        <pc:sldMkLst>
          <pc:docMk/>
          <pc:sldMk cId="4218436663" sldId="1601"/>
        </pc:sldMkLst>
      </pc:sldChg>
      <pc:sldChg chg="add del">
        <pc:chgData name="Mitchell Hughes" userId="07e0a656-72cc-43dc-9101-73b1c8a126d1" providerId="ADAL" clId="{299E0F80-1589-4196-A9B9-D2E47297E405}" dt="2025-06-20T07:06:26.895" v="3" actId="47"/>
        <pc:sldMkLst>
          <pc:docMk/>
          <pc:sldMk cId="1158032978" sldId="1605"/>
        </pc:sldMkLst>
      </pc:sldChg>
    </pc:docChg>
  </pc:docChgLst>
  <pc:docChgLst>
    <pc:chgData name="Mitchell Hughes" userId="07e0a656-72cc-43dc-9101-73b1c8a126d1" providerId="ADAL" clId="{69092FFF-6CD4-4BC8-AFA8-4EBEBB950E6C}"/>
    <pc:docChg chg="undo custSel addSld delSld modSld modSection">
      <pc:chgData name="Mitchell Hughes" userId="07e0a656-72cc-43dc-9101-73b1c8a126d1" providerId="ADAL" clId="{69092FFF-6CD4-4BC8-AFA8-4EBEBB950E6C}" dt="2025-09-15T05:10:18.695" v="880"/>
      <pc:docMkLst>
        <pc:docMk/>
      </pc:docMkLst>
      <pc:sldChg chg="modSp mod">
        <pc:chgData name="Mitchell Hughes" userId="07e0a656-72cc-43dc-9101-73b1c8a126d1" providerId="ADAL" clId="{69092FFF-6CD4-4BC8-AFA8-4EBEBB950E6C}" dt="2025-09-15T05:04:48.805" v="709" actId="1036"/>
        <pc:sldMkLst>
          <pc:docMk/>
          <pc:sldMk cId="3549195324" sldId="1493"/>
        </pc:sldMkLst>
      </pc:sldChg>
      <pc:sldChg chg="modSp mod">
        <pc:chgData name="Mitchell Hughes" userId="07e0a656-72cc-43dc-9101-73b1c8a126d1" providerId="ADAL" clId="{69092FFF-6CD4-4BC8-AFA8-4EBEBB950E6C}" dt="2025-09-15T05:04:35.779" v="706" actId="14100"/>
        <pc:sldMkLst>
          <pc:docMk/>
          <pc:sldMk cId="1928497158" sldId="1579"/>
        </pc:sldMkLst>
      </pc:sldChg>
      <pc:sldChg chg="addSp modSp mod modCm">
        <pc:chgData name="Mitchell Hughes" userId="07e0a656-72cc-43dc-9101-73b1c8a126d1" providerId="ADAL" clId="{69092FFF-6CD4-4BC8-AFA8-4EBEBB950E6C}" dt="2025-09-15T04:12:43.706" v="121" actId="14100"/>
        <pc:sldMkLst>
          <pc:docMk/>
          <pc:sldMk cId="3865328833" sldId="1584"/>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69092FFF-6CD4-4BC8-AFA8-4EBEBB950E6C}" dt="2025-09-15T03:49:29.714" v="0" actId="20577"/>
              <pc2:cmMkLst xmlns:pc2="http://schemas.microsoft.com/office/powerpoint/2019/9/main/command">
                <pc:docMk/>
                <pc:sldMk cId="3865328833" sldId="1584"/>
                <pc2:cmMk id="{E2EEE7BA-D84A-4BCE-A82F-CB3D8016A8F2}"/>
              </pc2:cmMkLst>
            </pc226:cmChg>
          </p:ext>
        </pc:extLst>
      </pc:sldChg>
      <pc:sldChg chg="modSp mod">
        <pc:chgData name="Mitchell Hughes" userId="07e0a656-72cc-43dc-9101-73b1c8a126d1" providerId="ADAL" clId="{69092FFF-6CD4-4BC8-AFA8-4EBEBB950E6C}" dt="2025-09-15T03:53:18.550" v="9" actId="207"/>
        <pc:sldMkLst>
          <pc:docMk/>
          <pc:sldMk cId="3270812139" sldId="1589"/>
        </pc:sldMkLst>
      </pc:sldChg>
      <pc:sldChg chg="modSp mod">
        <pc:chgData name="Mitchell Hughes" userId="07e0a656-72cc-43dc-9101-73b1c8a126d1" providerId="ADAL" clId="{69092FFF-6CD4-4BC8-AFA8-4EBEBB950E6C}" dt="2025-09-15T05:04:29.202" v="704" actId="1036"/>
        <pc:sldMkLst>
          <pc:docMk/>
          <pc:sldMk cId="2326657625" sldId="1590"/>
        </pc:sldMkLst>
      </pc:sldChg>
      <pc:sldChg chg="modSp mod">
        <pc:chgData name="Mitchell Hughes" userId="07e0a656-72cc-43dc-9101-73b1c8a126d1" providerId="ADAL" clId="{69092FFF-6CD4-4BC8-AFA8-4EBEBB950E6C}" dt="2025-09-15T05:04:08.785" v="696" actId="1036"/>
        <pc:sldMkLst>
          <pc:docMk/>
          <pc:sldMk cId="4188714210" sldId="1593"/>
        </pc:sldMkLst>
      </pc:sldChg>
      <pc:sldChg chg="modSp mod">
        <pc:chgData name="Mitchell Hughes" userId="07e0a656-72cc-43dc-9101-73b1c8a126d1" providerId="ADAL" clId="{69092FFF-6CD4-4BC8-AFA8-4EBEBB950E6C}" dt="2025-09-15T05:04:43.944" v="707" actId="1036"/>
        <pc:sldMkLst>
          <pc:docMk/>
          <pc:sldMk cId="2186771529" sldId="1599"/>
        </pc:sldMkLst>
      </pc:sldChg>
      <pc:sldChg chg="modSp mod">
        <pc:chgData name="Mitchell Hughes" userId="07e0a656-72cc-43dc-9101-73b1c8a126d1" providerId="ADAL" clId="{69092FFF-6CD4-4BC8-AFA8-4EBEBB950E6C}" dt="2025-09-15T05:03:35.403" v="687" actId="1036"/>
        <pc:sldMkLst>
          <pc:docMk/>
          <pc:sldMk cId="3317266957" sldId="1610"/>
        </pc:sldMkLst>
      </pc:sldChg>
      <pc:sldChg chg="modSp mod">
        <pc:chgData name="Mitchell Hughes" userId="07e0a656-72cc-43dc-9101-73b1c8a126d1" providerId="ADAL" clId="{69092FFF-6CD4-4BC8-AFA8-4EBEBB950E6C}" dt="2025-09-15T03:50:47.974" v="2" actId="13926"/>
        <pc:sldMkLst>
          <pc:docMk/>
          <pc:sldMk cId="4016685720" sldId="1612"/>
        </pc:sldMkLst>
      </pc:sldChg>
      <pc:sldChg chg="modSp mod">
        <pc:chgData name="Mitchell Hughes" userId="07e0a656-72cc-43dc-9101-73b1c8a126d1" providerId="ADAL" clId="{69092FFF-6CD4-4BC8-AFA8-4EBEBB950E6C}" dt="2025-09-15T05:03:06.362" v="676" actId="1036"/>
        <pc:sldMkLst>
          <pc:docMk/>
          <pc:sldMk cId="2067630647" sldId="1625"/>
        </pc:sldMkLst>
      </pc:sldChg>
      <pc:sldChg chg="modSp mod">
        <pc:chgData name="Mitchell Hughes" userId="07e0a656-72cc-43dc-9101-73b1c8a126d1" providerId="ADAL" clId="{69092FFF-6CD4-4BC8-AFA8-4EBEBB950E6C}" dt="2025-09-15T05:04:53.958" v="712" actId="1036"/>
        <pc:sldMkLst>
          <pc:docMk/>
          <pc:sldMk cId="1535456245" sldId="1627"/>
        </pc:sldMkLst>
      </pc:sldChg>
      <pc:sldChg chg="modSp mod">
        <pc:chgData name="Mitchell Hughes" userId="07e0a656-72cc-43dc-9101-73b1c8a126d1" providerId="ADAL" clId="{69092FFF-6CD4-4BC8-AFA8-4EBEBB950E6C}" dt="2025-09-15T05:04:59.463" v="714" actId="1036"/>
        <pc:sldMkLst>
          <pc:docMk/>
          <pc:sldMk cId="29847163" sldId="1629"/>
        </pc:sldMkLst>
      </pc:sldChg>
      <pc:sldChg chg="modSp mod">
        <pc:chgData name="Mitchell Hughes" userId="07e0a656-72cc-43dc-9101-73b1c8a126d1" providerId="ADAL" clId="{69092FFF-6CD4-4BC8-AFA8-4EBEBB950E6C}" dt="2025-09-15T05:05:01.304" v="715" actId="1036"/>
        <pc:sldMkLst>
          <pc:docMk/>
          <pc:sldMk cId="795678850" sldId="1630"/>
        </pc:sldMkLst>
      </pc:sldChg>
      <pc:sldChg chg="modSp mod">
        <pc:chgData name="Mitchell Hughes" userId="07e0a656-72cc-43dc-9101-73b1c8a126d1" providerId="ADAL" clId="{69092FFF-6CD4-4BC8-AFA8-4EBEBB950E6C}" dt="2025-09-15T05:05:03.462" v="716" actId="1036"/>
        <pc:sldMkLst>
          <pc:docMk/>
          <pc:sldMk cId="1151049805" sldId="1631"/>
        </pc:sldMkLst>
      </pc:sldChg>
      <pc:sldChg chg="modSp mod">
        <pc:chgData name="Mitchell Hughes" userId="07e0a656-72cc-43dc-9101-73b1c8a126d1" providerId="ADAL" clId="{69092FFF-6CD4-4BC8-AFA8-4EBEBB950E6C}" dt="2025-09-15T05:02:31.812" v="666" actId="1036"/>
        <pc:sldMkLst>
          <pc:docMk/>
          <pc:sldMk cId="3538298205" sldId="1643"/>
        </pc:sldMkLst>
      </pc:sldChg>
      <pc:sldChg chg="modSp mod">
        <pc:chgData name="Mitchell Hughes" userId="07e0a656-72cc-43dc-9101-73b1c8a126d1" providerId="ADAL" clId="{69092FFF-6CD4-4BC8-AFA8-4EBEBB950E6C}" dt="2025-09-15T05:04:46.649" v="708" actId="1036"/>
        <pc:sldMkLst>
          <pc:docMk/>
          <pc:sldMk cId="1924887805" sldId="1644"/>
        </pc:sldMkLst>
      </pc:sldChg>
      <pc:sldChg chg="addSp delSp modSp mod">
        <pc:chgData name="Mitchell Hughes" userId="07e0a656-72cc-43dc-9101-73b1c8a126d1" providerId="ADAL" clId="{69092FFF-6CD4-4BC8-AFA8-4EBEBB950E6C}" dt="2025-09-15T05:01:52.252" v="655"/>
        <pc:sldMkLst>
          <pc:docMk/>
          <pc:sldMk cId="4023242648" sldId="1650"/>
        </pc:sldMkLst>
      </pc:sldChg>
      <pc:sldChg chg="modSp mod">
        <pc:chgData name="Mitchell Hughes" userId="07e0a656-72cc-43dc-9101-73b1c8a126d1" providerId="ADAL" clId="{69092FFF-6CD4-4BC8-AFA8-4EBEBB950E6C}" dt="2025-09-15T05:01:07.228" v="643" actId="1036"/>
        <pc:sldMkLst>
          <pc:docMk/>
          <pc:sldMk cId="2902562020" sldId="1659"/>
        </pc:sldMkLst>
      </pc:sldChg>
      <pc:sldChg chg="modSp mod">
        <pc:chgData name="Mitchell Hughes" userId="07e0a656-72cc-43dc-9101-73b1c8a126d1" providerId="ADAL" clId="{69092FFF-6CD4-4BC8-AFA8-4EBEBB950E6C}" dt="2025-09-15T05:05:30.273" v="720" actId="1036"/>
        <pc:sldMkLst>
          <pc:docMk/>
          <pc:sldMk cId="1301774422" sldId="1663"/>
        </pc:sldMkLst>
      </pc:sldChg>
      <pc:sldChg chg="modSp mod">
        <pc:chgData name="Mitchell Hughes" userId="07e0a656-72cc-43dc-9101-73b1c8a126d1" providerId="ADAL" clId="{69092FFF-6CD4-4BC8-AFA8-4EBEBB950E6C}" dt="2025-09-15T03:53:57.356" v="15"/>
        <pc:sldMkLst>
          <pc:docMk/>
          <pc:sldMk cId="4092147728" sldId="1673"/>
        </pc:sldMkLst>
      </pc:sldChg>
      <pc:sldChg chg="modSp mod">
        <pc:chgData name="Mitchell Hughes" userId="07e0a656-72cc-43dc-9101-73b1c8a126d1" providerId="ADAL" clId="{69092FFF-6CD4-4BC8-AFA8-4EBEBB950E6C}" dt="2025-09-15T03:53:49.826" v="13" actId="20577"/>
        <pc:sldMkLst>
          <pc:docMk/>
          <pc:sldMk cId="744714076" sldId="1674"/>
        </pc:sldMkLst>
      </pc:sldChg>
      <pc:sldChg chg="modSp mod">
        <pc:chgData name="Mitchell Hughes" userId="07e0a656-72cc-43dc-9101-73b1c8a126d1" providerId="ADAL" clId="{69092FFF-6CD4-4BC8-AFA8-4EBEBB950E6C}" dt="2025-09-15T03:53:54.298" v="14"/>
        <pc:sldMkLst>
          <pc:docMk/>
          <pc:sldMk cId="2350019962" sldId="1676"/>
        </pc:sldMkLst>
      </pc:sldChg>
      <pc:sldChg chg="modSp mod">
        <pc:chgData name="Mitchell Hughes" userId="07e0a656-72cc-43dc-9101-73b1c8a126d1" providerId="ADAL" clId="{69092FFF-6CD4-4BC8-AFA8-4EBEBB950E6C}" dt="2025-09-15T05:01:28.452" v="649" actId="1036"/>
        <pc:sldMkLst>
          <pc:docMk/>
          <pc:sldMk cId="659614897" sldId="1678"/>
        </pc:sldMkLst>
      </pc:sldChg>
      <pc:sldChg chg="modSp mod">
        <pc:chgData name="Mitchell Hughes" userId="07e0a656-72cc-43dc-9101-73b1c8a126d1" providerId="ADAL" clId="{69092FFF-6CD4-4BC8-AFA8-4EBEBB950E6C}" dt="2025-09-15T05:01:56.793" v="656" actId="1036"/>
        <pc:sldMkLst>
          <pc:docMk/>
          <pc:sldMk cId="1916172049" sldId="1681"/>
        </pc:sldMkLst>
      </pc:sldChg>
      <pc:sldChg chg="modSp mod">
        <pc:chgData name="Mitchell Hughes" userId="07e0a656-72cc-43dc-9101-73b1c8a126d1" providerId="ADAL" clId="{69092FFF-6CD4-4BC8-AFA8-4EBEBB950E6C}" dt="2025-09-15T05:04:27.420" v="703" actId="1036"/>
        <pc:sldMkLst>
          <pc:docMk/>
          <pc:sldMk cId="3388826622" sldId="1684"/>
        </pc:sldMkLst>
      </pc:sldChg>
      <pc:sldChg chg="modSp mod">
        <pc:chgData name="Mitchell Hughes" userId="07e0a656-72cc-43dc-9101-73b1c8a126d1" providerId="ADAL" clId="{69092FFF-6CD4-4BC8-AFA8-4EBEBB950E6C}" dt="2025-09-15T05:04:23.162" v="702" actId="1036"/>
        <pc:sldMkLst>
          <pc:docMk/>
          <pc:sldMk cId="1304813276" sldId="1685"/>
        </pc:sldMkLst>
      </pc:sldChg>
      <pc:sldChg chg="modSp mod">
        <pc:chgData name="Mitchell Hughes" userId="07e0a656-72cc-43dc-9101-73b1c8a126d1" providerId="ADAL" clId="{69092FFF-6CD4-4BC8-AFA8-4EBEBB950E6C}" dt="2025-09-15T05:03:37.716" v="688" actId="1036"/>
        <pc:sldMkLst>
          <pc:docMk/>
          <pc:sldMk cId="3065211263" sldId="1686"/>
        </pc:sldMkLst>
      </pc:sldChg>
      <pc:sldChg chg="addSp delSp modSp mod modCm">
        <pc:chgData name="Mitchell Hughes" userId="07e0a656-72cc-43dc-9101-73b1c8a126d1" providerId="ADAL" clId="{69092FFF-6CD4-4BC8-AFA8-4EBEBB950E6C}" dt="2025-09-15T05:02:36.009" v="668"/>
        <pc:sldMkLst>
          <pc:docMk/>
          <pc:sldMk cId="500586079" sldId="1687"/>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69092FFF-6CD4-4BC8-AFA8-4EBEBB950E6C}" dt="2025-09-15T04:59:24.661" v="620" actId="20577"/>
              <pc2:cmMkLst xmlns:pc2="http://schemas.microsoft.com/office/powerpoint/2019/9/main/command">
                <pc:docMk/>
                <pc:sldMk cId="500586079" sldId="1687"/>
                <pc2:cmMk id="{D1FE13FB-11B5-4711-A2E9-8C569635C92E}"/>
              </pc2:cmMkLst>
            </pc226:cmChg>
          </p:ext>
        </pc:extLst>
      </pc:sldChg>
      <pc:sldChg chg="modSp">
        <pc:chgData name="Mitchell Hughes" userId="07e0a656-72cc-43dc-9101-73b1c8a126d1" providerId="ADAL" clId="{69092FFF-6CD4-4BC8-AFA8-4EBEBB950E6C}" dt="2025-09-15T03:49:40.550" v="1" actId="20578"/>
        <pc:sldMkLst>
          <pc:docMk/>
          <pc:sldMk cId="1659479811" sldId="1692"/>
        </pc:sldMkLst>
      </pc:sldChg>
      <pc:sldChg chg="modSp add del mod">
        <pc:chgData name="Mitchell Hughes" userId="07e0a656-72cc-43dc-9101-73b1c8a126d1" providerId="ADAL" clId="{69092FFF-6CD4-4BC8-AFA8-4EBEBB950E6C}" dt="2025-09-15T03:52:22.906" v="8" actId="400"/>
        <pc:sldMkLst>
          <pc:docMk/>
          <pc:sldMk cId="2261883458" sldId="1693"/>
        </pc:sldMkLst>
      </pc:sldChg>
    </pc:docChg>
  </pc:docChgLst>
  <pc:docChgLst>
    <pc:chgData name="Amanda Banks" userId="b087a8d9-1487-4f53-b260-56dd6c44b6b6" providerId="ADAL" clId="{8AD969FF-C897-460A-9BEC-0A3234F5AE72}"/>
    <pc:docChg chg="custSel modSld">
      <pc:chgData name="Amanda Banks" userId="b087a8d9-1487-4f53-b260-56dd6c44b6b6" providerId="ADAL" clId="{8AD969FF-C897-460A-9BEC-0A3234F5AE72}" dt="2025-08-05T22:48:40.171" v="555" actId="20577"/>
      <pc:docMkLst>
        <pc:docMk/>
      </pc:docMkLst>
      <pc:sldChg chg="modSp mod">
        <pc:chgData name="Amanda Banks" userId="b087a8d9-1487-4f53-b260-56dd6c44b6b6" providerId="ADAL" clId="{8AD969FF-C897-460A-9BEC-0A3234F5AE72}" dt="2025-08-05T22:25:41.617" v="65" actId="20577"/>
        <pc:sldMkLst>
          <pc:docMk/>
          <pc:sldMk cId="1770517579" sldId="1424"/>
        </pc:sldMkLst>
      </pc:sldChg>
      <pc:sldChg chg="addSp modSp mod">
        <pc:chgData name="Amanda Banks" userId="b087a8d9-1487-4f53-b260-56dd6c44b6b6" providerId="ADAL" clId="{8AD969FF-C897-460A-9BEC-0A3234F5AE72}" dt="2025-08-05T22:48:40.171" v="555" actId="20577"/>
        <pc:sldMkLst>
          <pc:docMk/>
          <pc:sldMk cId="1289862567" sldId="1679"/>
        </pc:sldMkLst>
      </pc:sldChg>
    </pc:docChg>
  </pc:docChgLst>
  <pc:docChgLst>
    <pc:chgData name="Amanda Banks" userId="b087a8d9-1487-4f53-b260-56dd6c44b6b6" providerId="ADAL" clId="{547AEBFD-83C9-43D4-BE05-9A28D3A571FE}"/>
    <pc:docChg chg="undo custSel modSld sldOrd">
      <pc:chgData name="Amanda Banks" userId="b087a8d9-1487-4f53-b260-56dd6c44b6b6" providerId="ADAL" clId="{547AEBFD-83C9-43D4-BE05-9A28D3A571FE}" dt="2025-04-22T08:34:17.663" v="811" actId="113"/>
      <pc:docMkLst>
        <pc:docMk/>
      </pc:docMkLst>
      <pc:sldChg chg="modSp mod modCm">
        <pc:chgData name="Amanda Banks" userId="b087a8d9-1487-4f53-b260-56dd6c44b6b6" providerId="ADAL" clId="{547AEBFD-83C9-43D4-BE05-9A28D3A571FE}" dt="2025-04-22T07:07:30.250" v="116" actId="20577"/>
        <pc:sldMkLst>
          <pc:docMk/>
          <pc:sldMk cId="982665786" sldId="1443"/>
        </pc:sldMkLst>
      </pc:sldChg>
      <pc:sldChg chg="modSp mod modCm">
        <pc:chgData name="Amanda Banks" userId="b087a8d9-1487-4f53-b260-56dd6c44b6b6" providerId="ADAL" clId="{547AEBFD-83C9-43D4-BE05-9A28D3A571FE}" dt="2025-04-22T08:33:17.499" v="785" actId="13926"/>
        <pc:sldMkLst>
          <pc:docMk/>
          <pc:sldMk cId="1699990357" sldId="1458"/>
        </pc:sldMkLst>
      </pc:sldChg>
      <pc:sldChg chg="mod modShow">
        <pc:chgData name="Amanda Banks" userId="b087a8d9-1487-4f53-b260-56dd6c44b6b6" providerId="ADAL" clId="{547AEBFD-83C9-43D4-BE05-9A28D3A571FE}" dt="2025-04-22T07:35:20.117" v="163" actId="729"/>
        <pc:sldMkLst>
          <pc:docMk/>
          <pc:sldMk cId="2774389285" sldId="1492"/>
        </pc:sldMkLst>
      </pc:sldChg>
      <pc:sldChg chg="modSp mod modCm">
        <pc:chgData name="Amanda Banks" userId="b087a8d9-1487-4f53-b260-56dd6c44b6b6" providerId="ADAL" clId="{547AEBFD-83C9-43D4-BE05-9A28D3A571FE}" dt="2025-04-22T07:59:27.494" v="246" actId="5793"/>
        <pc:sldMkLst>
          <pc:docMk/>
          <pc:sldMk cId="2370286688" sldId="1495"/>
        </pc:sldMkLst>
      </pc:sldChg>
      <pc:sldChg chg="modSp mod modCm">
        <pc:chgData name="Amanda Banks" userId="b087a8d9-1487-4f53-b260-56dd6c44b6b6" providerId="ADAL" clId="{547AEBFD-83C9-43D4-BE05-9A28D3A571FE}" dt="2025-04-22T08:33:46.319" v="809" actId="20577"/>
        <pc:sldMkLst>
          <pc:docMk/>
          <pc:sldMk cId="4007668541" sldId="1498"/>
        </pc:sldMkLst>
      </pc:sldChg>
      <pc:sldChg chg="mod modShow">
        <pc:chgData name="Amanda Banks" userId="b087a8d9-1487-4f53-b260-56dd6c44b6b6" providerId="ADAL" clId="{547AEBFD-83C9-43D4-BE05-9A28D3A571FE}" dt="2025-04-22T07:35:32.982" v="164" actId="729"/>
        <pc:sldMkLst>
          <pc:docMk/>
          <pc:sldMk cId="153261586" sldId="1500"/>
        </pc:sldMkLst>
      </pc:sldChg>
      <pc:sldChg chg="modSp mod">
        <pc:chgData name="Amanda Banks" userId="b087a8d9-1487-4f53-b260-56dd6c44b6b6" providerId="ADAL" clId="{547AEBFD-83C9-43D4-BE05-9A28D3A571FE}" dt="2025-04-22T07:49:40.515" v="202" actId="20577"/>
        <pc:sldMkLst>
          <pc:docMk/>
          <pc:sldMk cId="1337566038" sldId="1506"/>
        </pc:sldMkLst>
      </pc:sldChg>
      <pc:sldChg chg="modSp mod">
        <pc:chgData name="Amanda Banks" userId="b087a8d9-1487-4f53-b260-56dd6c44b6b6" providerId="ADAL" clId="{547AEBFD-83C9-43D4-BE05-9A28D3A571FE}" dt="2025-04-22T07:17:50.011" v="136" actId="20577"/>
        <pc:sldMkLst>
          <pc:docMk/>
          <pc:sldMk cId="3147489674" sldId="1511"/>
        </pc:sldMkLst>
      </pc:sldChg>
      <pc:sldChg chg="modSp mod">
        <pc:chgData name="Amanda Banks" userId="b087a8d9-1487-4f53-b260-56dd6c44b6b6" providerId="ADAL" clId="{547AEBFD-83C9-43D4-BE05-9A28D3A571FE}" dt="2025-04-22T07:44:56.930" v="175" actId="113"/>
        <pc:sldMkLst>
          <pc:docMk/>
          <pc:sldMk cId="2066144320" sldId="1512"/>
        </pc:sldMkLst>
      </pc:sldChg>
      <pc:sldChg chg="modSp mod">
        <pc:chgData name="Amanda Banks" userId="b087a8d9-1487-4f53-b260-56dd6c44b6b6" providerId="ADAL" clId="{547AEBFD-83C9-43D4-BE05-9A28D3A571FE}" dt="2025-04-22T07:49:19.945" v="192" actId="20577"/>
        <pc:sldMkLst>
          <pc:docMk/>
          <pc:sldMk cId="241419605" sldId="1514"/>
        </pc:sldMkLst>
      </pc:sldChg>
      <pc:sldChg chg="modSp mod">
        <pc:chgData name="Amanda Banks" userId="b087a8d9-1487-4f53-b260-56dd6c44b6b6" providerId="ADAL" clId="{547AEBFD-83C9-43D4-BE05-9A28D3A571FE}" dt="2025-04-22T07:23:51.467" v="144" actId="13926"/>
        <pc:sldMkLst>
          <pc:docMk/>
          <pc:sldMk cId="1334465648" sldId="1571"/>
        </pc:sldMkLst>
      </pc:sldChg>
      <pc:sldChg chg="modSp mod modCm">
        <pc:chgData name="Amanda Banks" userId="b087a8d9-1487-4f53-b260-56dd6c44b6b6" providerId="ADAL" clId="{547AEBFD-83C9-43D4-BE05-9A28D3A571FE}" dt="2025-04-22T08:11:00.239" v="541" actId="20577"/>
        <pc:sldMkLst>
          <pc:docMk/>
          <pc:sldMk cId="916201484" sldId="1580"/>
        </pc:sldMkLst>
      </pc:sldChg>
      <pc:sldChg chg="modSp mod modCm">
        <pc:chgData name="Amanda Banks" userId="b087a8d9-1487-4f53-b260-56dd6c44b6b6" providerId="ADAL" clId="{547AEBFD-83C9-43D4-BE05-9A28D3A571FE}" dt="2025-04-22T08:29:23.836" v="688" actId="20577"/>
        <pc:sldMkLst>
          <pc:docMk/>
          <pc:sldMk cId="1995108859" sldId="1581"/>
        </pc:sldMkLst>
      </pc:sldChg>
    </pc:docChg>
  </pc:docChgLst>
  <pc:docChgLst>
    <pc:chgData name="Mitchell Hughes" userId="07e0a656-72cc-43dc-9101-73b1c8a126d1" providerId="ADAL" clId="{C48B078D-8F51-47B4-BBD0-7DFE786E0492}"/>
    <pc:docChg chg="custSel modSld">
      <pc:chgData name="Mitchell Hughes" userId="07e0a656-72cc-43dc-9101-73b1c8a126d1" providerId="ADAL" clId="{C48B078D-8F51-47B4-BBD0-7DFE786E0492}" dt="2025-05-19T06:05:23.231" v="40" actId="14100"/>
      <pc:docMkLst>
        <pc:docMk/>
      </pc:docMkLst>
    </pc:docChg>
  </pc:docChgLst>
  <pc:docChgLst>
    <pc:chgData name="Mitchell Hughes" userId="07e0a656-72cc-43dc-9101-73b1c8a126d1" providerId="ADAL" clId="{BBE6FAA4-1D53-4A96-AE57-903F6359C8B4}"/>
    <pc:docChg chg="undo custSel modSld">
      <pc:chgData name="Mitchell Hughes" userId="07e0a656-72cc-43dc-9101-73b1c8a126d1" providerId="ADAL" clId="{BBE6FAA4-1D53-4A96-AE57-903F6359C8B4}" dt="2025-05-21T05:11:40.391" v="598" actId="1076"/>
      <pc:docMkLst>
        <pc:docMk/>
      </pc:docMkLst>
      <pc:sldChg chg="modSp mod">
        <pc:chgData name="Mitchell Hughes" userId="07e0a656-72cc-43dc-9101-73b1c8a126d1" providerId="ADAL" clId="{BBE6FAA4-1D53-4A96-AE57-903F6359C8B4}" dt="2025-05-21T04:36:58.463" v="57" actId="1076"/>
        <pc:sldMkLst>
          <pc:docMk/>
          <pc:sldMk cId="3129992911" sldId="1409"/>
        </pc:sldMkLst>
      </pc:sldChg>
      <pc:sldChg chg="addSp delSp modSp mod">
        <pc:chgData name="Mitchell Hughes" userId="07e0a656-72cc-43dc-9101-73b1c8a126d1" providerId="ADAL" clId="{BBE6FAA4-1D53-4A96-AE57-903F6359C8B4}" dt="2025-05-21T04:56:54.871" v="357" actId="1076"/>
        <pc:sldMkLst>
          <pc:docMk/>
          <pc:sldMk cId="1262372052" sldId="1415"/>
        </pc:sldMkLst>
      </pc:sldChg>
      <pc:sldChg chg="addSp delSp modSp mod modNotesTx">
        <pc:chgData name="Mitchell Hughes" userId="07e0a656-72cc-43dc-9101-73b1c8a126d1" providerId="ADAL" clId="{BBE6FAA4-1D53-4A96-AE57-903F6359C8B4}" dt="2025-05-21T05:07:17.672" v="521" actId="1076"/>
        <pc:sldMkLst>
          <pc:docMk/>
          <pc:sldMk cId="4161457265" sldId="1418"/>
        </pc:sldMkLst>
      </pc:sldChg>
      <pc:sldChg chg="modSp mod">
        <pc:chgData name="Mitchell Hughes" userId="07e0a656-72cc-43dc-9101-73b1c8a126d1" providerId="ADAL" clId="{BBE6FAA4-1D53-4A96-AE57-903F6359C8B4}" dt="2025-05-21T05:10:50.725" v="595" actId="20577"/>
        <pc:sldMkLst>
          <pc:docMk/>
          <pc:sldMk cId="2529323247" sldId="1421"/>
        </pc:sldMkLst>
      </pc:sldChg>
      <pc:sldChg chg="modSp mod">
        <pc:chgData name="Mitchell Hughes" userId="07e0a656-72cc-43dc-9101-73b1c8a126d1" providerId="ADAL" clId="{BBE6FAA4-1D53-4A96-AE57-903F6359C8B4}" dt="2025-05-21T05:11:40.391" v="598" actId="1076"/>
        <pc:sldMkLst>
          <pc:docMk/>
          <pc:sldMk cId="1068960767" sldId="1442"/>
        </pc:sldMkLst>
      </pc:sldChg>
    </pc:docChg>
  </pc:docChgLst>
  <pc:docChgLst>
    <pc:chgData name="Mitchell Hughes" userId="07e0a656-72cc-43dc-9101-73b1c8a126d1" providerId="ADAL" clId="{9CF2E0E2-230D-4A4B-BACB-8DF8CA9A3809}"/>
    <pc:docChg chg="undo custSel delSld modSld modSection">
      <pc:chgData name="Mitchell Hughes" userId="07e0a656-72cc-43dc-9101-73b1c8a126d1" providerId="ADAL" clId="{9CF2E0E2-230D-4A4B-BACB-8DF8CA9A3809}" dt="2025-05-22T02:44:40.089" v="27" actId="693"/>
      <pc:docMkLst>
        <pc:docMk/>
      </pc:docMkLst>
      <pc:sldChg chg="addSp modSp mod">
        <pc:chgData name="Mitchell Hughes" userId="07e0a656-72cc-43dc-9101-73b1c8a126d1" providerId="ADAL" clId="{9CF2E0E2-230D-4A4B-BACB-8DF8CA9A3809}" dt="2025-05-22T02:44:40.089" v="27" actId="693"/>
        <pc:sldMkLst>
          <pc:docMk/>
          <pc:sldMk cId="740749333" sldId="1623"/>
        </pc:sldMkLst>
      </pc:sldChg>
      <pc:sldChg chg="del">
        <pc:chgData name="Mitchell Hughes" userId="07e0a656-72cc-43dc-9101-73b1c8a126d1" providerId="ADAL" clId="{9CF2E0E2-230D-4A4B-BACB-8DF8CA9A3809}" dt="2025-05-22T02:44:15.979" v="24" actId="47"/>
        <pc:sldMkLst>
          <pc:docMk/>
          <pc:sldMk cId="756717269" sldId="1624"/>
        </pc:sldMkLst>
      </pc:sldChg>
    </pc:docChg>
  </pc:docChgLst>
  <pc:docChgLst>
    <pc:chgData name="Mitchell Hughes" userId="07e0a656-72cc-43dc-9101-73b1c8a126d1" providerId="ADAL" clId="{75164200-7F9A-42F2-9FB4-86824FB0C93D}"/>
    <pc:docChg chg="undo redo custSel modSld">
      <pc:chgData name="Mitchell Hughes" userId="07e0a656-72cc-43dc-9101-73b1c8a126d1" providerId="ADAL" clId="{75164200-7F9A-42F2-9FB4-86824FB0C93D}" dt="2025-08-18T05:03:24.557" v="1638" actId="20577"/>
      <pc:docMkLst>
        <pc:docMk/>
      </pc:docMkLst>
      <pc:sldChg chg="modSp mod">
        <pc:chgData name="Mitchell Hughes" userId="07e0a656-72cc-43dc-9101-73b1c8a126d1" providerId="ADAL" clId="{75164200-7F9A-42F2-9FB4-86824FB0C93D}" dt="2025-08-18T05:03:24.557" v="1638" actId="20577"/>
        <pc:sldMkLst>
          <pc:docMk/>
          <pc:sldMk cId="1004790704" sldId="1640"/>
        </pc:sldMkLst>
      </pc:sldChg>
    </pc:docChg>
  </pc:docChgLst>
  <pc:docChgLst>
    <pc:chgData name="Mitchell Hughes" userId="07e0a656-72cc-43dc-9101-73b1c8a126d1" providerId="ADAL" clId="{FB66654C-DBA6-4631-9926-122631E8BA98}"/>
    <pc:docChg chg="undo custSel modSld sldOrd modSection">
      <pc:chgData name="Mitchell Hughes" userId="07e0a656-72cc-43dc-9101-73b1c8a126d1" providerId="ADAL" clId="{FB66654C-DBA6-4631-9926-122631E8BA98}" dt="2025-04-17T01:38:33.024" v="361"/>
      <pc:docMkLst>
        <pc:docMk/>
      </pc:docMkLst>
      <pc:sldChg chg="ord">
        <pc:chgData name="Mitchell Hughes" userId="07e0a656-72cc-43dc-9101-73b1c8a126d1" providerId="ADAL" clId="{FB66654C-DBA6-4631-9926-122631E8BA98}" dt="2025-04-17T00:47:13.731" v="2"/>
        <pc:sldMkLst>
          <pc:docMk/>
          <pc:sldMk cId="2608321329" sldId="1398"/>
        </pc:sldMkLst>
      </pc:sldChg>
      <pc:sldChg chg="ord">
        <pc:chgData name="Mitchell Hughes" userId="07e0a656-72cc-43dc-9101-73b1c8a126d1" providerId="ADAL" clId="{FB66654C-DBA6-4631-9926-122631E8BA98}" dt="2025-04-17T00:47:13.731" v="2"/>
        <pc:sldMkLst>
          <pc:docMk/>
          <pc:sldMk cId="631135064" sldId="1400"/>
        </pc:sldMkLst>
      </pc:sldChg>
      <pc:sldChg chg="ord">
        <pc:chgData name="Mitchell Hughes" userId="07e0a656-72cc-43dc-9101-73b1c8a126d1" providerId="ADAL" clId="{FB66654C-DBA6-4631-9926-122631E8BA98}" dt="2025-04-17T00:47:13.731" v="2"/>
        <pc:sldMkLst>
          <pc:docMk/>
          <pc:sldMk cId="576721666" sldId="1402"/>
        </pc:sldMkLst>
      </pc:sldChg>
      <pc:sldChg chg="ord">
        <pc:chgData name="Mitchell Hughes" userId="07e0a656-72cc-43dc-9101-73b1c8a126d1" providerId="ADAL" clId="{FB66654C-DBA6-4631-9926-122631E8BA98}" dt="2025-04-17T00:47:13.731" v="2"/>
        <pc:sldMkLst>
          <pc:docMk/>
          <pc:sldMk cId="1696502493" sldId="1406"/>
        </pc:sldMkLst>
      </pc:sldChg>
      <pc:sldChg chg="ord">
        <pc:chgData name="Mitchell Hughes" userId="07e0a656-72cc-43dc-9101-73b1c8a126d1" providerId="ADAL" clId="{FB66654C-DBA6-4631-9926-122631E8BA98}" dt="2025-04-17T00:47:13.731" v="2"/>
        <pc:sldMkLst>
          <pc:docMk/>
          <pc:sldMk cId="3012887460" sldId="1407"/>
        </pc:sldMkLst>
      </pc:sldChg>
      <pc:sldChg chg="ord">
        <pc:chgData name="Mitchell Hughes" userId="07e0a656-72cc-43dc-9101-73b1c8a126d1" providerId="ADAL" clId="{FB66654C-DBA6-4631-9926-122631E8BA98}" dt="2025-04-17T00:47:13.731" v="2"/>
        <pc:sldMkLst>
          <pc:docMk/>
          <pc:sldMk cId="608719847" sldId="1408"/>
        </pc:sldMkLst>
      </pc:sldChg>
      <pc:sldChg chg="ord">
        <pc:chgData name="Mitchell Hughes" userId="07e0a656-72cc-43dc-9101-73b1c8a126d1" providerId="ADAL" clId="{FB66654C-DBA6-4631-9926-122631E8BA98}" dt="2025-04-17T00:47:13.731" v="2"/>
        <pc:sldMkLst>
          <pc:docMk/>
          <pc:sldMk cId="3129992911" sldId="1409"/>
        </pc:sldMkLst>
      </pc:sldChg>
      <pc:sldChg chg="ord">
        <pc:chgData name="Mitchell Hughes" userId="07e0a656-72cc-43dc-9101-73b1c8a126d1" providerId="ADAL" clId="{FB66654C-DBA6-4631-9926-122631E8BA98}" dt="2025-04-17T00:47:13.731" v="2"/>
        <pc:sldMkLst>
          <pc:docMk/>
          <pc:sldMk cId="3949647194" sldId="1410"/>
        </pc:sldMkLst>
      </pc:sldChg>
      <pc:sldChg chg="ord">
        <pc:chgData name="Mitchell Hughes" userId="07e0a656-72cc-43dc-9101-73b1c8a126d1" providerId="ADAL" clId="{FB66654C-DBA6-4631-9926-122631E8BA98}" dt="2025-04-17T00:47:13.731" v="2"/>
        <pc:sldMkLst>
          <pc:docMk/>
          <pc:sldMk cId="4101081178" sldId="1411"/>
        </pc:sldMkLst>
      </pc:sldChg>
      <pc:sldChg chg="ord">
        <pc:chgData name="Mitchell Hughes" userId="07e0a656-72cc-43dc-9101-73b1c8a126d1" providerId="ADAL" clId="{FB66654C-DBA6-4631-9926-122631E8BA98}" dt="2025-04-17T00:47:13.731" v="2"/>
        <pc:sldMkLst>
          <pc:docMk/>
          <pc:sldMk cId="1130472189" sldId="1413"/>
        </pc:sldMkLst>
      </pc:sldChg>
      <pc:sldChg chg="ord">
        <pc:chgData name="Mitchell Hughes" userId="07e0a656-72cc-43dc-9101-73b1c8a126d1" providerId="ADAL" clId="{FB66654C-DBA6-4631-9926-122631E8BA98}" dt="2025-04-17T00:47:13.731" v="2"/>
        <pc:sldMkLst>
          <pc:docMk/>
          <pc:sldMk cId="1262372052" sldId="1415"/>
        </pc:sldMkLst>
      </pc:sldChg>
      <pc:sldChg chg="ord">
        <pc:chgData name="Mitchell Hughes" userId="07e0a656-72cc-43dc-9101-73b1c8a126d1" providerId="ADAL" clId="{FB66654C-DBA6-4631-9926-122631E8BA98}" dt="2025-04-17T00:47:13.731" v="2"/>
        <pc:sldMkLst>
          <pc:docMk/>
          <pc:sldMk cId="62634871" sldId="1416"/>
        </pc:sldMkLst>
      </pc:sldChg>
      <pc:sldChg chg="ord">
        <pc:chgData name="Mitchell Hughes" userId="07e0a656-72cc-43dc-9101-73b1c8a126d1" providerId="ADAL" clId="{FB66654C-DBA6-4631-9926-122631E8BA98}" dt="2025-04-17T00:47:13.731" v="2"/>
        <pc:sldMkLst>
          <pc:docMk/>
          <pc:sldMk cId="4161457265" sldId="1418"/>
        </pc:sldMkLst>
      </pc:sldChg>
      <pc:sldChg chg="ord">
        <pc:chgData name="Mitchell Hughes" userId="07e0a656-72cc-43dc-9101-73b1c8a126d1" providerId="ADAL" clId="{FB66654C-DBA6-4631-9926-122631E8BA98}" dt="2025-04-17T00:47:13.731" v="2"/>
        <pc:sldMkLst>
          <pc:docMk/>
          <pc:sldMk cId="3910771764" sldId="1419"/>
        </pc:sldMkLst>
      </pc:sldChg>
      <pc:sldChg chg="ord">
        <pc:chgData name="Mitchell Hughes" userId="07e0a656-72cc-43dc-9101-73b1c8a126d1" providerId="ADAL" clId="{FB66654C-DBA6-4631-9926-122631E8BA98}" dt="2025-04-17T00:47:13.731" v="2"/>
        <pc:sldMkLst>
          <pc:docMk/>
          <pc:sldMk cId="4129634783" sldId="1422"/>
        </pc:sldMkLst>
      </pc:sldChg>
      <pc:sldChg chg="ord">
        <pc:chgData name="Mitchell Hughes" userId="07e0a656-72cc-43dc-9101-73b1c8a126d1" providerId="ADAL" clId="{FB66654C-DBA6-4631-9926-122631E8BA98}" dt="2025-04-17T00:47:13.731" v="2"/>
        <pc:sldMkLst>
          <pc:docMk/>
          <pc:sldMk cId="1770517579" sldId="1424"/>
        </pc:sldMkLst>
      </pc:sldChg>
      <pc:sldChg chg="ord">
        <pc:chgData name="Mitchell Hughes" userId="07e0a656-72cc-43dc-9101-73b1c8a126d1" providerId="ADAL" clId="{FB66654C-DBA6-4631-9926-122631E8BA98}" dt="2025-04-17T00:47:13.731" v="2"/>
        <pc:sldMkLst>
          <pc:docMk/>
          <pc:sldMk cId="857048516" sldId="1425"/>
        </pc:sldMkLst>
      </pc:sldChg>
      <pc:sldChg chg="ord">
        <pc:chgData name="Mitchell Hughes" userId="07e0a656-72cc-43dc-9101-73b1c8a126d1" providerId="ADAL" clId="{FB66654C-DBA6-4631-9926-122631E8BA98}" dt="2025-04-17T00:47:13.731" v="2"/>
        <pc:sldMkLst>
          <pc:docMk/>
          <pc:sldMk cId="1557444512" sldId="1436"/>
        </pc:sldMkLst>
      </pc:sldChg>
      <pc:sldChg chg="ord">
        <pc:chgData name="Mitchell Hughes" userId="07e0a656-72cc-43dc-9101-73b1c8a126d1" providerId="ADAL" clId="{FB66654C-DBA6-4631-9926-122631E8BA98}" dt="2025-04-17T00:47:13.731" v="2"/>
        <pc:sldMkLst>
          <pc:docMk/>
          <pc:sldMk cId="2756331334" sldId="1441"/>
        </pc:sldMkLst>
      </pc:sldChg>
      <pc:sldChg chg="addSp delSp modSp mod">
        <pc:chgData name="Mitchell Hughes" userId="07e0a656-72cc-43dc-9101-73b1c8a126d1" providerId="ADAL" clId="{FB66654C-DBA6-4631-9926-122631E8BA98}" dt="2025-04-17T01:31:19.933" v="248"/>
        <pc:sldMkLst>
          <pc:docMk/>
          <pc:sldMk cId="1179757988" sldId="1449"/>
        </pc:sldMkLst>
      </pc:sldChg>
      <pc:sldChg chg="addSp delSp modSp mod">
        <pc:chgData name="Mitchell Hughes" userId="07e0a656-72cc-43dc-9101-73b1c8a126d1" providerId="ADAL" clId="{FB66654C-DBA6-4631-9926-122631E8BA98}" dt="2025-04-17T01:31:24.312" v="250"/>
        <pc:sldMkLst>
          <pc:docMk/>
          <pc:sldMk cId="725020638" sldId="1450"/>
        </pc:sldMkLst>
      </pc:sldChg>
      <pc:sldChg chg="addSp delSp modSp mod">
        <pc:chgData name="Mitchell Hughes" userId="07e0a656-72cc-43dc-9101-73b1c8a126d1" providerId="ADAL" clId="{FB66654C-DBA6-4631-9926-122631E8BA98}" dt="2025-04-17T01:31:28.399" v="252"/>
        <pc:sldMkLst>
          <pc:docMk/>
          <pc:sldMk cId="499567278" sldId="1451"/>
        </pc:sldMkLst>
      </pc:sldChg>
      <pc:sldChg chg="addSp delSp modSp mod">
        <pc:chgData name="Mitchell Hughes" userId="07e0a656-72cc-43dc-9101-73b1c8a126d1" providerId="ADAL" clId="{FB66654C-DBA6-4631-9926-122631E8BA98}" dt="2025-04-17T01:30:44.047" v="232"/>
        <pc:sldMkLst>
          <pc:docMk/>
          <pc:sldMk cId="3734883903" sldId="1452"/>
        </pc:sldMkLst>
      </pc:sldChg>
      <pc:sldChg chg="addSp delSp modSp mod">
        <pc:chgData name="Mitchell Hughes" userId="07e0a656-72cc-43dc-9101-73b1c8a126d1" providerId="ADAL" clId="{FB66654C-DBA6-4631-9926-122631E8BA98}" dt="2025-04-17T01:30:49.198" v="234"/>
        <pc:sldMkLst>
          <pc:docMk/>
          <pc:sldMk cId="3092733285" sldId="1455"/>
        </pc:sldMkLst>
      </pc:sldChg>
      <pc:sldChg chg="addSp delSp modSp mod">
        <pc:chgData name="Mitchell Hughes" userId="07e0a656-72cc-43dc-9101-73b1c8a126d1" providerId="ADAL" clId="{FB66654C-DBA6-4631-9926-122631E8BA98}" dt="2025-04-17T01:35:25.114" v="294"/>
        <pc:sldMkLst>
          <pc:docMk/>
          <pc:sldMk cId="866115851" sldId="1461"/>
        </pc:sldMkLst>
      </pc:sldChg>
      <pc:sldChg chg="ord">
        <pc:chgData name="Mitchell Hughes" userId="07e0a656-72cc-43dc-9101-73b1c8a126d1" providerId="ADAL" clId="{FB66654C-DBA6-4631-9926-122631E8BA98}" dt="2025-04-17T00:47:13.731" v="2"/>
        <pc:sldMkLst>
          <pc:docMk/>
          <pc:sldMk cId="1426787586" sldId="1472"/>
        </pc:sldMkLst>
      </pc:sldChg>
      <pc:sldChg chg="ord">
        <pc:chgData name="Mitchell Hughes" userId="07e0a656-72cc-43dc-9101-73b1c8a126d1" providerId="ADAL" clId="{FB66654C-DBA6-4631-9926-122631E8BA98}" dt="2025-04-17T00:47:13.731" v="2"/>
        <pc:sldMkLst>
          <pc:docMk/>
          <pc:sldMk cId="4264579013" sldId="1485"/>
        </pc:sldMkLst>
      </pc:sldChg>
      <pc:sldChg chg="ord">
        <pc:chgData name="Mitchell Hughes" userId="07e0a656-72cc-43dc-9101-73b1c8a126d1" providerId="ADAL" clId="{FB66654C-DBA6-4631-9926-122631E8BA98}" dt="2025-04-17T00:47:13.731" v="2"/>
        <pc:sldMkLst>
          <pc:docMk/>
          <pc:sldMk cId="1744545208" sldId="1487"/>
        </pc:sldMkLst>
      </pc:sldChg>
      <pc:sldChg chg="ord">
        <pc:chgData name="Mitchell Hughes" userId="07e0a656-72cc-43dc-9101-73b1c8a126d1" providerId="ADAL" clId="{FB66654C-DBA6-4631-9926-122631E8BA98}" dt="2025-04-17T00:47:13.731" v="2"/>
        <pc:sldMkLst>
          <pc:docMk/>
          <pc:sldMk cId="425075044" sldId="1488"/>
        </pc:sldMkLst>
      </pc:sldChg>
      <pc:sldChg chg="addSp delSp modSp mod">
        <pc:chgData name="Mitchell Hughes" userId="07e0a656-72cc-43dc-9101-73b1c8a126d1" providerId="ADAL" clId="{FB66654C-DBA6-4631-9926-122631E8BA98}" dt="2025-04-17T01:12:04.144" v="146"/>
        <pc:sldMkLst>
          <pc:docMk/>
          <pc:sldMk cId="382452984" sldId="1494"/>
        </pc:sldMkLst>
      </pc:sldChg>
      <pc:sldChg chg="modSp mod">
        <pc:chgData name="Mitchell Hughes" userId="07e0a656-72cc-43dc-9101-73b1c8a126d1" providerId="ADAL" clId="{FB66654C-DBA6-4631-9926-122631E8BA98}" dt="2025-04-17T01:13:39.126" v="172" actId="20577"/>
        <pc:sldMkLst>
          <pc:docMk/>
          <pc:sldMk cId="2370286688" sldId="1495"/>
        </pc:sldMkLst>
      </pc:sldChg>
      <pc:sldChg chg="modSp mod">
        <pc:chgData name="Mitchell Hughes" userId="07e0a656-72cc-43dc-9101-73b1c8a126d1" providerId="ADAL" clId="{FB66654C-DBA6-4631-9926-122631E8BA98}" dt="2025-04-17T01:11:53.651" v="142" actId="20577"/>
        <pc:sldMkLst>
          <pc:docMk/>
          <pc:sldMk cId="2441896267" sldId="1497"/>
        </pc:sldMkLst>
      </pc:sldChg>
      <pc:sldChg chg="addSp delSp modSp mod modCm">
        <pc:chgData name="Mitchell Hughes" userId="07e0a656-72cc-43dc-9101-73b1c8a126d1" providerId="ADAL" clId="{FB66654C-DBA6-4631-9926-122631E8BA98}" dt="2025-04-17T01:11:22.685" v="132" actId="1076"/>
        <pc:sldMkLst>
          <pc:docMk/>
          <pc:sldMk cId="4007668541" sldId="1498"/>
        </pc:sldMkLst>
      </pc:sldChg>
      <pc:sldChg chg="ord">
        <pc:chgData name="Mitchell Hughes" userId="07e0a656-72cc-43dc-9101-73b1c8a126d1" providerId="ADAL" clId="{FB66654C-DBA6-4631-9926-122631E8BA98}" dt="2025-04-17T00:47:13.731" v="2"/>
        <pc:sldMkLst>
          <pc:docMk/>
          <pc:sldMk cId="1008344647" sldId="1499"/>
        </pc:sldMkLst>
      </pc:sldChg>
      <pc:sldChg chg="addSp delSp modSp mod">
        <pc:chgData name="Mitchell Hughes" userId="07e0a656-72cc-43dc-9101-73b1c8a126d1" providerId="ADAL" clId="{FB66654C-DBA6-4631-9926-122631E8BA98}" dt="2025-04-17T01:13:44.117" v="174"/>
        <pc:sldMkLst>
          <pc:docMk/>
          <pc:sldMk cId="3997652270" sldId="1501"/>
        </pc:sldMkLst>
      </pc:sldChg>
      <pc:sldChg chg="modSp mod">
        <pc:chgData name="Mitchell Hughes" userId="07e0a656-72cc-43dc-9101-73b1c8a126d1" providerId="ADAL" clId="{FB66654C-DBA6-4631-9926-122631E8BA98}" dt="2025-04-17T01:13:04.026" v="162" actId="13926"/>
        <pc:sldMkLst>
          <pc:docMk/>
          <pc:sldMk cId="1337566038" sldId="1506"/>
        </pc:sldMkLst>
      </pc:sldChg>
      <pc:sldChg chg="addSp delSp modSp mod">
        <pc:chgData name="Mitchell Hughes" userId="07e0a656-72cc-43dc-9101-73b1c8a126d1" providerId="ADAL" clId="{FB66654C-DBA6-4631-9926-122631E8BA98}" dt="2025-04-17T01:13:48.768" v="176"/>
        <pc:sldMkLst>
          <pc:docMk/>
          <pc:sldMk cId="1838682011" sldId="1510"/>
        </pc:sldMkLst>
      </pc:sldChg>
      <pc:sldChg chg="addSp delSp modSp mod">
        <pc:chgData name="Mitchell Hughes" userId="07e0a656-72cc-43dc-9101-73b1c8a126d1" providerId="ADAL" clId="{FB66654C-DBA6-4631-9926-122631E8BA98}" dt="2025-04-17T01:38:05.564" v="341" actId="478"/>
        <pc:sldMkLst>
          <pc:docMk/>
          <pc:sldMk cId="241419605" sldId="1514"/>
        </pc:sldMkLst>
      </pc:sldChg>
      <pc:sldChg chg="addSp delSp modSp mod">
        <pc:chgData name="Mitchell Hughes" userId="07e0a656-72cc-43dc-9101-73b1c8a126d1" providerId="ADAL" clId="{FB66654C-DBA6-4631-9926-122631E8BA98}" dt="2025-04-17T01:35:29.848" v="296"/>
        <pc:sldMkLst>
          <pc:docMk/>
          <pc:sldMk cId="1625135829" sldId="1518"/>
        </pc:sldMkLst>
      </pc:sldChg>
      <pc:sldChg chg="addSp delSp modSp mod">
        <pc:chgData name="Mitchell Hughes" userId="07e0a656-72cc-43dc-9101-73b1c8a126d1" providerId="ADAL" clId="{FB66654C-DBA6-4631-9926-122631E8BA98}" dt="2025-04-17T01:35:20.776" v="292"/>
        <pc:sldMkLst>
          <pc:docMk/>
          <pc:sldMk cId="2853101435" sldId="1530"/>
        </pc:sldMkLst>
      </pc:sldChg>
      <pc:sldChg chg="addSp delSp modSp mod ord">
        <pc:chgData name="Mitchell Hughes" userId="07e0a656-72cc-43dc-9101-73b1c8a126d1" providerId="ADAL" clId="{FB66654C-DBA6-4631-9926-122631E8BA98}" dt="2025-04-17T01:35:14.985" v="290" actId="20577"/>
        <pc:sldMkLst>
          <pc:docMk/>
          <pc:sldMk cId="725727048" sldId="1531"/>
        </pc:sldMkLst>
      </pc:sldChg>
      <pc:sldChg chg="modSp mod">
        <pc:chgData name="Mitchell Hughes" userId="07e0a656-72cc-43dc-9101-73b1c8a126d1" providerId="ADAL" clId="{FB66654C-DBA6-4631-9926-122631E8BA98}" dt="2025-04-17T01:31:50.479" v="263" actId="20577"/>
        <pc:sldMkLst>
          <pc:docMk/>
          <pc:sldMk cId="4250832098" sldId="1532"/>
        </pc:sldMkLst>
      </pc:sldChg>
      <pc:sldChg chg="addSp delSp modSp mod">
        <pc:chgData name="Mitchell Hughes" userId="07e0a656-72cc-43dc-9101-73b1c8a126d1" providerId="ADAL" clId="{FB66654C-DBA6-4631-9926-122631E8BA98}" dt="2025-04-17T01:38:33.024" v="361"/>
        <pc:sldMkLst>
          <pc:docMk/>
          <pc:sldMk cId="2566644344" sldId="1534"/>
        </pc:sldMkLst>
      </pc:sldChg>
      <pc:sldChg chg="modSp mod">
        <pc:chgData name="Mitchell Hughes" userId="07e0a656-72cc-43dc-9101-73b1c8a126d1" providerId="ADAL" clId="{FB66654C-DBA6-4631-9926-122631E8BA98}" dt="2025-04-17T01:30:31.693" v="228" actId="20577"/>
        <pc:sldMkLst>
          <pc:docMk/>
          <pc:sldMk cId="2848824772" sldId="1537"/>
        </pc:sldMkLst>
      </pc:sldChg>
      <pc:sldChg chg="addSp delSp modSp mod">
        <pc:chgData name="Mitchell Hughes" userId="07e0a656-72cc-43dc-9101-73b1c8a126d1" providerId="ADAL" clId="{FB66654C-DBA6-4631-9926-122631E8BA98}" dt="2025-04-17T01:30:38.625" v="230"/>
        <pc:sldMkLst>
          <pc:docMk/>
          <pc:sldMk cId="1350765569" sldId="1538"/>
        </pc:sldMkLst>
      </pc:sldChg>
      <pc:sldChg chg="addSp delSp modSp mod">
        <pc:chgData name="Mitchell Hughes" userId="07e0a656-72cc-43dc-9101-73b1c8a126d1" providerId="ADAL" clId="{FB66654C-DBA6-4631-9926-122631E8BA98}" dt="2025-04-17T01:30:53.820" v="236"/>
        <pc:sldMkLst>
          <pc:docMk/>
          <pc:sldMk cId="1296550222" sldId="1539"/>
        </pc:sldMkLst>
      </pc:sldChg>
      <pc:sldChg chg="modSp mod">
        <pc:chgData name="Mitchell Hughes" userId="07e0a656-72cc-43dc-9101-73b1c8a126d1" providerId="ADAL" clId="{FB66654C-DBA6-4631-9926-122631E8BA98}" dt="2025-04-17T01:29:48.847" v="211" actId="20577"/>
        <pc:sldMkLst>
          <pc:docMk/>
          <pc:sldMk cId="1109282750" sldId="1549"/>
        </pc:sldMkLst>
      </pc:sldChg>
      <pc:sldChg chg="addSp delSp modSp mod">
        <pc:chgData name="Mitchell Hughes" userId="07e0a656-72cc-43dc-9101-73b1c8a126d1" providerId="ADAL" clId="{FB66654C-DBA6-4631-9926-122631E8BA98}" dt="2025-04-17T01:30:12.899" v="219"/>
        <pc:sldMkLst>
          <pc:docMk/>
          <pc:sldMk cId="758065087" sldId="1556"/>
        </pc:sldMkLst>
      </pc:sldChg>
      <pc:sldChg chg="addSp delSp modSp mod">
        <pc:chgData name="Mitchell Hughes" userId="07e0a656-72cc-43dc-9101-73b1c8a126d1" providerId="ADAL" clId="{FB66654C-DBA6-4631-9926-122631E8BA98}" dt="2025-04-17T01:30:08.747" v="217"/>
        <pc:sldMkLst>
          <pc:docMk/>
          <pc:sldMk cId="2213403142" sldId="1557"/>
        </pc:sldMkLst>
      </pc:sldChg>
      <pc:sldChg chg="addSp delSp modSp mod">
        <pc:chgData name="Mitchell Hughes" userId="07e0a656-72cc-43dc-9101-73b1c8a126d1" providerId="ADAL" clId="{FB66654C-DBA6-4631-9926-122631E8BA98}" dt="2025-04-17T01:30:04.790" v="215"/>
        <pc:sldMkLst>
          <pc:docMk/>
          <pc:sldMk cId="229859254" sldId="1558"/>
        </pc:sldMkLst>
      </pc:sldChg>
      <pc:sldChg chg="addSp delSp modSp mod">
        <pc:chgData name="Mitchell Hughes" userId="07e0a656-72cc-43dc-9101-73b1c8a126d1" providerId="ADAL" clId="{FB66654C-DBA6-4631-9926-122631E8BA98}" dt="2025-04-17T01:30:00.856" v="213"/>
        <pc:sldMkLst>
          <pc:docMk/>
          <pc:sldMk cId="2630281608" sldId="1559"/>
        </pc:sldMkLst>
      </pc:sldChg>
      <pc:sldChg chg="modSp mod ord">
        <pc:chgData name="Mitchell Hughes" userId="07e0a656-72cc-43dc-9101-73b1c8a126d1" providerId="ADAL" clId="{FB66654C-DBA6-4631-9926-122631E8BA98}" dt="2025-04-17T00:58:33.136" v="39"/>
        <pc:sldMkLst>
          <pc:docMk/>
          <pc:sldMk cId="2997427381" sldId="1561"/>
        </pc:sldMkLst>
      </pc:sldChg>
      <pc:sldChg chg="addSp delSp modSp mod ord">
        <pc:chgData name="Mitchell Hughes" userId="07e0a656-72cc-43dc-9101-73b1c8a126d1" providerId="ADAL" clId="{FB66654C-DBA6-4631-9926-122631E8BA98}" dt="2025-04-17T01:29:42.757" v="202" actId="20577"/>
        <pc:sldMkLst>
          <pc:docMk/>
          <pc:sldMk cId="1383996944" sldId="1562"/>
        </pc:sldMkLst>
      </pc:sldChg>
    </pc:docChg>
  </pc:docChgLst>
  <pc:docChgLst>
    <pc:chgData name="Mitchell Hughes" userId="07e0a656-72cc-43dc-9101-73b1c8a126d1" providerId="ADAL" clId="{0A66E4F5-47B6-49F3-B107-3BA3D3265B98}"/>
    <pc:docChg chg="undo redo custSel addSld delSld modSld sldOrd modSection">
      <pc:chgData name="Mitchell Hughes" userId="07e0a656-72cc-43dc-9101-73b1c8a126d1" providerId="ADAL" clId="{0A66E4F5-47B6-49F3-B107-3BA3D3265B98}" dt="2025-05-27T05:16:15.534" v="3399" actId="1076"/>
      <pc:docMkLst>
        <pc:docMk/>
      </pc:docMkLst>
      <pc:sldChg chg="addSp delSp modSp mod">
        <pc:chgData name="Mitchell Hughes" userId="07e0a656-72cc-43dc-9101-73b1c8a126d1" providerId="ADAL" clId="{0A66E4F5-47B6-49F3-B107-3BA3D3265B98}" dt="2025-05-27T03:43:51.281" v="1542" actId="1076"/>
        <pc:sldMkLst>
          <pc:docMk/>
          <pc:sldMk cId="4101081178" sldId="1411"/>
        </pc:sldMkLst>
      </pc:sldChg>
      <pc:sldChg chg="del">
        <pc:chgData name="Mitchell Hughes" userId="07e0a656-72cc-43dc-9101-73b1c8a126d1" providerId="ADAL" clId="{0A66E4F5-47B6-49F3-B107-3BA3D3265B98}" dt="2025-05-27T03:10:08.113" v="430" actId="2696"/>
        <pc:sldMkLst>
          <pc:docMk/>
          <pc:sldMk cId="2109572680" sldId="1452"/>
        </pc:sldMkLst>
      </pc:sldChg>
      <pc:sldChg chg="add del">
        <pc:chgData name="Mitchell Hughes" userId="07e0a656-72cc-43dc-9101-73b1c8a126d1" providerId="ADAL" clId="{0A66E4F5-47B6-49F3-B107-3BA3D3265B98}" dt="2025-05-27T03:33:36.978" v="1287" actId="47"/>
        <pc:sldMkLst>
          <pc:docMk/>
          <pc:sldMk cId="4030435402" sldId="1452"/>
        </pc:sldMkLst>
      </pc:sldChg>
      <pc:sldChg chg="del">
        <pc:chgData name="Mitchell Hughes" userId="07e0a656-72cc-43dc-9101-73b1c8a126d1" providerId="ADAL" clId="{0A66E4F5-47B6-49F3-B107-3BA3D3265B98}" dt="2025-05-27T00:08:00.357" v="228" actId="47"/>
        <pc:sldMkLst>
          <pc:docMk/>
          <pc:sldMk cId="3092733285" sldId="1455"/>
        </pc:sldMkLst>
      </pc:sldChg>
      <pc:sldChg chg="ord">
        <pc:chgData name="Mitchell Hughes" userId="07e0a656-72cc-43dc-9101-73b1c8a126d1" providerId="ADAL" clId="{0A66E4F5-47B6-49F3-B107-3BA3D3265B98}" dt="2025-05-27T00:27:28.682" v="412"/>
        <pc:sldMkLst>
          <pc:docMk/>
          <pc:sldMk cId="1296550222" sldId="1539"/>
        </pc:sldMkLst>
      </pc:sldChg>
      <pc:sldChg chg="modSp mod">
        <pc:chgData name="Mitchell Hughes" userId="07e0a656-72cc-43dc-9101-73b1c8a126d1" providerId="ADAL" clId="{0A66E4F5-47B6-49F3-B107-3BA3D3265B98}" dt="2025-05-27T05:11:34.088" v="3367"/>
        <pc:sldMkLst>
          <pc:docMk/>
          <pc:sldMk cId="2067630647" sldId="1625"/>
        </pc:sldMkLst>
      </pc:sldChg>
      <pc:sldChg chg="addSp delSp modSp del mod modCm">
        <pc:chgData name="Mitchell Hughes" userId="07e0a656-72cc-43dc-9101-73b1c8a126d1" providerId="ADAL" clId="{0A66E4F5-47B6-49F3-B107-3BA3D3265B98}" dt="2025-05-27T03:40:56.009" v="1523" actId="2696"/>
        <pc:sldMkLst>
          <pc:docMk/>
          <pc:sldMk cId="1088509640" sldId="1633"/>
        </pc:sldMkLst>
      </pc:sldChg>
      <pc:sldChg chg="addSp delSp modSp add mod ord">
        <pc:chgData name="Mitchell Hughes" userId="07e0a656-72cc-43dc-9101-73b1c8a126d1" providerId="ADAL" clId="{0A66E4F5-47B6-49F3-B107-3BA3D3265B98}" dt="2025-05-27T00:27:49.311" v="415" actId="20577"/>
        <pc:sldMkLst>
          <pc:docMk/>
          <pc:sldMk cId="776006058" sldId="1637"/>
        </pc:sldMkLst>
      </pc:sldChg>
      <pc:sldChg chg="add">
        <pc:chgData name="Mitchell Hughes" userId="07e0a656-72cc-43dc-9101-73b1c8a126d1" providerId="ADAL" clId="{0A66E4F5-47B6-49F3-B107-3BA3D3265B98}" dt="2025-05-27T00:27:38.413" v="413"/>
        <pc:sldMkLst>
          <pc:docMk/>
          <pc:sldMk cId="2682110139" sldId="1638"/>
        </pc:sldMkLst>
      </pc:sldChg>
      <pc:sldChg chg="addSp delSp modSp add mod">
        <pc:chgData name="Mitchell Hughes" userId="07e0a656-72cc-43dc-9101-73b1c8a126d1" providerId="ADAL" clId="{0A66E4F5-47B6-49F3-B107-3BA3D3265B98}" dt="2025-05-27T03:39:22.976" v="1509" actId="20577"/>
        <pc:sldMkLst>
          <pc:docMk/>
          <pc:sldMk cId="1786601390" sldId="1639"/>
        </pc:sldMkLst>
      </pc:sldChg>
      <pc:sldChg chg="add del setBg">
        <pc:chgData name="Mitchell Hughes" userId="07e0a656-72cc-43dc-9101-73b1c8a126d1" providerId="ADAL" clId="{0A66E4F5-47B6-49F3-B107-3BA3D3265B98}" dt="2025-05-27T03:09:48.790" v="419"/>
        <pc:sldMkLst>
          <pc:docMk/>
          <pc:sldMk cId="2555882958" sldId="1639"/>
        </pc:sldMkLst>
      </pc:sldChg>
      <pc:sldChg chg="addSp delSp modSp add mod">
        <pc:chgData name="Mitchell Hughes" userId="07e0a656-72cc-43dc-9101-73b1c8a126d1" providerId="ADAL" clId="{0A66E4F5-47B6-49F3-B107-3BA3D3265B98}" dt="2025-05-27T05:16:15.534" v="3399" actId="1076"/>
        <pc:sldMkLst>
          <pc:docMk/>
          <pc:sldMk cId="1004790704" sldId="1640"/>
        </pc:sldMkLst>
      </pc:sldChg>
    </pc:docChg>
  </pc:docChgLst>
  <pc:docChgLst>
    <pc:chgData name="Amanda Banks" userId="b087a8d9-1487-4f53-b260-56dd6c44b6b6" providerId="ADAL" clId="{F38F380C-DC77-469D-85A1-4C3773CEED00}"/>
    <pc:docChg chg="undo custSel modSld">
      <pc:chgData name="Amanda Banks" userId="b087a8d9-1487-4f53-b260-56dd6c44b6b6" providerId="ADAL" clId="{F38F380C-DC77-469D-85A1-4C3773CEED00}" dt="2025-10-27T21:31:03.172" v="517" actId="962"/>
      <pc:docMkLst>
        <pc:docMk/>
      </pc:docMkLst>
      <pc:sldChg chg="addSp delSp modSp mod modCm">
        <pc:chgData name="Amanda Banks" userId="b087a8d9-1487-4f53-b260-56dd6c44b6b6" providerId="ADAL" clId="{F38F380C-DC77-469D-85A1-4C3773CEED00}" dt="2025-10-27T20:48:38.157" v="1" actId="478"/>
        <pc:sldMkLst>
          <pc:docMk/>
          <pc:sldMk cId="4043742830" sldId="1366"/>
        </pc:sldMkLst>
        <pc:spChg chg="add del">
          <ac:chgData name="Amanda Banks" userId="b087a8d9-1487-4f53-b260-56dd6c44b6b6" providerId="ADAL" clId="{F38F380C-DC77-469D-85A1-4C3773CEED00}" dt="2025-10-27T20:48:38.157" v="1" actId="478"/>
          <ac:spMkLst>
            <pc:docMk/>
            <pc:sldMk cId="4043742830" sldId="1366"/>
            <ac:spMk id="2" creationId="{2D0B9E5B-73D2-F69A-07CB-FBF76E2599AD}"/>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F38F380C-DC77-469D-85A1-4C3773CEED00}" dt="2025-10-27T20:48:38.157" v="1" actId="478"/>
              <pc2:cmMkLst xmlns:pc2="http://schemas.microsoft.com/office/powerpoint/2019/9/main/command">
                <pc:docMk/>
                <pc:sldMk cId="4043742830" sldId="1366"/>
                <pc2:cmMk id="{4F6E017A-FC78-4F50-8F4F-7C968000274C}"/>
              </pc2:cmMkLst>
            </pc226:cmChg>
          </p:ext>
        </pc:extLst>
      </pc:sldChg>
      <pc:sldChg chg="modSp mod">
        <pc:chgData name="Amanda Banks" userId="b087a8d9-1487-4f53-b260-56dd6c44b6b6" providerId="ADAL" clId="{F38F380C-DC77-469D-85A1-4C3773CEED00}" dt="2025-10-27T21:28:47.237" v="491" actId="962"/>
        <pc:sldMkLst>
          <pc:docMk/>
          <pc:sldMk cId="1696502493" sldId="1406"/>
        </pc:sldMkLst>
        <pc:picChg chg="mod">
          <ac:chgData name="Amanda Banks" userId="b087a8d9-1487-4f53-b260-56dd6c44b6b6" providerId="ADAL" clId="{F38F380C-DC77-469D-85A1-4C3773CEED00}" dt="2025-10-27T21:28:47.237" v="491" actId="962"/>
          <ac:picMkLst>
            <pc:docMk/>
            <pc:sldMk cId="1696502493" sldId="1406"/>
            <ac:picMk id="6" creationId="{A1C9A3E6-24CD-4346-7291-B04CBF757C44}"/>
          </ac:picMkLst>
        </pc:picChg>
      </pc:sldChg>
      <pc:sldChg chg="modSp mod">
        <pc:chgData name="Amanda Banks" userId="b087a8d9-1487-4f53-b260-56dd6c44b6b6" providerId="ADAL" clId="{F38F380C-DC77-469D-85A1-4C3773CEED00}" dt="2025-10-27T21:29:02.965" v="493" actId="962"/>
        <pc:sldMkLst>
          <pc:docMk/>
          <pc:sldMk cId="3012887460" sldId="1407"/>
        </pc:sldMkLst>
        <pc:picChg chg="mod">
          <ac:chgData name="Amanda Banks" userId="b087a8d9-1487-4f53-b260-56dd6c44b6b6" providerId="ADAL" clId="{F38F380C-DC77-469D-85A1-4C3773CEED00}" dt="2025-10-27T21:29:02.965" v="493" actId="962"/>
          <ac:picMkLst>
            <pc:docMk/>
            <pc:sldMk cId="3012887460" sldId="1407"/>
            <ac:picMk id="3" creationId="{6DA76BAA-BD03-482D-74CC-EB383AF25611}"/>
          </ac:picMkLst>
        </pc:picChg>
      </pc:sldChg>
      <pc:sldChg chg="modSp mod">
        <pc:chgData name="Amanda Banks" userId="b087a8d9-1487-4f53-b260-56dd6c44b6b6" providerId="ADAL" clId="{F38F380C-DC77-469D-85A1-4C3773CEED00}" dt="2025-10-27T21:29:13.769" v="495" actId="962"/>
        <pc:sldMkLst>
          <pc:docMk/>
          <pc:sldMk cId="608719847" sldId="1408"/>
        </pc:sldMkLst>
        <pc:picChg chg="mod">
          <ac:chgData name="Amanda Banks" userId="b087a8d9-1487-4f53-b260-56dd6c44b6b6" providerId="ADAL" clId="{F38F380C-DC77-469D-85A1-4C3773CEED00}" dt="2025-10-27T21:29:13.769" v="495" actId="962"/>
          <ac:picMkLst>
            <pc:docMk/>
            <pc:sldMk cId="608719847" sldId="1408"/>
            <ac:picMk id="16" creationId="{F63CC433-0462-A57B-16FD-C440FAFE0726}"/>
          </ac:picMkLst>
        </pc:picChg>
      </pc:sldChg>
      <pc:sldChg chg="modSp mod">
        <pc:chgData name="Amanda Banks" userId="b087a8d9-1487-4f53-b260-56dd6c44b6b6" providerId="ADAL" clId="{F38F380C-DC77-469D-85A1-4C3773CEED00}" dt="2025-10-27T21:29:33.710" v="499" actId="962"/>
        <pc:sldMkLst>
          <pc:docMk/>
          <pc:sldMk cId="4101081178" sldId="1411"/>
        </pc:sldMkLst>
        <pc:picChg chg="mod">
          <ac:chgData name="Amanda Banks" userId="b087a8d9-1487-4f53-b260-56dd6c44b6b6" providerId="ADAL" clId="{F38F380C-DC77-469D-85A1-4C3773CEED00}" dt="2025-10-27T21:29:33.710" v="499" actId="962"/>
          <ac:picMkLst>
            <pc:docMk/>
            <pc:sldMk cId="4101081178" sldId="1411"/>
            <ac:picMk id="3" creationId="{CFE3634A-4C7E-89E2-D309-B0C9A411304F}"/>
          </ac:picMkLst>
        </pc:picChg>
      </pc:sldChg>
      <pc:sldChg chg="modSp mod">
        <pc:chgData name="Amanda Banks" userId="b087a8d9-1487-4f53-b260-56dd6c44b6b6" providerId="ADAL" clId="{F38F380C-DC77-469D-85A1-4C3773CEED00}" dt="2025-10-27T21:22:20.903" v="358" actId="962"/>
        <pc:sldMkLst>
          <pc:docMk/>
          <pc:sldMk cId="1557444512" sldId="1436"/>
        </pc:sldMkLst>
        <pc:picChg chg="mod">
          <ac:chgData name="Amanda Banks" userId="b087a8d9-1487-4f53-b260-56dd6c44b6b6" providerId="ADAL" clId="{F38F380C-DC77-469D-85A1-4C3773CEED00}" dt="2025-10-27T21:22:20.903" v="358" actId="962"/>
          <ac:picMkLst>
            <pc:docMk/>
            <pc:sldMk cId="1557444512" sldId="1436"/>
            <ac:picMk id="6" creationId="{B597E87E-5CEA-DF42-5EB7-40D1522FF427}"/>
          </ac:picMkLst>
        </pc:picChg>
      </pc:sldChg>
      <pc:sldChg chg="modSp mod">
        <pc:chgData name="Amanda Banks" userId="b087a8d9-1487-4f53-b260-56dd6c44b6b6" providerId="ADAL" clId="{F38F380C-DC77-469D-85A1-4C3773CEED00}" dt="2025-10-27T21:24:00.829" v="372" actId="962"/>
        <pc:sldMkLst>
          <pc:docMk/>
          <pc:sldMk cId="3549195324" sldId="1493"/>
        </pc:sldMkLst>
        <pc:picChg chg="mod">
          <ac:chgData name="Amanda Banks" userId="b087a8d9-1487-4f53-b260-56dd6c44b6b6" providerId="ADAL" clId="{F38F380C-DC77-469D-85A1-4C3773CEED00}" dt="2025-10-27T21:24:00.829" v="372" actId="962"/>
          <ac:picMkLst>
            <pc:docMk/>
            <pc:sldMk cId="3549195324" sldId="1493"/>
            <ac:picMk id="17" creationId="{CCBDAD7A-924F-3A1A-2666-BC10EC041B20}"/>
          </ac:picMkLst>
        </pc:picChg>
      </pc:sldChg>
      <pc:sldChg chg="modSp mod">
        <pc:chgData name="Amanda Banks" userId="b087a8d9-1487-4f53-b260-56dd6c44b6b6" providerId="ADAL" clId="{F38F380C-DC77-469D-85A1-4C3773CEED00}" dt="2025-10-27T21:23:20.747" v="366" actId="962"/>
        <pc:sldMkLst>
          <pc:docMk/>
          <pc:sldMk cId="1928497158" sldId="1579"/>
        </pc:sldMkLst>
        <pc:picChg chg="mod">
          <ac:chgData name="Amanda Banks" userId="b087a8d9-1487-4f53-b260-56dd6c44b6b6" providerId="ADAL" clId="{F38F380C-DC77-469D-85A1-4C3773CEED00}" dt="2025-10-27T21:23:20.747" v="366" actId="962"/>
          <ac:picMkLst>
            <pc:docMk/>
            <pc:sldMk cId="1928497158" sldId="1579"/>
            <ac:picMk id="18" creationId="{FD42815A-3552-1355-6E61-A7A85741745E}"/>
          </ac:picMkLst>
        </pc:picChg>
      </pc:sldChg>
      <pc:sldChg chg="modSp mod">
        <pc:chgData name="Amanda Banks" userId="b087a8d9-1487-4f53-b260-56dd6c44b6b6" providerId="ADAL" clId="{F38F380C-DC77-469D-85A1-4C3773CEED00}" dt="2025-10-27T21:23:05.721" v="364" actId="962"/>
        <pc:sldMkLst>
          <pc:docMk/>
          <pc:sldMk cId="2326657625" sldId="1590"/>
        </pc:sldMkLst>
        <pc:picChg chg="mod">
          <ac:chgData name="Amanda Banks" userId="b087a8d9-1487-4f53-b260-56dd6c44b6b6" providerId="ADAL" clId="{F38F380C-DC77-469D-85A1-4C3773CEED00}" dt="2025-10-27T21:23:05.721" v="364" actId="962"/>
          <ac:picMkLst>
            <pc:docMk/>
            <pc:sldMk cId="2326657625" sldId="1590"/>
            <ac:picMk id="12" creationId="{06B7FFBE-2E76-995E-3BD4-0BDE14935927}"/>
          </ac:picMkLst>
        </pc:picChg>
      </pc:sldChg>
      <pc:sldChg chg="modSp mod">
        <pc:chgData name="Amanda Banks" userId="b087a8d9-1487-4f53-b260-56dd6c44b6b6" providerId="ADAL" clId="{F38F380C-DC77-469D-85A1-4C3773CEED00}" dt="2025-10-27T21:22:40.869" v="360" actId="962"/>
        <pc:sldMkLst>
          <pc:docMk/>
          <pc:sldMk cId="4218436663" sldId="1601"/>
        </pc:sldMkLst>
        <pc:picChg chg="mod">
          <ac:chgData name="Amanda Banks" userId="b087a8d9-1487-4f53-b260-56dd6c44b6b6" providerId="ADAL" clId="{F38F380C-DC77-469D-85A1-4C3773CEED00}" dt="2025-10-27T21:22:40.869" v="360" actId="962"/>
          <ac:picMkLst>
            <pc:docMk/>
            <pc:sldMk cId="4218436663" sldId="1601"/>
            <ac:picMk id="26" creationId="{D730362B-8303-D444-5778-EA9452C655D3}"/>
          </ac:picMkLst>
        </pc:picChg>
      </pc:sldChg>
      <pc:sldChg chg="modSp mod">
        <pc:chgData name="Amanda Banks" userId="b087a8d9-1487-4f53-b260-56dd6c44b6b6" providerId="ADAL" clId="{F38F380C-DC77-469D-85A1-4C3773CEED00}" dt="2025-10-27T21:24:13.102" v="374" actId="962"/>
        <pc:sldMkLst>
          <pc:docMk/>
          <pc:sldMk cId="1535456245" sldId="1627"/>
        </pc:sldMkLst>
        <pc:picChg chg="mod">
          <ac:chgData name="Amanda Banks" userId="b087a8d9-1487-4f53-b260-56dd6c44b6b6" providerId="ADAL" clId="{F38F380C-DC77-469D-85A1-4C3773CEED00}" dt="2025-10-27T21:24:13.102" v="374" actId="962"/>
          <ac:picMkLst>
            <pc:docMk/>
            <pc:sldMk cId="1535456245" sldId="1627"/>
            <ac:picMk id="12" creationId="{4099C06A-87DC-6153-FA86-BE801CB7EBA1}"/>
          </ac:picMkLst>
        </pc:picChg>
      </pc:sldChg>
      <pc:sldChg chg="modSp mod">
        <pc:chgData name="Amanda Banks" userId="b087a8d9-1487-4f53-b260-56dd6c44b6b6" providerId="ADAL" clId="{F38F380C-DC77-469D-85A1-4C3773CEED00}" dt="2025-10-27T21:24:49.074" v="378" actId="962"/>
        <pc:sldMkLst>
          <pc:docMk/>
          <pc:sldMk cId="29847163" sldId="1629"/>
        </pc:sldMkLst>
        <pc:picChg chg="mod">
          <ac:chgData name="Amanda Banks" userId="b087a8d9-1487-4f53-b260-56dd6c44b6b6" providerId="ADAL" clId="{F38F380C-DC77-469D-85A1-4C3773CEED00}" dt="2025-10-27T21:24:49.074" v="378" actId="962"/>
          <ac:picMkLst>
            <pc:docMk/>
            <pc:sldMk cId="29847163" sldId="1629"/>
            <ac:picMk id="15" creationId="{83EC419A-3012-C615-FDF1-817818E3F23E}"/>
          </ac:picMkLst>
        </pc:picChg>
      </pc:sldChg>
      <pc:sldChg chg="modSp mod">
        <pc:chgData name="Amanda Banks" userId="b087a8d9-1487-4f53-b260-56dd6c44b6b6" providerId="ADAL" clId="{F38F380C-DC77-469D-85A1-4C3773CEED00}" dt="2025-10-27T21:21:50.608" v="354" actId="962"/>
        <pc:sldMkLst>
          <pc:docMk/>
          <pc:sldMk cId="4092147728" sldId="1673"/>
        </pc:sldMkLst>
        <pc:picChg chg="mod">
          <ac:chgData name="Amanda Banks" userId="b087a8d9-1487-4f53-b260-56dd6c44b6b6" providerId="ADAL" clId="{F38F380C-DC77-469D-85A1-4C3773CEED00}" dt="2025-10-27T21:21:50.608" v="354" actId="962"/>
          <ac:picMkLst>
            <pc:docMk/>
            <pc:sldMk cId="4092147728" sldId="1673"/>
            <ac:picMk id="7" creationId="{A8DC6251-6ECB-2F6C-DAC3-1F8E7CA0F067}"/>
          </ac:picMkLst>
        </pc:picChg>
      </pc:sldChg>
      <pc:sldChg chg="modSp mod">
        <pc:chgData name="Amanda Banks" userId="b087a8d9-1487-4f53-b260-56dd6c44b6b6" providerId="ADAL" clId="{F38F380C-DC77-469D-85A1-4C3773CEED00}" dt="2025-10-27T21:22:04.624" v="356" actId="962"/>
        <pc:sldMkLst>
          <pc:docMk/>
          <pc:sldMk cId="744714076" sldId="1674"/>
        </pc:sldMkLst>
        <pc:picChg chg="mod">
          <ac:chgData name="Amanda Banks" userId="b087a8d9-1487-4f53-b260-56dd6c44b6b6" providerId="ADAL" clId="{F38F380C-DC77-469D-85A1-4C3773CEED00}" dt="2025-10-27T21:22:04.624" v="356" actId="962"/>
          <ac:picMkLst>
            <pc:docMk/>
            <pc:sldMk cId="744714076" sldId="1674"/>
            <ac:picMk id="9" creationId="{199646A3-9560-850B-C35B-708DB5BC402A}"/>
          </ac:picMkLst>
        </pc:picChg>
      </pc:sldChg>
      <pc:sldChg chg="modSp mod">
        <pc:chgData name="Amanda Banks" userId="b087a8d9-1487-4f53-b260-56dd6c44b6b6" providerId="ADAL" clId="{F38F380C-DC77-469D-85A1-4C3773CEED00}" dt="2025-10-27T21:21:34.233" v="352" actId="962"/>
        <pc:sldMkLst>
          <pc:docMk/>
          <pc:sldMk cId="2350019962" sldId="1676"/>
        </pc:sldMkLst>
        <pc:picChg chg="mod">
          <ac:chgData name="Amanda Banks" userId="b087a8d9-1487-4f53-b260-56dd6c44b6b6" providerId="ADAL" clId="{F38F380C-DC77-469D-85A1-4C3773CEED00}" dt="2025-10-27T21:21:34.233" v="352" actId="962"/>
          <ac:picMkLst>
            <pc:docMk/>
            <pc:sldMk cId="2350019962" sldId="1676"/>
            <ac:picMk id="9" creationId="{A8D63E90-39B5-CAEA-2B92-88C4C2FE533C}"/>
          </ac:picMkLst>
        </pc:picChg>
      </pc:sldChg>
      <pc:sldChg chg="modSp mod">
        <pc:chgData name="Amanda Banks" userId="b087a8d9-1487-4f53-b260-56dd6c44b6b6" providerId="ADAL" clId="{F38F380C-DC77-469D-85A1-4C3773CEED00}" dt="2025-10-27T21:22:53.099" v="362" actId="962"/>
        <pc:sldMkLst>
          <pc:docMk/>
          <pc:sldMk cId="3388826622" sldId="1684"/>
        </pc:sldMkLst>
        <pc:picChg chg="mod">
          <ac:chgData name="Amanda Banks" userId="b087a8d9-1487-4f53-b260-56dd6c44b6b6" providerId="ADAL" clId="{F38F380C-DC77-469D-85A1-4C3773CEED00}" dt="2025-10-27T21:22:53.099" v="362" actId="962"/>
          <ac:picMkLst>
            <pc:docMk/>
            <pc:sldMk cId="3388826622" sldId="1684"/>
            <ac:picMk id="12" creationId="{795D7E0F-57A0-87F6-9FC4-C5B80D63657A}"/>
          </ac:picMkLst>
        </pc:picChg>
      </pc:sldChg>
      <pc:sldChg chg="modSp mod">
        <pc:chgData name="Amanda Banks" userId="b087a8d9-1487-4f53-b260-56dd6c44b6b6" providerId="ADAL" clId="{F38F380C-DC77-469D-85A1-4C3773CEED00}" dt="2025-10-27T21:20:16.665" v="344" actId="962"/>
        <pc:sldMkLst>
          <pc:docMk/>
          <pc:sldMk cId="1668411616" sldId="1693"/>
        </pc:sldMkLst>
        <pc:spChg chg="mod">
          <ac:chgData name="Amanda Banks" userId="b087a8d9-1487-4f53-b260-56dd6c44b6b6" providerId="ADAL" clId="{F38F380C-DC77-469D-85A1-4C3773CEED00}" dt="2025-10-27T20:49:52.987" v="2" actId="207"/>
          <ac:spMkLst>
            <pc:docMk/>
            <pc:sldMk cId="1668411616" sldId="1693"/>
            <ac:spMk id="19" creationId="{D88D2020-9F95-FEC1-2DBF-6D4E6F68A2A8}"/>
          </ac:spMkLst>
        </pc:spChg>
        <pc:picChg chg="mod">
          <ac:chgData name="Amanda Banks" userId="b087a8d9-1487-4f53-b260-56dd6c44b6b6" providerId="ADAL" clId="{F38F380C-DC77-469D-85A1-4C3773CEED00}" dt="2025-10-27T21:20:16.665" v="344" actId="962"/>
          <ac:picMkLst>
            <pc:docMk/>
            <pc:sldMk cId="1668411616" sldId="1693"/>
            <ac:picMk id="18" creationId="{895BDC39-C012-9F07-0CAE-2D3A473EC2EF}"/>
          </ac:picMkLst>
        </pc:picChg>
      </pc:sldChg>
      <pc:sldChg chg="modSp mod">
        <pc:chgData name="Amanda Banks" userId="b087a8d9-1487-4f53-b260-56dd6c44b6b6" providerId="ADAL" clId="{F38F380C-DC77-469D-85A1-4C3773CEED00}" dt="2025-10-27T21:20:33.119" v="346" actId="962"/>
        <pc:sldMkLst>
          <pc:docMk/>
          <pc:sldMk cId="3475258464" sldId="1695"/>
        </pc:sldMkLst>
        <pc:picChg chg="mod">
          <ac:chgData name="Amanda Banks" userId="b087a8d9-1487-4f53-b260-56dd6c44b6b6" providerId="ADAL" clId="{F38F380C-DC77-469D-85A1-4C3773CEED00}" dt="2025-10-27T21:20:33.119" v="346" actId="962"/>
          <ac:picMkLst>
            <pc:docMk/>
            <pc:sldMk cId="3475258464" sldId="1695"/>
            <ac:picMk id="18" creationId="{895BDC39-C012-9F07-0CAE-2D3A473EC2EF}"/>
          </ac:picMkLst>
        </pc:picChg>
      </pc:sldChg>
      <pc:sldChg chg="modSp mod modCm">
        <pc:chgData name="Amanda Banks" userId="b087a8d9-1487-4f53-b260-56dd6c44b6b6" providerId="ADAL" clId="{F38F380C-DC77-469D-85A1-4C3773CEED00}" dt="2025-10-27T21:20:52.352" v="348" actId="962"/>
        <pc:sldMkLst>
          <pc:docMk/>
          <pc:sldMk cId="2708742827" sldId="1697"/>
        </pc:sldMkLst>
        <pc:spChg chg="mod">
          <ac:chgData name="Amanda Banks" userId="b087a8d9-1487-4f53-b260-56dd6c44b6b6" providerId="ADAL" clId="{F38F380C-DC77-469D-85A1-4C3773CEED00}" dt="2025-10-27T21:06:09.461" v="102" actId="20577"/>
          <ac:spMkLst>
            <pc:docMk/>
            <pc:sldMk cId="2708742827" sldId="1697"/>
            <ac:spMk id="2" creationId="{BBF600C7-8EE1-880C-E519-DFD5453DEA07}"/>
          </ac:spMkLst>
        </pc:spChg>
        <pc:picChg chg="mod">
          <ac:chgData name="Amanda Banks" userId="b087a8d9-1487-4f53-b260-56dd6c44b6b6" providerId="ADAL" clId="{F38F380C-DC77-469D-85A1-4C3773CEED00}" dt="2025-10-27T21:20:52.352" v="348" actId="962"/>
          <ac:picMkLst>
            <pc:docMk/>
            <pc:sldMk cId="2708742827" sldId="1697"/>
            <ac:picMk id="18" creationId="{895BDC39-C012-9F07-0CAE-2D3A473EC2EF}"/>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F38F380C-DC77-469D-85A1-4C3773CEED00}" dt="2025-10-27T21:06:09.461" v="102" actId="20577"/>
              <pc2:cmMkLst xmlns:pc2="http://schemas.microsoft.com/office/powerpoint/2019/9/main/command">
                <pc:docMk/>
                <pc:sldMk cId="2708742827" sldId="1697"/>
                <pc2:cmMk id="{E8128000-27AE-4F2E-A18A-39BD393BFA38}"/>
              </pc2:cmMkLst>
            </pc226:cmChg>
            <pc226:cmChg xmlns:pc226="http://schemas.microsoft.com/office/powerpoint/2022/06/main/command" chg="mod">
              <pc226:chgData name="Amanda Banks" userId="b087a8d9-1487-4f53-b260-56dd6c44b6b6" providerId="ADAL" clId="{F38F380C-DC77-469D-85A1-4C3773CEED00}" dt="2025-10-27T21:06:09.461" v="102" actId="20577"/>
              <pc2:cmMkLst xmlns:pc2="http://schemas.microsoft.com/office/powerpoint/2019/9/main/command">
                <pc:docMk/>
                <pc:sldMk cId="2708742827" sldId="1697"/>
                <pc2:cmMk id="{4149D134-4D31-42F0-B276-DC3118008472}"/>
              </pc2:cmMkLst>
            </pc226:cmChg>
            <pc226:cmChg xmlns:pc226="http://schemas.microsoft.com/office/powerpoint/2022/06/main/command" chg="mod">
              <pc226:chgData name="Amanda Banks" userId="b087a8d9-1487-4f53-b260-56dd6c44b6b6" providerId="ADAL" clId="{F38F380C-DC77-469D-85A1-4C3773CEED00}" dt="2025-10-27T21:06:09.461" v="102" actId="20577"/>
              <pc2:cmMkLst xmlns:pc2="http://schemas.microsoft.com/office/powerpoint/2019/9/main/command">
                <pc:docMk/>
                <pc:sldMk cId="2708742827" sldId="1697"/>
                <pc2:cmMk id="{BF5EE959-4D91-4068-9EB2-E844AA3B3B6A}"/>
              </pc2:cmMkLst>
            </pc226:cmChg>
            <pc226:cmChg xmlns:pc226="http://schemas.microsoft.com/office/powerpoint/2022/06/main/command" chg="mod">
              <pc226:chgData name="Amanda Banks" userId="b087a8d9-1487-4f53-b260-56dd6c44b6b6" providerId="ADAL" clId="{F38F380C-DC77-469D-85A1-4C3773CEED00}" dt="2025-10-27T21:06:09.461" v="102" actId="20577"/>
              <pc2:cmMkLst xmlns:pc2="http://schemas.microsoft.com/office/powerpoint/2019/9/main/command">
                <pc:docMk/>
                <pc:sldMk cId="2708742827" sldId="1697"/>
                <pc2:cmMk id="{C8C9A77A-2BF0-4023-9D8C-0760B020F350}"/>
              </pc2:cmMkLst>
            </pc226:cmChg>
          </p:ext>
        </pc:extLst>
      </pc:sldChg>
      <pc:sldChg chg="modSp mod">
        <pc:chgData name="Amanda Banks" userId="b087a8d9-1487-4f53-b260-56dd6c44b6b6" providerId="ADAL" clId="{F38F380C-DC77-469D-85A1-4C3773CEED00}" dt="2025-10-27T21:14:14.262" v="200" actId="962"/>
        <pc:sldMkLst>
          <pc:docMk/>
          <pc:sldMk cId="887736668" sldId="1698"/>
        </pc:sldMkLst>
        <pc:picChg chg="mod">
          <ac:chgData name="Amanda Banks" userId="b087a8d9-1487-4f53-b260-56dd6c44b6b6" providerId="ADAL" clId="{F38F380C-DC77-469D-85A1-4C3773CEED00}" dt="2025-10-27T21:14:14.262" v="200" actId="962"/>
          <ac:picMkLst>
            <pc:docMk/>
            <pc:sldMk cId="887736668" sldId="1698"/>
            <ac:picMk id="18" creationId="{895BDC39-C012-9F07-0CAE-2D3A473EC2EF}"/>
          </ac:picMkLst>
        </pc:picChg>
      </pc:sldChg>
    </pc:docChg>
  </pc:docChgLst>
  <pc:docChgLst>
    <pc:chgData name="Mitchell Hughes" userId="07e0a656-72cc-43dc-9101-73b1c8a126d1" providerId="ADAL" clId="{89FF3FA6-4CDB-44B4-93CD-FFBD5600CDB7}"/>
    <pc:docChg chg="modSld">
      <pc:chgData name="Mitchell Hughes" userId="07e0a656-72cc-43dc-9101-73b1c8a126d1" providerId="ADAL" clId="{89FF3FA6-4CDB-44B4-93CD-FFBD5600CDB7}" dt="2025-06-26T02:47:09.051" v="8" actId="20577"/>
      <pc:docMkLst>
        <pc:docMk/>
      </pc:docMkLst>
    </pc:docChg>
  </pc:docChgLst>
  <pc:docChgLst>
    <pc:chgData name="Mitchell Hughes" userId="07e0a656-72cc-43dc-9101-73b1c8a126d1" providerId="ADAL" clId="{9C4F9C58-9089-4A60-AAC5-148BD8A47A60}"/>
    <pc:docChg chg="undo custSel modSld">
      <pc:chgData name="Mitchell Hughes" userId="07e0a656-72cc-43dc-9101-73b1c8a126d1" providerId="ADAL" clId="{9C4F9C58-9089-4A60-AAC5-148BD8A47A60}" dt="2025-05-01T06:19:33.340" v="22" actId="20577"/>
      <pc:docMkLst>
        <pc:docMk/>
      </pc:docMkLst>
      <pc:sldChg chg="modSp mod">
        <pc:chgData name="Mitchell Hughes" userId="07e0a656-72cc-43dc-9101-73b1c8a126d1" providerId="ADAL" clId="{9C4F9C58-9089-4A60-AAC5-148BD8A47A60}" dt="2025-05-01T06:17:06.576" v="15" actId="20577"/>
        <pc:sldMkLst>
          <pc:docMk/>
          <pc:sldMk cId="463340277" sldId="1591"/>
        </pc:sldMkLst>
      </pc:sldChg>
      <pc:sldChg chg="modSp mod">
        <pc:chgData name="Mitchell Hughes" userId="07e0a656-72cc-43dc-9101-73b1c8a126d1" providerId="ADAL" clId="{9C4F9C58-9089-4A60-AAC5-148BD8A47A60}" dt="2025-05-01T06:19:33.340" v="22" actId="20577"/>
        <pc:sldMkLst>
          <pc:docMk/>
          <pc:sldMk cId="1805318785" sldId="1595"/>
        </pc:sldMkLst>
      </pc:sldChg>
    </pc:docChg>
  </pc:docChgLst>
  <pc:docChgLst>
    <pc:chgData name="Mitchell Hughes" userId="07e0a656-72cc-43dc-9101-73b1c8a126d1" providerId="ADAL" clId="{98F59CDF-801F-4305-B544-688836DBB539}"/>
    <pc:docChg chg="undo custSel addSld delSld modSld delSection modSection">
      <pc:chgData name="Mitchell Hughes" userId="07e0a656-72cc-43dc-9101-73b1c8a126d1" providerId="ADAL" clId="{98F59CDF-801F-4305-B544-688836DBB539}" dt="2025-06-02T06:18:28.103" v="1150" actId="313"/>
      <pc:docMkLst>
        <pc:docMk/>
      </pc:docMkLst>
      <pc:sldChg chg="add">
        <pc:chgData name="Mitchell Hughes" userId="07e0a656-72cc-43dc-9101-73b1c8a126d1" providerId="ADAL" clId="{98F59CDF-801F-4305-B544-688836DBB539}" dt="2025-06-02T01:22:27.717" v="3"/>
        <pc:sldMkLst>
          <pc:docMk/>
          <pc:sldMk cId="1237824088" sldId="1396"/>
        </pc:sldMkLst>
      </pc:sldChg>
      <pc:sldChg chg="del">
        <pc:chgData name="Mitchell Hughes" userId="07e0a656-72cc-43dc-9101-73b1c8a126d1" providerId="ADAL" clId="{98F59CDF-801F-4305-B544-688836DBB539}" dt="2025-06-02T01:22:19.990" v="1" actId="2696"/>
        <pc:sldMkLst>
          <pc:docMk/>
          <pc:sldMk cId="4207265453" sldId="1396"/>
        </pc:sldMkLst>
      </pc:sldChg>
      <pc:sldChg chg="del">
        <pc:chgData name="Mitchell Hughes" userId="07e0a656-72cc-43dc-9101-73b1c8a126d1" providerId="ADAL" clId="{98F59CDF-801F-4305-B544-688836DBB539}" dt="2025-06-02T01:22:19.990" v="1" actId="2696"/>
        <pc:sldMkLst>
          <pc:docMk/>
          <pc:sldMk cId="706368832" sldId="1397"/>
        </pc:sldMkLst>
      </pc:sldChg>
      <pc:sldChg chg="add">
        <pc:chgData name="Mitchell Hughes" userId="07e0a656-72cc-43dc-9101-73b1c8a126d1" providerId="ADAL" clId="{98F59CDF-801F-4305-B544-688836DBB539}" dt="2025-06-02T01:22:27.717" v="3"/>
        <pc:sldMkLst>
          <pc:docMk/>
          <pc:sldMk cId="3712964283" sldId="1397"/>
        </pc:sldMkLst>
      </pc:sldChg>
      <pc:sldChg chg="add">
        <pc:chgData name="Mitchell Hughes" userId="07e0a656-72cc-43dc-9101-73b1c8a126d1" providerId="ADAL" clId="{98F59CDF-801F-4305-B544-688836DBB539}" dt="2025-06-02T01:22:27.717" v="3"/>
        <pc:sldMkLst>
          <pc:docMk/>
          <pc:sldMk cId="1375167592" sldId="1398"/>
        </pc:sldMkLst>
      </pc:sldChg>
      <pc:sldChg chg="del">
        <pc:chgData name="Mitchell Hughes" userId="07e0a656-72cc-43dc-9101-73b1c8a126d1" providerId="ADAL" clId="{98F59CDF-801F-4305-B544-688836DBB539}" dt="2025-06-02T01:22:19.990" v="1" actId="2696"/>
        <pc:sldMkLst>
          <pc:docMk/>
          <pc:sldMk cId="2608321329" sldId="1398"/>
        </pc:sldMkLst>
      </pc:sldChg>
      <pc:sldChg chg="del">
        <pc:chgData name="Mitchell Hughes" userId="07e0a656-72cc-43dc-9101-73b1c8a126d1" providerId="ADAL" clId="{98F59CDF-801F-4305-B544-688836DBB539}" dt="2025-06-02T01:22:19.990" v="1" actId="2696"/>
        <pc:sldMkLst>
          <pc:docMk/>
          <pc:sldMk cId="2215309823" sldId="1399"/>
        </pc:sldMkLst>
      </pc:sldChg>
      <pc:sldChg chg="add">
        <pc:chgData name="Mitchell Hughes" userId="07e0a656-72cc-43dc-9101-73b1c8a126d1" providerId="ADAL" clId="{98F59CDF-801F-4305-B544-688836DBB539}" dt="2025-06-02T01:22:27.717" v="3"/>
        <pc:sldMkLst>
          <pc:docMk/>
          <pc:sldMk cId="3917147374" sldId="1399"/>
        </pc:sldMkLst>
      </pc:sldChg>
      <pc:sldChg chg="del">
        <pc:chgData name="Mitchell Hughes" userId="07e0a656-72cc-43dc-9101-73b1c8a126d1" providerId="ADAL" clId="{98F59CDF-801F-4305-B544-688836DBB539}" dt="2025-06-02T01:22:19.990" v="1" actId="2696"/>
        <pc:sldMkLst>
          <pc:docMk/>
          <pc:sldMk cId="631135064" sldId="1400"/>
        </pc:sldMkLst>
      </pc:sldChg>
      <pc:sldChg chg="add">
        <pc:chgData name="Mitchell Hughes" userId="07e0a656-72cc-43dc-9101-73b1c8a126d1" providerId="ADAL" clId="{98F59CDF-801F-4305-B544-688836DBB539}" dt="2025-06-02T01:22:27.717" v="3"/>
        <pc:sldMkLst>
          <pc:docMk/>
          <pc:sldMk cId="1787252674" sldId="1400"/>
        </pc:sldMkLst>
      </pc:sldChg>
      <pc:sldChg chg="add">
        <pc:chgData name="Mitchell Hughes" userId="07e0a656-72cc-43dc-9101-73b1c8a126d1" providerId="ADAL" clId="{98F59CDF-801F-4305-B544-688836DBB539}" dt="2025-06-02T01:22:27.717" v="3"/>
        <pc:sldMkLst>
          <pc:docMk/>
          <pc:sldMk cId="2743306575" sldId="1401"/>
        </pc:sldMkLst>
      </pc:sldChg>
      <pc:sldChg chg="del">
        <pc:chgData name="Mitchell Hughes" userId="07e0a656-72cc-43dc-9101-73b1c8a126d1" providerId="ADAL" clId="{98F59CDF-801F-4305-B544-688836DBB539}" dt="2025-06-02T01:22:19.990" v="1" actId="2696"/>
        <pc:sldMkLst>
          <pc:docMk/>
          <pc:sldMk cId="4072529625" sldId="1401"/>
        </pc:sldMkLst>
      </pc:sldChg>
      <pc:sldChg chg="add">
        <pc:chgData name="Mitchell Hughes" userId="07e0a656-72cc-43dc-9101-73b1c8a126d1" providerId="ADAL" clId="{98F59CDF-801F-4305-B544-688836DBB539}" dt="2025-06-02T01:22:27.717" v="3"/>
        <pc:sldMkLst>
          <pc:docMk/>
          <pc:sldMk cId="233215452" sldId="1402"/>
        </pc:sldMkLst>
      </pc:sldChg>
      <pc:sldChg chg="del">
        <pc:chgData name="Mitchell Hughes" userId="07e0a656-72cc-43dc-9101-73b1c8a126d1" providerId="ADAL" clId="{98F59CDF-801F-4305-B544-688836DBB539}" dt="2025-06-02T01:22:19.990" v="1" actId="2696"/>
        <pc:sldMkLst>
          <pc:docMk/>
          <pc:sldMk cId="576721666" sldId="1402"/>
        </pc:sldMkLst>
      </pc:sldChg>
      <pc:sldChg chg="add">
        <pc:chgData name="Mitchell Hughes" userId="07e0a656-72cc-43dc-9101-73b1c8a126d1" providerId="ADAL" clId="{98F59CDF-801F-4305-B544-688836DBB539}" dt="2025-06-02T01:22:27.717" v="3"/>
        <pc:sldMkLst>
          <pc:docMk/>
          <pc:sldMk cId="2226594795" sldId="1403"/>
        </pc:sldMkLst>
      </pc:sldChg>
      <pc:sldChg chg="del">
        <pc:chgData name="Mitchell Hughes" userId="07e0a656-72cc-43dc-9101-73b1c8a126d1" providerId="ADAL" clId="{98F59CDF-801F-4305-B544-688836DBB539}" dt="2025-06-02T01:22:19.990" v="1" actId="2696"/>
        <pc:sldMkLst>
          <pc:docMk/>
          <pc:sldMk cId="3926571351" sldId="1403"/>
        </pc:sldMkLst>
      </pc:sldChg>
      <pc:sldChg chg="del">
        <pc:chgData name="Mitchell Hughes" userId="07e0a656-72cc-43dc-9101-73b1c8a126d1" providerId="ADAL" clId="{98F59CDF-801F-4305-B544-688836DBB539}" dt="2025-06-02T01:22:19.990" v="1" actId="2696"/>
        <pc:sldMkLst>
          <pc:docMk/>
          <pc:sldMk cId="2859038423" sldId="1405"/>
        </pc:sldMkLst>
      </pc:sldChg>
      <pc:sldChg chg="add">
        <pc:chgData name="Mitchell Hughes" userId="07e0a656-72cc-43dc-9101-73b1c8a126d1" providerId="ADAL" clId="{98F59CDF-801F-4305-B544-688836DBB539}" dt="2025-06-02T01:22:27.717" v="3"/>
        <pc:sldMkLst>
          <pc:docMk/>
          <pc:sldMk cId="3272315789" sldId="1405"/>
        </pc:sldMkLst>
      </pc:sldChg>
      <pc:sldChg chg="add">
        <pc:chgData name="Mitchell Hughes" userId="07e0a656-72cc-43dc-9101-73b1c8a126d1" providerId="ADAL" clId="{98F59CDF-801F-4305-B544-688836DBB539}" dt="2025-06-02T01:22:27.717" v="3"/>
        <pc:sldMkLst>
          <pc:docMk/>
          <pc:sldMk cId="1304911502" sldId="1410"/>
        </pc:sldMkLst>
      </pc:sldChg>
      <pc:sldChg chg="del">
        <pc:chgData name="Mitchell Hughes" userId="07e0a656-72cc-43dc-9101-73b1c8a126d1" providerId="ADAL" clId="{98F59CDF-801F-4305-B544-688836DBB539}" dt="2025-06-02T01:22:19.990" v="1" actId="2696"/>
        <pc:sldMkLst>
          <pc:docMk/>
          <pc:sldMk cId="3949647194" sldId="1410"/>
        </pc:sldMkLst>
      </pc:sldChg>
      <pc:sldChg chg="add">
        <pc:chgData name="Mitchell Hughes" userId="07e0a656-72cc-43dc-9101-73b1c8a126d1" providerId="ADAL" clId="{98F59CDF-801F-4305-B544-688836DBB539}" dt="2025-06-02T01:22:27.717" v="3"/>
        <pc:sldMkLst>
          <pc:docMk/>
          <pc:sldMk cId="996586445" sldId="1412"/>
        </pc:sldMkLst>
      </pc:sldChg>
      <pc:sldChg chg="del">
        <pc:chgData name="Mitchell Hughes" userId="07e0a656-72cc-43dc-9101-73b1c8a126d1" providerId="ADAL" clId="{98F59CDF-801F-4305-B544-688836DBB539}" dt="2025-06-02T01:22:19.990" v="1" actId="2696"/>
        <pc:sldMkLst>
          <pc:docMk/>
          <pc:sldMk cId="2284547672" sldId="1412"/>
        </pc:sldMkLst>
      </pc:sldChg>
      <pc:sldChg chg="del">
        <pc:chgData name="Mitchell Hughes" userId="07e0a656-72cc-43dc-9101-73b1c8a126d1" providerId="ADAL" clId="{98F59CDF-801F-4305-B544-688836DBB539}" dt="2025-06-02T01:22:19.990" v="1" actId="2696"/>
        <pc:sldMkLst>
          <pc:docMk/>
          <pc:sldMk cId="1130472189" sldId="1413"/>
        </pc:sldMkLst>
      </pc:sldChg>
      <pc:sldChg chg="add">
        <pc:chgData name="Mitchell Hughes" userId="07e0a656-72cc-43dc-9101-73b1c8a126d1" providerId="ADAL" clId="{98F59CDF-801F-4305-B544-688836DBB539}" dt="2025-06-02T01:22:27.717" v="3"/>
        <pc:sldMkLst>
          <pc:docMk/>
          <pc:sldMk cId="2091426401" sldId="1413"/>
        </pc:sldMkLst>
      </pc:sldChg>
      <pc:sldChg chg="add">
        <pc:chgData name="Mitchell Hughes" userId="07e0a656-72cc-43dc-9101-73b1c8a126d1" providerId="ADAL" clId="{98F59CDF-801F-4305-B544-688836DBB539}" dt="2025-06-02T01:22:27.717" v="3"/>
        <pc:sldMkLst>
          <pc:docMk/>
          <pc:sldMk cId="2529690252" sldId="1414"/>
        </pc:sldMkLst>
      </pc:sldChg>
      <pc:sldChg chg="del">
        <pc:chgData name="Mitchell Hughes" userId="07e0a656-72cc-43dc-9101-73b1c8a126d1" providerId="ADAL" clId="{98F59CDF-801F-4305-B544-688836DBB539}" dt="2025-06-02T01:22:19.990" v="1" actId="2696"/>
        <pc:sldMkLst>
          <pc:docMk/>
          <pc:sldMk cId="3893468198" sldId="1414"/>
        </pc:sldMkLst>
      </pc:sldChg>
      <pc:sldChg chg="del">
        <pc:chgData name="Mitchell Hughes" userId="07e0a656-72cc-43dc-9101-73b1c8a126d1" providerId="ADAL" clId="{98F59CDF-801F-4305-B544-688836DBB539}" dt="2025-06-02T01:22:19.990" v="1" actId="2696"/>
        <pc:sldMkLst>
          <pc:docMk/>
          <pc:sldMk cId="62634871" sldId="1416"/>
        </pc:sldMkLst>
      </pc:sldChg>
      <pc:sldChg chg="add">
        <pc:chgData name="Mitchell Hughes" userId="07e0a656-72cc-43dc-9101-73b1c8a126d1" providerId="ADAL" clId="{98F59CDF-801F-4305-B544-688836DBB539}" dt="2025-06-02T01:22:27.717" v="3"/>
        <pc:sldMkLst>
          <pc:docMk/>
          <pc:sldMk cId="611465996" sldId="1416"/>
        </pc:sldMkLst>
      </pc:sldChg>
      <pc:sldChg chg="add">
        <pc:chgData name="Mitchell Hughes" userId="07e0a656-72cc-43dc-9101-73b1c8a126d1" providerId="ADAL" clId="{98F59CDF-801F-4305-B544-688836DBB539}" dt="2025-06-02T01:22:27.717" v="3"/>
        <pc:sldMkLst>
          <pc:docMk/>
          <pc:sldMk cId="361151647" sldId="1417"/>
        </pc:sldMkLst>
      </pc:sldChg>
      <pc:sldChg chg="del">
        <pc:chgData name="Mitchell Hughes" userId="07e0a656-72cc-43dc-9101-73b1c8a126d1" providerId="ADAL" clId="{98F59CDF-801F-4305-B544-688836DBB539}" dt="2025-06-02T01:22:19.990" v="1" actId="2696"/>
        <pc:sldMkLst>
          <pc:docMk/>
          <pc:sldMk cId="3624998624" sldId="1417"/>
        </pc:sldMkLst>
      </pc:sldChg>
      <pc:sldChg chg="add">
        <pc:chgData name="Mitchell Hughes" userId="07e0a656-72cc-43dc-9101-73b1c8a126d1" providerId="ADAL" clId="{98F59CDF-801F-4305-B544-688836DBB539}" dt="2025-06-02T01:22:27.717" v="3"/>
        <pc:sldMkLst>
          <pc:docMk/>
          <pc:sldMk cId="2017564471" sldId="1419"/>
        </pc:sldMkLst>
      </pc:sldChg>
      <pc:sldChg chg="del">
        <pc:chgData name="Mitchell Hughes" userId="07e0a656-72cc-43dc-9101-73b1c8a126d1" providerId="ADAL" clId="{98F59CDF-801F-4305-B544-688836DBB539}" dt="2025-06-02T01:22:19.990" v="1" actId="2696"/>
        <pc:sldMkLst>
          <pc:docMk/>
          <pc:sldMk cId="3910771764" sldId="1419"/>
        </pc:sldMkLst>
      </pc:sldChg>
      <pc:sldChg chg="add">
        <pc:chgData name="Mitchell Hughes" userId="07e0a656-72cc-43dc-9101-73b1c8a126d1" providerId="ADAL" clId="{98F59CDF-801F-4305-B544-688836DBB539}" dt="2025-06-02T01:22:27.717" v="3"/>
        <pc:sldMkLst>
          <pc:docMk/>
          <pc:sldMk cId="2351468973" sldId="1420"/>
        </pc:sldMkLst>
      </pc:sldChg>
      <pc:sldChg chg="del">
        <pc:chgData name="Mitchell Hughes" userId="07e0a656-72cc-43dc-9101-73b1c8a126d1" providerId="ADAL" clId="{98F59CDF-801F-4305-B544-688836DBB539}" dt="2025-06-02T01:22:19.990" v="1" actId="2696"/>
        <pc:sldMkLst>
          <pc:docMk/>
          <pc:sldMk cId="2529676408" sldId="1420"/>
        </pc:sldMkLst>
      </pc:sldChg>
      <pc:sldChg chg="add">
        <pc:chgData name="Mitchell Hughes" userId="07e0a656-72cc-43dc-9101-73b1c8a126d1" providerId="ADAL" clId="{98F59CDF-801F-4305-B544-688836DBB539}" dt="2025-06-02T01:22:27.717" v="3"/>
        <pc:sldMkLst>
          <pc:docMk/>
          <pc:sldMk cId="1166284479" sldId="1422"/>
        </pc:sldMkLst>
      </pc:sldChg>
      <pc:sldChg chg="del">
        <pc:chgData name="Mitchell Hughes" userId="07e0a656-72cc-43dc-9101-73b1c8a126d1" providerId="ADAL" clId="{98F59CDF-801F-4305-B544-688836DBB539}" dt="2025-06-02T01:22:19.990" v="1" actId="2696"/>
        <pc:sldMkLst>
          <pc:docMk/>
          <pc:sldMk cId="4129634783" sldId="1422"/>
        </pc:sldMkLst>
      </pc:sldChg>
      <pc:sldChg chg="del">
        <pc:chgData name="Mitchell Hughes" userId="07e0a656-72cc-43dc-9101-73b1c8a126d1" providerId="ADAL" clId="{98F59CDF-801F-4305-B544-688836DBB539}" dt="2025-06-02T01:22:19.990" v="1" actId="2696"/>
        <pc:sldMkLst>
          <pc:docMk/>
          <pc:sldMk cId="826630403" sldId="1423"/>
        </pc:sldMkLst>
      </pc:sldChg>
      <pc:sldChg chg="add">
        <pc:chgData name="Mitchell Hughes" userId="07e0a656-72cc-43dc-9101-73b1c8a126d1" providerId="ADAL" clId="{98F59CDF-801F-4305-B544-688836DBB539}" dt="2025-06-02T01:22:27.717" v="3"/>
        <pc:sldMkLst>
          <pc:docMk/>
          <pc:sldMk cId="4212640237" sldId="1423"/>
        </pc:sldMkLst>
      </pc:sldChg>
      <pc:sldChg chg="add">
        <pc:chgData name="Mitchell Hughes" userId="07e0a656-72cc-43dc-9101-73b1c8a126d1" providerId="ADAL" clId="{98F59CDF-801F-4305-B544-688836DBB539}" dt="2025-06-02T01:22:27.717" v="3"/>
        <pc:sldMkLst>
          <pc:docMk/>
          <pc:sldMk cId="743757214" sldId="1425"/>
        </pc:sldMkLst>
      </pc:sldChg>
      <pc:sldChg chg="del">
        <pc:chgData name="Mitchell Hughes" userId="07e0a656-72cc-43dc-9101-73b1c8a126d1" providerId="ADAL" clId="{98F59CDF-801F-4305-B544-688836DBB539}" dt="2025-06-02T01:22:19.990" v="1" actId="2696"/>
        <pc:sldMkLst>
          <pc:docMk/>
          <pc:sldMk cId="857048516" sldId="1425"/>
        </pc:sldMkLst>
      </pc:sldChg>
      <pc:sldChg chg="add">
        <pc:chgData name="Mitchell Hughes" userId="07e0a656-72cc-43dc-9101-73b1c8a126d1" providerId="ADAL" clId="{98F59CDF-801F-4305-B544-688836DBB539}" dt="2025-06-02T01:22:27.717" v="3"/>
        <pc:sldMkLst>
          <pc:docMk/>
          <pc:sldMk cId="2642898374" sldId="1426"/>
        </pc:sldMkLst>
      </pc:sldChg>
      <pc:sldChg chg="del">
        <pc:chgData name="Mitchell Hughes" userId="07e0a656-72cc-43dc-9101-73b1c8a126d1" providerId="ADAL" clId="{98F59CDF-801F-4305-B544-688836DBB539}" dt="2025-06-02T01:22:19.990" v="1" actId="2696"/>
        <pc:sldMkLst>
          <pc:docMk/>
          <pc:sldMk cId="4053065163" sldId="1426"/>
        </pc:sldMkLst>
      </pc:sldChg>
      <pc:sldChg chg="del">
        <pc:chgData name="Mitchell Hughes" userId="07e0a656-72cc-43dc-9101-73b1c8a126d1" providerId="ADAL" clId="{98F59CDF-801F-4305-B544-688836DBB539}" dt="2025-06-02T01:22:19.990" v="1" actId="2696"/>
        <pc:sldMkLst>
          <pc:docMk/>
          <pc:sldMk cId="53055603" sldId="1428"/>
        </pc:sldMkLst>
      </pc:sldChg>
      <pc:sldChg chg="add">
        <pc:chgData name="Mitchell Hughes" userId="07e0a656-72cc-43dc-9101-73b1c8a126d1" providerId="ADAL" clId="{98F59CDF-801F-4305-B544-688836DBB539}" dt="2025-06-02T01:22:27.717" v="3"/>
        <pc:sldMkLst>
          <pc:docMk/>
          <pc:sldMk cId="3106478146" sldId="1428"/>
        </pc:sldMkLst>
      </pc:sldChg>
      <pc:sldChg chg="del">
        <pc:chgData name="Mitchell Hughes" userId="07e0a656-72cc-43dc-9101-73b1c8a126d1" providerId="ADAL" clId="{98F59CDF-801F-4305-B544-688836DBB539}" dt="2025-06-02T01:22:19.990" v="1" actId="2696"/>
        <pc:sldMkLst>
          <pc:docMk/>
          <pc:sldMk cId="2456385432" sldId="1429"/>
        </pc:sldMkLst>
      </pc:sldChg>
      <pc:sldChg chg="add">
        <pc:chgData name="Mitchell Hughes" userId="07e0a656-72cc-43dc-9101-73b1c8a126d1" providerId="ADAL" clId="{98F59CDF-801F-4305-B544-688836DBB539}" dt="2025-06-02T01:22:27.717" v="3"/>
        <pc:sldMkLst>
          <pc:docMk/>
          <pc:sldMk cId="3155920348" sldId="1429"/>
        </pc:sldMkLst>
      </pc:sldChg>
      <pc:sldChg chg="add">
        <pc:chgData name="Mitchell Hughes" userId="07e0a656-72cc-43dc-9101-73b1c8a126d1" providerId="ADAL" clId="{98F59CDF-801F-4305-B544-688836DBB539}" dt="2025-06-02T01:22:27.717" v="3"/>
        <pc:sldMkLst>
          <pc:docMk/>
          <pc:sldMk cId="1041164724" sldId="1430"/>
        </pc:sldMkLst>
      </pc:sldChg>
      <pc:sldChg chg="del">
        <pc:chgData name="Mitchell Hughes" userId="07e0a656-72cc-43dc-9101-73b1c8a126d1" providerId="ADAL" clId="{98F59CDF-801F-4305-B544-688836DBB539}" dt="2025-06-02T01:22:19.990" v="1" actId="2696"/>
        <pc:sldMkLst>
          <pc:docMk/>
          <pc:sldMk cId="1060677370" sldId="1430"/>
        </pc:sldMkLst>
      </pc:sldChg>
      <pc:sldChg chg="add">
        <pc:chgData name="Mitchell Hughes" userId="07e0a656-72cc-43dc-9101-73b1c8a126d1" providerId="ADAL" clId="{98F59CDF-801F-4305-B544-688836DBB539}" dt="2025-06-02T01:22:27.717" v="3"/>
        <pc:sldMkLst>
          <pc:docMk/>
          <pc:sldMk cId="2825617565" sldId="1431"/>
        </pc:sldMkLst>
      </pc:sldChg>
      <pc:sldChg chg="del">
        <pc:chgData name="Mitchell Hughes" userId="07e0a656-72cc-43dc-9101-73b1c8a126d1" providerId="ADAL" clId="{98F59CDF-801F-4305-B544-688836DBB539}" dt="2025-06-02T01:22:19.990" v="1" actId="2696"/>
        <pc:sldMkLst>
          <pc:docMk/>
          <pc:sldMk cId="2993901379" sldId="1431"/>
        </pc:sldMkLst>
      </pc:sldChg>
      <pc:sldChg chg="del">
        <pc:chgData name="Mitchell Hughes" userId="07e0a656-72cc-43dc-9101-73b1c8a126d1" providerId="ADAL" clId="{98F59CDF-801F-4305-B544-688836DBB539}" dt="2025-06-02T01:22:19.990" v="1" actId="2696"/>
        <pc:sldMkLst>
          <pc:docMk/>
          <pc:sldMk cId="2433554621" sldId="1432"/>
        </pc:sldMkLst>
      </pc:sldChg>
      <pc:sldChg chg="add">
        <pc:chgData name="Mitchell Hughes" userId="07e0a656-72cc-43dc-9101-73b1c8a126d1" providerId="ADAL" clId="{98F59CDF-801F-4305-B544-688836DBB539}" dt="2025-06-02T01:22:27.717" v="3"/>
        <pc:sldMkLst>
          <pc:docMk/>
          <pc:sldMk cId="3195515662" sldId="1432"/>
        </pc:sldMkLst>
      </pc:sldChg>
      <pc:sldChg chg="del">
        <pc:chgData name="Mitchell Hughes" userId="07e0a656-72cc-43dc-9101-73b1c8a126d1" providerId="ADAL" clId="{98F59CDF-801F-4305-B544-688836DBB539}" dt="2025-06-02T01:22:19.990" v="1" actId="2696"/>
        <pc:sldMkLst>
          <pc:docMk/>
          <pc:sldMk cId="643577139" sldId="1433"/>
        </pc:sldMkLst>
      </pc:sldChg>
      <pc:sldChg chg="add">
        <pc:chgData name="Mitchell Hughes" userId="07e0a656-72cc-43dc-9101-73b1c8a126d1" providerId="ADAL" clId="{98F59CDF-801F-4305-B544-688836DBB539}" dt="2025-06-02T01:22:27.717" v="3"/>
        <pc:sldMkLst>
          <pc:docMk/>
          <pc:sldMk cId="2159300344" sldId="1433"/>
        </pc:sldMkLst>
      </pc:sldChg>
      <pc:sldChg chg="add">
        <pc:chgData name="Mitchell Hughes" userId="07e0a656-72cc-43dc-9101-73b1c8a126d1" providerId="ADAL" clId="{98F59CDF-801F-4305-B544-688836DBB539}" dt="2025-06-02T01:22:27.717" v="3"/>
        <pc:sldMkLst>
          <pc:docMk/>
          <pc:sldMk cId="2350038015" sldId="1435"/>
        </pc:sldMkLst>
      </pc:sldChg>
      <pc:sldChg chg="del">
        <pc:chgData name="Mitchell Hughes" userId="07e0a656-72cc-43dc-9101-73b1c8a126d1" providerId="ADAL" clId="{98F59CDF-801F-4305-B544-688836DBB539}" dt="2025-06-02T01:22:19.990" v="1" actId="2696"/>
        <pc:sldMkLst>
          <pc:docMk/>
          <pc:sldMk cId="2881380361" sldId="1435"/>
        </pc:sldMkLst>
      </pc:sldChg>
      <pc:sldChg chg="del">
        <pc:chgData name="Mitchell Hughes" userId="07e0a656-72cc-43dc-9101-73b1c8a126d1" providerId="ADAL" clId="{98F59CDF-801F-4305-B544-688836DBB539}" dt="2025-06-02T01:22:19.990" v="1" actId="2696"/>
        <pc:sldMkLst>
          <pc:docMk/>
          <pc:sldMk cId="2756331334" sldId="1441"/>
        </pc:sldMkLst>
      </pc:sldChg>
      <pc:sldChg chg="add">
        <pc:chgData name="Mitchell Hughes" userId="07e0a656-72cc-43dc-9101-73b1c8a126d1" providerId="ADAL" clId="{98F59CDF-801F-4305-B544-688836DBB539}" dt="2025-06-02T01:22:27.717" v="3"/>
        <pc:sldMkLst>
          <pc:docMk/>
          <pc:sldMk cId="3872583396" sldId="1441"/>
        </pc:sldMkLst>
      </pc:sldChg>
      <pc:sldChg chg="del">
        <pc:chgData name="Mitchell Hughes" userId="07e0a656-72cc-43dc-9101-73b1c8a126d1" providerId="ADAL" clId="{98F59CDF-801F-4305-B544-688836DBB539}" dt="2025-06-02T01:22:19.990" v="1" actId="2696"/>
        <pc:sldMkLst>
          <pc:docMk/>
          <pc:sldMk cId="982665786" sldId="1443"/>
        </pc:sldMkLst>
      </pc:sldChg>
      <pc:sldChg chg="add">
        <pc:chgData name="Mitchell Hughes" userId="07e0a656-72cc-43dc-9101-73b1c8a126d1" providerId="ADAL" clId="{98F59CDF-801F-4305-B544-688836DBB539}" dt="2025-06-02T01:22:27.717" v="3"/>
        <pc:sldMkLst>
          <pc:docMk/>
          <pc:sldMk cId="2826225856" sldId="1443"/>
        </pc:sldMkLst>
      </pc:sldChg>
      <pc:sldChg chg="del">
        <pc:chgData name="Mitchell Hughes" userId="07e0a656-72cc-43dc-9101-73b1c8a126d1" providerId="ADAL" clId="{98F59CDF-801F-4305-B544-688836DBB539}" dt="2025-06-02T01:22:19.990" v="1" actId="2696"/>
        <pc:sldMkLst>
          <pc:docMk/>
          <pc:sldMk cId="862656665" sldId="1458"/>
        </pc:sldMkLst>
      </pc:sldChg>
      <pc:sldChg chg="add">
        <pc:chgData name="Mitchell Hughes" userId="07e0a656-72cc-43dc-9101-73b1c8a126d1" providerId="ADAL" clId="{98F59CDF-801F-4305-B544-688836DBB539}" dt="2025-06-02T01:22:27.717" v="3"/>
        <pc:sldMkLst>
          <pc:docMk/>
          <pc:sldMk cId="2874379556" sldId="1458"/>
        </pc:sldMkLst>
      </pc:sldChg>
      <pc:sldChg chg="del">
        <pc:chgData name="Mitchell Hughes" userId="07e0a656-72cc-43dc-9101-73b1c8a126d1" providerId="ADAL" clId="{98F59CDF-801F-4305-B544-688836DBB539}" dt="2025-06-02T01:22:19.990" v="1" actId="2696"/>
        <pc:sldMkLst>
          <pc:docMk/>
          <pc:sldMk cId="1426787586" sldId="1472"/>
        </pc:sldMkLst>
      </pc:sldChg>
      <pc:sldChg chg="add">
        <pc:chgData name="Mitchell Hughes" userId="07e0a656-72cc-43dc-9101-73b1c8a126d1" providerId="ADAL" clId="{98F59CDF-801F-4305-B544-688836DBB539}" dt="2025-06-02T01:22:27.717" v="3"/>
        <pc:sldMkLst>
          <pc:docMk/>
          <pc:sldMk cId="1727191255" sldId="1472"/>
        </pc:sldMkLst>
      </pc:sldChg>
      <pc:sldChg chg="add">
        <pc:chgData name="Mitchell Hughes" userId="07e0a656-72cc-43dc-9101-73b1c8a126d1" providerId="ADAL" clId="{98F59CDF-801F-4305-B544-688836DBB539}" dt="2025-06-02T01:22:27.717" v="3"/>
        <pc:sldMkLst>
          <pc:docMk/>
          <pc:sldMk cId="3486034234" sldId="1485"/>
        </pc:sldMkLst>
      </pc:sldChg>
      <pc:sldChg chg="del">
        <pc:chgData name="Mitchell Hughes" userId="07e0a656-72cc-43dc-9101-73b1c8a126d1" providerId="ADAL" clId="{98F59CDF-801F-4305-B544-688836DBB539}" dt="2025-06-02T01:22:19.990" v="1" actId="2696"/>
        <pc:sldMkLst>
          <pc:docMk/>
          <pc:sldMk cId="4264579013" sldId="1485"/>
        </pc:sldMkLst>
      </pc:sldChg>
      <pc:sldChg chg="del">
        <pc:chgData name="Mitchell Hughes" userId="07e0a656-72cc-43dc-9101-73b1c8a126d1" providerId="ADAL" clId="{98F59CDF-801F-4305-B544-688836DBB539}" dt="2025-06-02T01:22:19.990" v="1" actId="2696"/>
        <pc:sldMkLst>
          <pc:docMk/>
          <pc:sldMk cId="425075044" sldId="1488"/>
        </pc:sldMkLst>
      </pc:sldChg>
      <pc:sldChg chg="add">
        <pc:chgData name="Mitchell Hughes" userId="07e0a656-72cc-43dc-9101-73b1c8a126d1" providerId="ADAL" clId="{98F59CDF-801F-4305-B544-688836DBB539}" dt="2025-06-02T01:22:27.717" v="3"/>
        <pc:sldMkLst>
          <pc:docMk/>
          <pc:sldMk cId="3532270212" sldId="1488"/>
        </pc:sldMkLst>
      </pc:sldChg>
      <pc:sldChg chg="add">
        <pc:chgData name="Mitchell Hughes" userId="07e0a656-72cc-43dc-9101-73b1c8a126d1" providerId="ADAL" clId="{98F59CDF-801F-4305-B544-688836DBB539}" dt="2025-06-02T01:22:27.717" v="3"/>
        <pc:sldMkLst>
          <pc:docMk/>
          <pc:sldMk cId="44040290" sldId="1498"/>
        </pc:sldMkLst>
      </pc:sldChg>
      <pc:sldChg chg="del">
        <pc:chgData name="Mitchell Hughes" userId="07e0a656-72cc-43dc-9101-73b1c8a126d1" providerId="ADAL" clId="{98F59CDF-801F-4305-B544-688836DBB539}" dt="2025-06-02T01:22:19.990" v="1" actId="2696"/>
        <pc:sldMkLst>
          <pc:docMk/>
          <pc:sldMk cId="4007668541" sldId="1498"/>
        </pc:sldMkLst>
      </pc:sldChg>
      <pc:sldChg chg="add">
        <pc:chgData name="Mitchell Hughes" userId="07e0a656-72cc-43dc-9101-73b1c8a126d1" providerId="ADAL" clId="{98F59CDF-801F-4305-B544-688836DBB539}" dt="2025-06-02T01:22:27.717" v="3"/>
        <pc:sldMkLst>
          <pc:docMk/>
          <pc:sldMk cId="115074120" sldId="1499"/>
        </pc:sldMkLst>
      </pc:sldChg>
      <pc:sldChg chg="del">
        <pc:chgData name="Mitchell Hughes" userId="07e0a656-72cc-43dc-9101-73b1c8a126d1" providerId="ADAL" clId="{98F59CDF-801F-4305-B544-688836DBB539}" dt="2025-06-02T01:22:19.990" v="1" actId="2696"/>
        <pc:sldMkLst>
          <pc:docMk/>
          <pc:sldMk cId="1008344647" sldId="1499"/>
        </pc:sldMkLst>
      </pc:sldChg>
      <pc:sldChg chg="del">
        <pc:chgData name="Mitchell Hughes" userId="07e0a656-72cc-43dc-9101-73b1c8a126d1" providerId="ADAL" clId="{98F59CDF-801F-4305-B544-688836DBB539}" dt="2025-06-02T01:22:19.990" v="1" actId="2696"/>
        <pc:sldMkLst>
          <pc:docMk/>
          <pc:sldMk cId="1337566038" sldId="1506"/>
        </pc:sldMkLst>
      </pc:sldChg>
      <pc:sldChg chg="add">
        <pc:chgData name="Mitchell Hughes" userId="07e0a656-72cc-43dc-9101-73b1c8a126d1" providerId="ADAL" clId="{98F59CDF-801F-4305-B544-688836DBB539}" dt="2025-06-02T01:22:27.717" v="3"/>
        <pc:sldMkLst>
          <pc:docMk/>
          <pc:sldMk cId="4290606025" sldId="1506"/>
        </pc:sldMkLst>
      </pc:sldChg>
      <pc:sldChg chg="del">
        <pc:chgData name="Mitchell Hughes" userId="07e0a656-72cc-43dc-9101-73b1c8a126d1" providerId="ADAL" clId="{98F59CDF-801F-4305-B544-688836DBB539}" dt="2025-06-02T01:22:19.990" v="1" actId="2696"/>
        <pc:sldMkLst>
          <pc:docMk/>
          <pc:sldMk cId="241419605" sldId="1514"/>
        </pc:sldMkLst>
      </pc:sldChg>
      <pc:sldChg chg="add">
        <pc:chgData name="Mitchell Hughes" userId="07e0a656-72cc-43dc-9101-73b1c8a126d1" providerId="ADAL" clId="{98F59CDF-801F-4305-B544-688836DBB539}" dt="2025-06-02T01:22:27.717" v="3"/>
        <pc:sldMkLst>
          <pc:docMk/>
          <pc:sldMk cId="1221561857" sldId="1514"/>
        </pc:sldMkLst>
      </pc:sldChg>
      <pc:sldChg chg="del">
        <pc:chgData name="Mitchell Hughes" userId="07e0a656-72cc-43dc-9101-73b1c8a126d1" providerId="ADAL" clId="{98F59CDF-801F-4305-B544-688836DBB539}" dt="2025-06-02T01:22:19.990" v="1" actId="2696"/>
        <pc:sldMkLst>
          <pc:docMk/>
          <pc:sldMk cId="2566644344" sldId="1534"/>
        </pc:sldMkLst>
      </pc:sldChg>
      <pc:sldChg chg="add">
        <pc:chgData name="Mitchell Hughes" userId="07e0a656-72cc-43dc-9101-73b1c8a126d1" providerId="ADAL" clId="{98F59CDF-801F-4305-B544-688836DBB539}" dt="2025-06-02T01:22:27.717" v="3"/>
        <pc:sldMkLst>
          <pc:docMk/>
          <pc:sldMk cId="2967181310" sldId="1534"/>
        </pc:sldMkLst>
      </pc:sldChg>
      <pc:sldChg chg="del">
        <pc:chgData name="Mitchell Hughes" userId="07e0a656-72cc-43dc-9101-73b1c8a126d1" providerId="ADAL" clId="{98F59CDF-801F-4305-B544-688836DBB539}" dt="2025-06-02T01:22:19.990" v="1" actId="2696"/>
        <pc:sldMkLst>
          <pc:docMk/>
          <pc:sldMk cId="1109282750" sldId="1549"/>
        </pc:sldMkLst>
      </pc:sldChg>
      <pc:sldChg chg="add">
        <pc:chgData name="Mitchell Hughes" userId="07e0a656-72cc-43dc-9101-73b1c8a126d1" providerId="ADAL" clId="{98F59CDF-801F-4305-B544-688836DBB539}" dt="2025-06-02T01:22:27.717" v="3"/>
        <pc:sldMkLst>
          <pc:docMk/>
          <pc:sldMk cId="3077904823" sldId="1549"/>
        </pc:sldMkLst>
      </pc:sldChg>
      <pc:sldChg chg="del">
        <pc:chgData name="Mitchell Hughes" userId="07e0a656-72cc-43dc-9101-73b1c8a126d1" providerId="ADAL" clId="{98F59CDF-801F-4305-B544-688836DBB539}" dt="2025-06-02T01:22:19.990" v="1" actId="2696"/>
        <pc:sldMkLst>
          <pc:docMk/>
          <pc:sldMk cId="1383996944" sldId="1562"/>
        </pc:sldMkLst>
      </pc:sldChg>
      <pc:sldChg chg="add">
        <pc:chgData name="Mitchell Hughes" userId="07e0a656-72cc-43dc-9101-73b1c8a126d1" providerId="ADAL" clId="{98F59CDF-801F-4305-B544-688836DBB539}" dt="2025-06-02T01:22:27.717" v="3"/>
        <pc:sldMkLst>
          <pc:docMk/>
          <pc:sldMk cId="2853469765" sldId="1562"/>
        </pc:sldMkLst>
      </pc:sldChg>
      <pc:sldChg chg="add">
        <pc:chgData name="Mitchell Hughes" userId="07e0a656-72cc-43dc-9101-73b1c8a126d1" providerId="ADAL" clId="{98F59CDF-801F-4305-B544-688836DBB539}" dt="2025-06-02T06:05:58.615" v="1138"/>
        <pc:sldMkLst>
          <pc:docMk/>
          <pc:sldMk cId="497177264" sldId="1571"/>
        </pc:sldMkLst>
      </pc:sldChg>
      <pc:sldChg chg="del">
        <pc:chgData name="Mitchell Hughes" userId="07e0a656-72cc-43dc-9101-73b1c8a126d1" providerId="ADAL" clId="{98F59CDF-801F-4305-B544-688836DBB539}" dt="2025-06-02T06:04:47.218" v="1135" actId="2696"/>
        <pc:sldMkLst>
          <pc:docMk/>
          <pc:sldMk cId="2773773948" sldId="1571"/>
        </pc:sldMkLst>
      </pc:sldChg>
      <pc:sldChg chg="add del">
        <pc:chgData name="Mitchell Hughes" userId="07e0a656-72cc-43dc-9101-73b1c8a126d1" providerId="ADAL" clId="{98F59CDF-801F-4305-B544-688836DBB539}" dt="2025-06-02T06:05:17.927" v="1137"/>
        <pc:sldMkLst>
          <pc:docMk/>
          <pc:sldMk cId="4173773693" sldId="1571"/>
        </pc:sldMkLst>
      </pc:sldChg>
      <pc:sldChg chg="add">
        <pc:chgData name="Mitchell Hughes" userId="07e0a656-72cc-43dc-9101-73b1c8a126d1" providerId="ADAL" clId="{98F59CDF-801F-4305-B544-688836DBB539}" dt="2025-06-02T01:22:27.717" v="3"/>
        <pc:sldMkLst>
          <pc:docMk/>
          <pc:sldMk cId="956698403" sldId="1576"/>
        </pc:sldMkLst>
      </pc:sldChg>
      <pc:sldChg chg="del">
        <pc:chgData name="Mitchell Hughes" userId="07e0a656-72cc-43dc-9101-73b1c8a126d1" providerId="ADAL" clId="{98F59CDF-801F-4305-B544-688836DBB539}" dt="2025-06-02T01:22:19.990" v="1" actId="2696"/>
        <pc:sldMkLst>
          <pc:docMk/>
          <pc:sldMk cId="2880840209" sldId="1576"/>
        </pc:sldMkLst>
      </pc:sldChg>
      <pc:sldChg chg="add">
        <pc:chgData name="Mitchell Hughes" userId="07e0a656-72cc-43dc-9101-73b1c8a126d1" providerId="ADAL" clId="{98F59CDF-801F-4305-B544-688836DBB539}" dt="2025-06-02T01:22:27.717" v="3"/>
        <pc:sldMkLst>
          <pc:docMk/>
          <pc:sldMk cId="2142234186" sldId="1588"/>
        </pc:sldMkLst>
      </pc:sldChg>
      <pc:sldChg chg="del">
        <pc:chgData name="Mitchell Hughes" userId="07e0a656-72cc-43dc-9101-73b1c8a126d1" providerId="ADAL" clId="{98F59CDF-801F-4305-B544-688836DBB539}" dt="2025-06-02T01:22:19.990" v="1" actId="2696"/>
        <pc:sldMkLst>
          <pc:docMk/>
          <pc:sldMk cId="2165859652" sldId="1588"/>
        </pc:sldMkLst>
      </pc:sldChg>
      <pc:sldChg chg="modSp mod">
        <pc:chgData name="Mitchell Hughes" userId="07e0a656-72cc-43dc-9101-73b1c8a126d1" providerId="ADAL" clId="{98F59CDF-801F-4305-B544-688836DBB539}" dt="2025-06-02T01:36:00.075" v="326" actId="20577"/>
        <pc:sldMkLst>
          <pc:docMk/>
          <pc:sldMk cId="3729699708" sldId="1649"/>
        </pc:sldMkLst>
      </pc:sldChg>
      <pc:sldChg chg="modSp mod">
        <pc:chgData name="Mitchell Hughes" userId="07e0a656-72cc-43dc-9101-73b1c8a126d1" providerId="ADAL" clId="{98F59CDF-801F-4305-B544-688836DBB539}" dt="2025-06-02T01:40:16.013" v="617"/>
        <pc:sldMkLst>
          <pc:docMk/>
          <pc:sldMk cId="1399084556" sldId="1652"/>
        </pc:sldMkLst>
      </pc:sldChg>
    </pc:docChg>
  </pc:docChgLst>
  <pc:docChgLst>
    <pc:chgData name="Amanda Banks" userId="b087a8d9-1487-4f53-b260-56dd6c44b6b6" providerId="ADAL" clId="{DC99AA90-ECE3-4490-A843-7A6D7384FF4F}"/>
    <pc:docChg chg="undo custSel modSld sldOrd">
      <pc:chgData name="Amanda Banks" userId="b087a8d9-1487-4f53-b260-56dd6c44b6b6" providerId="ADAL" clId="{DC99AA90-ECE3-4490-A843-7A6D7384FF4F}" dt="2025-04-26T11:57:04.765" v="6257" actId="113"/>
      <pc:docMkLst>
        <pc:docMk/>
      </pc:docMkLst>
      <pc:sldChg chg="modSp mod modCm">
        <pc:chgData name="Amanda Banks" userId="b087a8d9-1487-4f53-b260-56dd6c44b6b6" providerId="ADAL" clId="{DC99AA90-ECE3-4490-A843-7A6D7384FF4F}" dt="2025-04-26T11:32:22.668" v="5464" actId="207"/>
        <pc:sldMkLst>
          <pc:docMk/>
          <pc:sldMk cId="982665786" sldId="1443"/>
        </pc:sldMkLst>
      </pc:sldChg>
      <pc:sldChg chg="modSp mod modShow modCm">
        <pc:chgData name="Amanda Banks" userId="b087a8d9-1487-4f53-b260-56dd6c44b6b6" providerId="ADAL" clId="{DC99AA90-ECE3-4490-A843-7A6D7384FF4F}" dt="2025-04-26T11:53:01.755" v="6234" actId="20577"/>
        <pc:sldMkLst>
          <pc:docMk/>
          <pc:sldMk cId="1699990357" sldId="1458"/>
        </pc:sldMkLst>
      </pc:sldChg>
      <pc:sldChg chg="modSp mod">
        <pc:chgData name="Amanda Banks" userId="b087a8d9-1487-4f53-b260-56dd6c44b6b6" providerId="ADAL" clId="{DC99AA90-ECE3-4490-A843-7A6D7384FF4F}" dt="2025-04-26T06:22:53.128" v="616"/>
        <pc:sldMkLst>
          <pc:docMk/>
          <pc:sldMk cId="425075044" sldId="1488"/>
        </pc:sldMkLst>
      </pc:sldChg>
      <pc:sldChg chg="addSp delSp modSp mod">
        <pc:chgData name="Amanda Banks" userId="b087a8d9-1487-4f53-b260-56dd6c44b6b6" providerId="ADAL" clId="{DC99AA90-ECE3-4490-A843-7A6D7384FF4F}" dt="2025-04-26T11:27:43.407" v="5409" actId="20577"/>
        <pc:sldMkLst>
          <pc:docMk/>
          <pc:sldMk cId="2774389285" sldId="1492"/>
        </pc:sldMkLst>
      </pc:sldChg>
      <pc:sldChg chg="modSp mod modCm">
        <pc:chgData name="Amanda Banks" userId="b087a8d9-1487-4f53-b260-56dd6c44b6b6" providerId="ADAL" clId="{DC99AA90-ECE3-4490-A843-7A6D7384FF4F}" dt="2025-04-26T10:47:01.423" v="3989" actId="20577"/>
        <pc:sldMkLst>
          <pc:docMk/>
          <pc:sldMk cId="2370286688" sldId="1495"/>
        </pc:sldMkLst>
      </pc:sldChg>
      <pc:sldChg chg="modSp mod modCm">
        <pc:chgData name="Amanda Banks" userId="b087a8d9-1487-4f53-b260-56dd6c44b6b6" providerId="ADAL" clId="{DC99AA90-ECE3-4490-A843-7A6D7384FF4F}" dt="2025-04-26T11:57:04.765" v="6257" actId="113"/>
        <pc:sldMkLst>
          <pc:docMk/>
          <pc:sldMk cId="4007668541" sldId="1498"/>
        </pc:sldMkLst>
      </pc:sldChg>
      <pc:sldChg chg="modSp mod modCm">
        <pc:chgData name="Amanda Banks" userId="b087a8d9-1487-4f53-b260-56dd6c44b6b6" providerId="ADAL" clId="{DC99AA90-ECE3-4490-A843-7A6D7384FF4F}" dt="2025-04-26T11:56:55.623" v="6255" actId="5793"/>
        <pc:sldMkLst>
          <pc:docMk/>
          <pc:sldMk cId="1337566038" sldId="1506"/>
        </pc:sldMkLst>
      </pc:sldChg>
      <pc:sldChg chg="modSp mod ord">
        <pc:chgData name="Amanda Banks" userId="b087a8d9-1487-4f53-b260-56dd6c44b6b6" providerId="ADAL" clId="{DC99AA90-ECE3-4490-A843-7A6D7384FF4F}" dt="2025-04-26T10:39:12.856" v="3570" actId="20577"/>
        <pc:sldMkLst>
          <pc:docMk/>
          <pc:sldMk cId="3147489674" sldId="1511"/>
        </pc:sldMkLst>
      </pc:sldChg>
      <pc:sldChg chg="modSp mod modCm">
        <pc:chgData name="Amanda Banks" userId="b087a8d9-1487-4f53-b260-56dd6c44b6b6" providerId="ADAL" clId="{DC99AA90-ECE3-4490-A843-7A6D7384FF4F}" dt="2025-04-26T10:56:05.932" v="4267" actId="108"/>
        <pc:sldMkLst>
          <pc:docMk/>
          <pc:sldMk cId="2066144320" sldId="1512"/>
        </pc:sldMkLst>
      </pc:sldChg>
      <pc:sldChg chg="modSp mod">
        <pc:chgData name="Amanda Banks" userId="b087a8d9-1487-4f53-b260-56dd6c44b6b6" providerId="ADAL" clId="{DC99AA90-ECE3-4490-A843-7A6D7384FF4F}" dt="2025-04-26T11:52:29.264" v="6227" actId="21"/>
        <pc:sldMkLst>
          <pc:docMk/>
          <pc:sldMk cId="1762652621" sldId="1566"/>
        </pc:sldMkLst>
      </pc:sldChg>
      <pc:sldChg chg="modSp mod modCm">
        <pc:chgData name="Amanda Banks" userId="b087a8d9-1487-4f53-b260-56dd6c44b6b6" providerId="ADAL" clId="{DC99AA90-ECE3-4490-A843-7A6D7384FF4F}" dt="2025-04-26T06:37:32.870" v="1135" actId="20577"/>
        <pc:sldMkLst>
          <pc:docMk/>
          <pc:sldMk cId="3753190162" sldId="1567"/>
        </pc:sldMkLst>
      </pc:sldChg>
      <pc:sldChg chg="modSp mod modNotesTx">
        <pc:chgData name="Amanda Banks" userId="b087a8d9-1487-4f53-b260-56dd6c44b6b6" providerId="ADAL" clId="{DC99AA90-ECE3-4490-A843-7A6D7384FF4F}" dt="2025-04-26T11:42:33.263" v="5911"/>
        <pc:sldMkLst>
          <pc:docMk/>
          <pc:sldMk cId="1946538569" sldId="1570"/>
        </pc:sldMkLst>
      </pc:sldChg>
      <pc:sldChg chg="modSp mod ord">
        <pc:chgData name="Amanda Banks" userId="b087a8d9-1487-4f53-b260-56dd6c44b6b6" providerId="ADAL" clId="{DC99AA90-ECE3-4490-A843-7A6D7384FF4F}" dt="2025-04-26T07:08:02.709" v="2399" actId="20577"/>
        <pc:sldMkLst>
          <pc:docMk/>
          <pc:sldMk cId="1334465648" sldId="1571"/>
        </pc:sldMkLst>
      </pc:sldChg>
      <pc:sldChg chg="modSp mod modCm">
        <pc:chgData name="Amanda Banks" userId="b087a8d9-1487-4f53-b260-56dd6c44b6b6" providerId="ADAL" clId="{DC99AA90-ECE3-4490-A843-7A6D7384FF4F}" dt="2025-04-26T11:10:17.294" v="4729" actId="20577"/>
        <pc:sldMkLst>
          <pc:docMk/>
          <pc:sldMk cId="916201484" sldId="1580"/>
        </pc:sldMkLst>
      </pc:sldChg>
      <pc:sldChg chg="addSp delSp modSp mod modCm">
        <pc:chgData name="Amanda Banks" userId="b087a8d9-1487-4f53-b260-56dd6c44b6b6" providerId="ADAL" clId="{DC99AA90-ECE3-4490-A843-7A6D7384FF4F}" dt="2025-04-26T11:54:32.541" v="6241" actId="20577"/>
        <pc:sldMkLst>
          <pc:docMk/>
          <pc:sldMk cId="1995108859" sldId="1581"/>
        </pc:sldMkLst>
      </pc:sldChg>
      <pc:sldChg chg="addSp delSp modSp mod">
        <pc:chgData name="Amanda Banks" userId="b087a8d9-1487-4f53-b260-56dd6c44b6b6" providerId="ADAL" clId="{DC99AA90-ECE3-4490-A843-7A6D7384FF4F}" dt="2025-04-26T10:58:05.253" v="4280" actId="1038"/>
        <pc:sldMkLst>
          <pc:docMk/>
          <pc:sldMk cId="1213921995" sldId="1583"/>
        </pc:sldMkLst>
      </pc:sldChg>
    </pc:docChg>
  </pc:docChgLst>
  <pc:docChgLst>
    <pc:chgData name="Mitchell Hughes" userId="07e0a656-72cc-43dc-9101-73b1c8a126d1" providerId="ADAL" clId="{E6822EDF-7813-4AC0-8148-BA6B0D2932FC}"/>
    <pc:docChg chg="modSld">
      <pc:chgData name="Mitchell Hughes" userId="07e0a656-72cc-43dc-9101-73b1c8a126d1" providerId="ADAL" clId="{E6822EDF-7813-4AC0-8148-BA6B0D2932FC}" dt="2025-08-14T02:44:09.879" v="4" actId="207"/>
      <pc:docMkLst>
        <pc:docMk/>
      </pc:docMkLst>
      <pc:sldChg chg="modSp mod">
        <pc:chgData name="Mitchell Hughes" userId="07e0a656-72cc-43dc-9101-73b1c8a126d1" providerId="ADAL" clId="{E6822EDF-7813-4AC0-8148-BA6B0D2932FC}" dt="2025-08-14T02:37:13.530" v="0" actId="1076"/>
        <pc:sldMkLst>
          <pc:docMk/>
          <pc:sldMk cId="3001638343" sldId="1672"/>
        </pc:sldMkLst>
      </pc:sldChg>
      <pc:sldChg chg="modSp mod">
        <pc:chgData name="Mitchell Hughes" userId="07e0a656-72cc-43dc-9101-73b1c8a126d1" providerId="ADAL" clId="{E6822EDF-7813-4AC0-8148-BA6B0D2932FC}" dt="2025-08-14T02:37:18.293" v="1" actId="1076"/>
        <pc:sldMkLst>
          <pc:docMk/>
          <pc:sldMk cId="4092147728" sldId="1673"/>
        </pc:sldMkLst>
      </pc:sldChg>
      <pc:sldChg chg="modSp mod">
        <pc:chgData name="Mitchell Hughes" userId="07e0a656-72cc-43dc-9101-73b1c8a126d1" providerId="ADAL" clId="{E6822EDF-7813-4AC0-8148-BA6B0D2932FC}" dt="2025-08-14T02:37:21.823" v="2" actId="1076"/>
        <pc:sldMkLst>
          <pc:docMk/>
          <pc:sldMk cId="744714076" sldId="1674"/>
        </pc:sldMkLst>
      </pc:sldChg>
      <pc:sldChg chg="modSp mod">
        <pc:chgData name="Mitchell Hughes" userId="07e0a656-72cc-43dc-9101-73b1c8a126d1" providerId="ADAL" clId="{E6822EDF-7813-4AC0-8148-BA6B0D2932FC}" dt="2025-08-14T02:37:27.321" v="3" actId="1076"/>
        <pc:sldMkLst>
          <pc:docMk/>
          <pc:sldMk cId="2350019962" sldId="1676"/>
        </pc:sldMkLst>
      </pc:sldChg>
    </pc:docChg>
  </pc:docChgLst>
  <pc:docChgLst>
    <pc:chgData name="Mitchell Hughes" userId="07e0a656-72cc-43dc-9101-73b1c8a126d1" providerId="ADAL" clId="{2BA98647-EE7F-4EA3-87AB-2AA1E667547A}"/>
    <pc:docChg chg="undo redo custSel modSld">
      <pc:chgData name="Mitchell Hughes" userId="07e0a656-72cc-43dc-9101-73b1c8a126d1" providerId="ADAL" clId="{2BA98647-EE7F-4EA3-87AB-2AA1E667547A}" dt="2025-09-02T01:53:02.015" v="1000" actId="1440"/>
      <pc:docMkLst>
        <pc:docMk/>
      </pc:docMkLst>
      <pc:sldChg chg="modSp mod">
        <pc:chgData name="Mitchell Hughes" userId="07e0a656-72cc-43dc-9101-73b1c8a126d1" providerId="ADAL" clId="{2BA98647-EE7F-4EA3-87AB-2AA1E667547A}" dt="2025-09-02T01:31:22.243" v="596" actId="20577"/>
        <pc:sldMkLst>
          <pc:docMk/>
          <pc:sldMk cId="659614897" sldId="1678"/>
        </pc:sldMkLst>
      </pc:sldChg>
    </pc:docChg>
  </pc:docChgLst>
  <pc:docChgLst>
    <pc:chgData name="Mitchell Hughes" userId="07e0a656-72cc-43dc-9101-73b1c8a126d1" providerId="ADAL" clId="{83633632-E794-4ECD-AAEF-C0B8DCD59DD6}"/>
    <pc:docChg chg="custSel modSld">
      <pc:chgData name="Mitchell Hughes" userId="07e0a656-72cc-43dc-9101-73b1c8a126d1" providerId="ADAL" clId="{83633632-E794-4ECD-AAEF-C0B8DCD59DD6}" dt="2025-07-27T11:38:31.628" v="17" actId="207"/>
      <pc:docMkLst>
        <pc:docMk/>
      </pc:docMkLst>
      <pc:sldChg chg="modSp mod modCm">
        <pc:chgData name="Mitchell Hughes" userId="07e0a656-72cc-43dc-9101-73b1c8a126d1" providerId="ADAL" clId="{83633632-E794-4ECD-AAEF-C0B8DCD59DD6}" dt="2025-07-27T11:38:31.628" v="17" actId="207"/>
        <pc:sldMkLst>
          <pc:docMk/>
          <pc:sldMk cId="1928497158" sldId="1579"/>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83633632-E794-4ECD-AAEF-C0B8DCD59DD6}" dt="2025-07-27T11:16:06.827" v="2" actId="20577"/>
              <pc2:cmMkLst xmlns:pc2="http://schemas.microsoft.com/office/powerpoint/2019/9/main/command">
                <pc:docMk/>
                <pc:sldMk cId="1928497158" sldId="1579"/>
                <pc2:cmMk id="{7856F997-2C98-40DC-886C-E7A596A0EC83}"/>
              </pc2:cmMkLst>
            </pc226:cmChg>
            <pc226:cmChg xmlns:pc226="http://schemas.microsoft.com/office/powerpoint/2022/06/main/command" chg="mod">
              <pc226:chgData name="Mitchell Hughes" userId="07e0a656-72cc-43dc-9101-73b1c8a126d1" providerId="ADAL" clId="{83633632-E794-4ECD-AAEF-C0B8DCD59DD6}" dt="2025-07-27T11:16:06.827" v="2" actId="20577"/>
              <pc2:cmMkLst xmlns:pc2="http://schemas.microsoft.com/office/powerpoint/2019/9/main/command">
                <pc:docMk/>
                <pc:sldMk cId="1928497158" sldId="1579"/>
                <pc2:cmMk id="{9452A8C7-3A97-4043-92F7-D741A49B083B}"/>
              </pc2:cmMkLst>
            </pc226:cmChg>
          </p:ext>
        </pc:extLst>
      </pc:sldChg>
    </pc:docChg>
  </pc:docChgLst>
  <pc:docChgLst>
    <pc:chgData name="Mitchell Hughes" userId="07e0a656-72cc-43dc-9101-73b1c8a126d1" providerId="ADAL" clId="{FF1C35C0-0732-4144-B5D1-717689042ED8}"/>
    <pc:docChg chg="modSld">
      <pc:chgData name="Mitchell Hughes" userId="07e0a656-72cc-43dc-9101-73b1c8a126d1" providerId="ADAL" clId="{FF1C35C0-0732-4144-B5D1-717689042ED8}" dt="2025-08-28T04:59:42.983" v="71"/>
      <pc:docMkLst>
        <pc:docMk/>
      </pc:docMkLst>
    </pc:docChg>
  </pc:docChgLst>
  <pc:docChgLst>
    <pc:chgData name="Mitchell Hughes" userId="07e0a656-72cc-43dc-9101-73b1c8a126d1" providerId="ADAL" clId="{371DC779-6307-49D7-A653-4069D68C2010}"/>
    <pc:docChg chg="undo custSel modSld">
      <pc:chgData name="Mitchell Hughes" userId="07e0a656-72cc-43dc-9101-73b1c8a126d1" providerId="ADAL" clId="{371DC779-6307-49D7-A653-4069D68C2010}" dt="2025-08-21T06:09:43.029" v="1210" actId="13926"/>
      <pc:docMkLst>
        <pc:docMk/>
      </pc:docMkLst>
      <pc:sldChg chg="delSp modSp mod">
        <pc:chgData name="Mitchell Hughes" userId="07e0a656-72cc-43dc-9101-73b1c8a126d1" providerId="ADAL" clId="{371DC779-6307-49D7-A653-4069D68C2010}" dt="2025-08-21T05:49:11.627" v="993"/>
        <pc:sldMkLst>
          <pc:docMk/>
          <pc:sldMk cId="1304813276" sldId="1685"/>
        </pc:sldMkLst>
      </pc:sldChg>
      <pc:sldChg chg="addSp delSp modSp mod">
        <pc:chgData name="Mitchell Hughes" userId="07e0a656-72cc-43dc-9101-73b1c8a126d1" providerId="ADAL" clId="{371DC779-6307-49D7-A653-4069D68C2010}" dt="2025-08-21T05:53:08.678" v="1103" actId="1076"/>
        <pc:sldMkLst>
          <pc:docMk/>
          <pc:sldMk cId="3065211263" sldId="1686"/>
        </pc:sldMkLst>
      </pc:sldChg>
      <pc:sldChg chg="delSp modSp mod">
        <pc:chgData name="Mitchell Hughes" userId="07e0a656-72cc-43dc-9101-73b1c8a126d1" providerId="ADAL" clId="{371DC779-6307-49D7-A653-4069D68C2010}" dt="2025-08-21T05:22:47.765" v="227" actId="1076"/>
        <pc:sldMkLst>
          <pc:docMk/>
          <pc:sldMk cId="500586079" sldId="1687"/>
        </pc:sldMkLst>
      </pc:sldChg>
    </pc:docChg>
  </pc:docChgLst>
  <pc:docChgLst>
    <pc:chgData name="Amanda Banks" userId="b087a8d9-1487-4f53-b260-56dd6c44b6b6" providerId="ADAL" clId="{F3286ECA-4439-4EC0-B72D-5046CB7A1859}"/>
    <pc:docChg chg="custSel modSld">
      <pc:chgData name="Amanda Banks" userId="b087a8d9-1487-4f53-b260-56dd6c44b6b6" providerId="ADAL" clId="{F3286ECA-4439-4EC0-B72D-5046CB7A1859}" dt="2025-05-02T02:28:25.167" v="41" actId="20577"/>
      <pc:docMkLst>
        <pc:docMk/>
      </pc:docMkLst>
      <pc:sldChg chg="modSp mod">
        <pc:chgData name="Amanda Banks" userId="b087a8d9-1487-4f53-b260-56dd6c44b6b6" providerId="ADAL" clId="{F3286ECA-4439-4EC0-B72D-5046CB7A1859}" dt="2025-05-02T02:28:25.167" v="41" actId="20577"/>
        <pc:sldMkLst>
          <pc:docMk/>
          <pc:sldMk cId="1334465648" sldId="1571"/>
        </pc:sldMkLst>
      </pc:sldChg>
      <pc:sldChg chg="modSp mod">
        <pc:chgData name="Amanda Banks" userId="b087a8d9-1487-4f53-b260-56dd6c44b6b6" providerId="ADAL" clId="{F3286ECA-4439-4EC0-B72D-5046CB7A1859}" dt="2025-05-02T00:07:58.362" v="23" actId="20577"/>
        <pc:sldMkLst>
          <pc:docMk/>
          <pc:sldMk cId="3865328833" sldId="1584"/>
        </pc:sldMkLst>
      </pc:sldChg>
    </pc:docChg>
  </pc:docChgLst>
  <pc:docChgLst>
    <pc:chgData name="Mitchell Hughes" userId="07e0a656-72cc-43dc-9101-73b1c8a126d1" providerId="ADAL" clId="{4C578989-C663-4F2C-9B5F-6D7B68C9A32E}"/>
    <pc:docChg chg="undo redo custSel addSld delSld modSld sldOrd modSection">
      <pc:chgData name="Mitchell Hughes" userId="07e0a656-72cc-43dc-9101-73b1c8a126d1" providerId="ADAL" clId="{4C578989-C663-4F2C-9B5F-6D7B68C9A32E}" dt="2025-05-30T03:21:01.975" v="4503"/>
      <pc:docMkLst>
        <pc:docMk/>
      </pc:docMkLst>
      <pc:sldChg chg="del">
        <pc:chgData name="Mitchell Hughes" userId="07e0a656-72cc-43dc-9101-73b1c8a126d1" providerId="ADAL" clId="{4C578989-C663-4F2C-9B5F-6D7B68C9A32E}" dt="2025-05-30T00:28:17.484" v="1238" actId="2696"/>
        <pc:sldMkLst>
          <pc:docMk/>
          <pc:sldMk cId="2441896267" sldId="1497"/>
        </pc:sldMkLst>
      </pc:sldChg>
      <pc:sldChg chg="modSp add del mod modCm">
        <pc:chgData name="Mitchell Hughes" userId="07e0a656-72cc-43dc-9101-73b1c8a126d1" providerId="ADAL" clId="{4C578989-C663-4F2C-9B5F-6D7B68C9A32E}" dt="2025-05-30T01:17:13.517" v="2059" actId="47"/>
        <pc:sldMkLst>
          <pc:docMk/>
          <pc:sldMk cId="3489690029" sldId="1497"/>
        </pc:sldMkLst>
      </pc:sldChg>
      <pc:sldChg chg="del">
        <pc:chgData name="Mitchell Hughes" userId="07e0a656-72cc-43dc-9101-73b1c8a126d1" providerId="ADAL" clId="{4C578989-C663-4F2C-9B5F-6D7B68C9A32E}" dt="2025-05-30T00:01:28.651" v="742" actId="47"/>
        <pc:sldMkLst>
          <pc:docMk/>
          <pc:sldMk cId="758065087" sldId="1556"/>
        </pc:sldMkLst>
      </pc:sldChg>
      <pc:sldChg chg="del">
        <pc:chgData name="Mitchell Hughes" userId="07e0a656-72cc-43dc-9101-73b1c8a126d1" providerId="ADAL" clId="{4C578989-C663-4F2C-9B5F-6D7B68C9A32E}" dt="2025-05-29T23:42:49.533" v="554" actId="47"/>
        <pc:sldMkLst>
          <pc:docMk/>
          <pc:sldMk cId="2213403142" sldId="1557"/>
        </pc:sldMkLst>
      </pc:sldChg>
      <pc:sldChg chg="del">
        <pc:chgData name="Mitchell Hughes" userId="07e0a656-72cc-43dc-9101-73b1c8a126d1" providerId="ADAL" clId="{4C578989-C663-4F2C-9B5F-6D7B68C9A32E}" dt="2025-05-29T23:30:35.911" v="404" actId="47"/>
        <pc:sldMkLst>
          <pc:docMk/>
          <pc:sldMk cId="229859254" sldId="1558"/>
        </pc:sldMkLst>
      </pc:sldChg>
      <pc:sldChg chg="modSp del mod">
        <pc:chgData name="Mitchell Hughes" userId="07e0a656-72cc-43dc-9101-73b1c8a126d1" providerId="ADAL" clId="{4C578989-C663-4F2C-9B5F-6D7B68C9A32E}" dt="2025-05-29T23:30:30.568" v="403" actId="47"/>
        <pc:sldMkLst>
          <pc:docMk/>
          <pc:sldMk cId="2630281608" sldId="1559"/>
        </pc:sldMkLst>
      </pc:sldChg>
      <pc:sldChg chg="del">
        <pc:chgData name="Mitchell Hughes" userId="07e0a656-72cc-43dc-9101-73b1c8a126d1" providerId="ADAL" clId="{4C578989-C663-4F2C-9B5F-6D7B68C9A32E}" dt="2025-05-29T23:15:04.569" v="28" actId="47"/>
        <pc:sldMkLst>
          <pc:docMk/>
          <pc:sldMk cId="3655456151" sldId="1560"/>
        </pc:sldMkLst>
      </pc:sldChg>
      <pc:sldChg chg="del">
        <pc:chgData name="Mitchell Hughes" userId="07e0a656-72cc-43dc-9101-73b1c8a126d1" providerId="ADAL" clId="{4C578989-C663-4F2C-9B5F-6D7B68C9A32E}" dt="2025-05-29T23:15:00.541" v="27" actId="47"/>
        <pc:sldMkLst>
          <pc:docMk/>
          <pc:sldMk cId="4036370107" sldId="1596"/>
        </pc:sldMkLst>
      </pc:sldChg>
      <pc:sldChg chg="modSp del mod">
        <pc:chgData name="Mitchell Hughes" userId="07e0a656-72cc-43dc-9101-73b1c8a126d1" providerId="ADAL" clId="{4C578989-C663-4F2C-9B5F-6D7B68C9A32E}" dt="2025-05-29T23:16:05.354" v="66" actId="47"/>
        <pc:sldMkLst>
          <pc:docMk/>
          <pc:sldMk cId="377940769" sldId="1597"/>
        </pc:sldMkLst>
      </pc:sldChg>
      <pc:sldChg chg="modSp mod">
        <pc:chgData name="Mitchell Hughes" userId="07e0a656-72cc-43dc-9101-73b1c8a126d1" providerId="ADAL" clId="{4C578989-C663-4F2C-9B5F-6D7B68C9A32E}" dt="2025-05-30T00:08:09.011" v="843" actId="1076"/>
        <pc:sldMkLst>
          <pc:docMk/>
          <pc:sldMk cId="776006058" sldId="1637"/>
        </pc:sldMkLst>
      </pc:sldChg>
      <pc:sldChg chg="del">
        <pc:chgData name="Mitchell Hughes" userId="07e0a656-72cc-43dc-9101-73b1c8a126d1" providerId="ADAL" clId="{4C578989-C663-4F2C-9B5F-6D7B68C9A32E}" dt="2025-05-30T00:06:21.082" v="812" actId="47"/>
        <pc:sldMkLst>
          <pc:docMk/>
          <pc:sldMk cId="2682110139" sldId="1638"/>
        </pc:sldMkLst>
      </pc:sldChg>
      <pc:sldChg chg="delSp modSp mod">
        <pc:chgData name="Mitchell Hughes" userId="07e0a656-72cc-43dc-9101-73b1c8a126d1" providerId="ADAL" clId="{4C578989-C663-4F2C-9B5F-6D7B68C9A32E}" dt="2025-05-29T23:13:09.587" v="3" actId="1076"/>
        <pc:sldMkLst>
          <pc:docMk/>
          <pc:sldMk cId="1577836501" sldId="1642"/>
        </pc:sldMkLst>
      </pc:sldChg>
      <pc:sldChg chg="modSp add mod">
        <pc:chgData name="Mitchell Hughes" userId="07e0a656-72cc-43dc-9101-73b1c8a126d1" providerId="ADAL" clId="{4C578989-C663-4F2C-9B5F-6D7B68C9A32E}" dt="2025-05-30T01:16:58.875" v="2058" actId="20577"/>
        <pc:sldMkLst>
          <pc:docMk/>
          <pc:sldMk cId="3729699708" sldId="1649"/>
        </pc:sldMkLst>
      </pc:sldChg>
      <pc:sldChg chg="add del setBg">
        <pc:chgData name="Mitchell Hughes" userId="07e0a656-72cc-43dc-9101-73b1c8a126d1" providerId="ADAL" clId="{4C578989-C663-4F2C-9B5F-6D7B68C9A32E}" dt="2025-05-30T00:01:59.840" v="746"/>
        <pc:sldMkLst>
          <pc:docMk/>
          <pc:sldMk cId="1104046630" sldId="1651"/>
        </pc:sldMkLst>
      </pc:sldChg>
      <pc:sldChg chg="addSp modSp add mod">
        <pc:chgData name="Mitchell Hughes" userId="07e0a656-72cc-43dc-9101-73b1c8a126d1" providerId="ADAL" clId="{4C578989-C663-4F2C-9B5F-6D7B68C9A32E}" dt="2025-05-30T03:19:41.067" v="4483" actId="20577"/>
        <pc:sldMkLst>
          <pc:docMk/>
          <pc:sldMk cId="1399084556" sldId="1652"/>
        </pc:sldMkLst>
      </pc:sldChg>
      <pc:sldChg chg="delSp modSp add del mod setBg modCm">
        <pc:chgData name="Mitchell Hughes" userId="07e0a656-72cc-43dc-9101-73b1c8a126d1" providerId="ADAL" clId="{4C578989-C663-4F2C-9B5F-6D7B68C9A32E}" dt="2025-05-30T01:18:53.276" v="2075" actId="47"/>
        <pc:sldMkLst>
          <pc:docMk/>
          <pc:sldMk cId="1941917931" sldId="1653"/>
        </pc:sldMkLst>
      </pc:sldChg>
      <pc:sldChg chg="add del setBg">
        <pc:chgData name="Mitchell Hughes" userId="07e0a656-72cc-43dc-9101-73b1c8a126d1" providerId="ADAL" clId="{4C578989-C663-4F2C-9B5F-6D7B68C9A32E}" dt="2025-05-30T00:27:37.629" v="1237" actId="47"/>
        <pc:sldMkLst>
          <pc:docMk/>
          <pc:sldMk cId="804806221" sldId="1654"/>
        </pc:sldMkLst>
      </pc:sldChg>
      <pc:sldChg chg="addSp delSp modSp add del mod">
        <pc:chgData name="Mitchell Hughes" userId="07e0a656-72cc-43dc-9101-73b1c8a126d1" providerId="ADAL" clId="{4C578989-C663-4F2C-9B5F-6D7B68C9A32E}" dt="2025-05-30T02:02:45.936" v="2375" actId="47"/>
        <pc:sldMkLst>
          <pc:docMk/>
          <pc:sldMk cId="2967787610" sldId="1660"/>
        </pc:sldMkLst>
      </pc:sldChg>
    </pc:docChg>
  </pc:docChgLst>
  <pc:docChgLst>
    <pc:chgData name="Mitchell Hughes" userId="07e0a656-72cc-43dc-9101-73b1c8a126d1" providerId="ADAL" clId="{21D64EA9-6FD9-47F7-8D37-F1751E7F5E40}"/>
    <pc:docChg chg="undo redo custSel modSld">
      <pc:chgData name="Mitchell Hughes" userId="07e0a656-72cc-43dc-9101-73b1c8a126d1" providerId="ADAL" clId="{21D64EA9-6FD9-47F7-8D37-F1751E7F5E40}" dt="2025-06-24T01:44:34.916" v="1211" actId="400"/>
      <pc:docMkLst>
        <pc:docMk/>
      </pc:docMkLst>
      <pc:sldChg chg="modSp mod">
        <pc:chgData name="Mitchell Hughes" userId="07e0a656-72cc-43dc-9101-73b1c8a126d1" providerId="ADAL" clId="{21D64EA9-6FD9-47F7-8D37-F1751E7F5E40}" dt="2025-06-24T01:44:34.916" v="1211" actId="400"/>
        <pc:sldMkLst>
          <pc:docMk/>
          <pc:sldMk cId="1786601390" sldId="1639"/>
        </pc:sldMkLst>
      </pc:sldChg>
    </pc:docChg>
  </pc:docChgLst>
  <pc:docChgLst>
    <pc:chgData name="Amanda Banks" userId="b087a8d9-1487-4f53-b260-56dd6c44b6b6" providerId="ADAL" clId="{586C17D5-3CC2-4F6A-82DE-D60FA26702D2}"/>
    <pc:docChg chg="undo redo custSel modSld">
      <pc:chgData name="Amanda Banks" userId="b087a8d9-1487-4f53-b260-56dd6c44b6b6" providerId="ADAL" clId="{586C17D5-3CC2-4F6A-82DE-D60FA26702D2}" dt="2025-10-29T11:02:28.542" v="1405"/>
      <pc:docMkLst>
        <pc:docMk/>
      </pc:docMkLst>
      <pc:sldChg chg="modSp mod">
        <pc:chgData name="Amanda Banks" userId="b087a8d9-1487-4f53-b260-56dd6c44b6b6" providerId="ADAL" clId="{586C17D5-3CC2-4F6A-82DE-D60FA26702D2}" dt="2025-10-29T01:09:23.697" v="349" actId="962"/>
        <pc:sldMkLst>
          <pc:docMk/>
          <pc:sldMk cId="1557444512" sldId="1436"/>
        </pc:sldMkLst>
        <pc:grpChg chg="mod">
          <ac:chgData name="Amanda Banks" userId="b087a8d9-1487-4f53-b260-56dd6c44b6b6" providerId="ADAL" clId="{586C17D5-3CC2-4F6A-82DE-D60FA26702D2}" dt="2025-10-29T01:09:23.697" v="349" actId="962"/>
          <ac:grpSpMkLst>
            <pc:docMk/>
            <pc:sldMk cId="1557444512" sldId="1436"/>
            <ac:grpSpMk id="3" creationId="{DE93061B-4BBB-6F7E-5705-3BD302CB4BE7}"/>
          </ac:grpSpMkLst>
        </pc:grpChg>
      </pc:sldChg>
      <pc:sldChg chg="modSp mod modCm">
        <pc:chgData name="Amanda Banks" userId="b087a8d9-1487-4f53-b260-56dd6c44b6b6" providerId="ADAL" clId="{586C17D5-3CC2-4F6A-82DE-D60FA26702D2}" dt="2025-10-29T08:31:48.685" v="819" actId="1076"/>
        <pc:sldMkLst>
          <pc:docMk/>
          <pc:sldMk cId="4218436663" sldId="1601"/>
        </pc:sldMkLst>
        <pc:spChg chg="mod">
          <ac:chgData name="Amanda Banks" userId="b087a8d9-1487-4f53-b260-56dd6c44b6b6" providerId="ADAL" clId="{586C17D5-3CC2-4F6A-82DE-D60FA26702D2}" dt="2025-10-29T08:31:48.685" v="819" actId="1076"/>
          <ac:spMkLst>
            <pc:docMk/>
            <pc:sldMk cId="4218436663" sldId="1601"/>
            <ac:spMk id="3" creationId="{063A64F8-71EB-2DCD-C145-3C44CF4384B7}"/>
          </ac:spMkLst>
        </pc:spChg>
        <pc:spChg chg="mod">
          <ac:chgData name="Amanda Banks" userId="b087a8d9-1487-4f53-b260-56dd6c44b6b6" providerId="ADAL" clId="{586C17D5-3CC2-4F6A-82DE-D60FA26702D2}" dt="2025-10-29T08:31:42.941" v="818" actId="1076"/>
          <ac:spMkLst>
            <pc:docMk/>
            <pc:sldMk cId="4218436663" sldId="1601"/>
            <ac:spMk id="5" creationId="{EDC15920-0711-2D67-0495-614587281931}"/>
          </ac:spMkLst>
        </pc:spChg>
        <pc:grpChg chg="mod">
          <ac:chgData name="Amanda Banks" userId="b087a8d9-1487-4f53-b260-56dd6c44b6b6" providerId="ADAL" clId="{586C17D5-3CC2-4F6A-82DE-D60FA26702D2}" dt="2025-10-29T01:09:46.436" v="351" actId="962"/>
          <ac:grpSpMkLst>
            <pc:docMk/>
            <pc:sldMk cId="4218436663" sldId="1601"/>
            <ac:grpSpMk id="15" creationId="{35E209C6-6A32-1173-CB2E-393BEACF4FDD}"/>
          </ac:grpSpMkLst>
        </pc:grpChg>
        <pc:picChg chg="mod">
          <ac:chgData name="Amanda Banks" userId="b087a8d9-1487-4f53-b260-56dd6c44b6b6" providerId="ADAL" clId="{586C17D5-3CC2-4F6A-82DE-D60FA26702D2}" dt="2025-10-29T01:00:02.499" v="57" actId="962"/>
          <ac:picMkLst>
            <pc:docMk/>
            <pc:sldMk cId="4218436663" sldId="1601"/>
            <ac:picMk id="26" creationId="{D730362B-8303-D444-5778-EA9452C655D3}"/>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586C17D5-3CC2-4F6A-82DE-D60FA26702D2}" dt="2025-10-29T02:06:50.114" v="478" actId="20577"/>
              <pc2:cmMkLst xmlns:pc2="http://schemas.microsoft.com/office/powerpoint/2019/9/main/command">
                <pc:docMk/>
                <pc:sldMk cId="4218436663" sldId="1601"/>
                <pc2:cmMk id="{569201DC-0F21-444D-8E57-A50561F031EA}"/>
              </pc2:cmMkLst>
            </pc226:cmChg>
          </p:ext>
        </pc:extLst>
      </pc:sldChg>
      <pc:sldChg chg="modSp mod modCm">
        <pc:chgData name="Amanda Banks" userId="b087a8d9-1487-4f53-b260-56dd6c44b6b6" providerId="ADAL" clId="{586C17D5-3CC2-4F6A-82DE-D60FA26702D2}" dt="2025-10-29T08:32:12.453" v="822" actId="1076"/>
        <pc:sldMkLst>
          <pc:docMk/>
          <pc:sldMk cId="1158032978" sldId="1605"/>
        </pc:sldMkLst>
        <pc:spChg chg="mod">
          <ac:chgData name="Amanda Banks" userId="b087a8d9-1487-4f53-b260-56dd6c44b6b6" providerId="ADAL" clId="{586C17D5-3CC2-4F6A-82DE-D60FA26702D2}" dt="2025-10-29T08:32:12.453" v="822" actId="1076"/>
          <ac:spMkLst>
            <pc:docMk/>
            <pc:sldMk cId="1158032978" sldId="1605"/>
            <ac:spMk id="2" creationId="{8AAB21AA-E032-B2A6-112A-5C1C8BC618F2}"/>
          </ac:spMkLst>
        </pc:spChg>
        <pc:spChg chg="mod">
          <ac:chgData name="Amanda Banks" userId="b087a8d9-1487-4f53-b260-56dd6c44b6b6" providerId="ADAL" clId="{586C17D5-3CC2-4F6A-82DE-D60FA26702D2}" dt="2025-10-29T02:09:23.083" v="490" actId="1076"/>
          <ac:spMkLst>
            <pc:docMk/>
            <pc:sldMk cId="1158032978" sldId="1605"/>
            <ac:spMk id="3" creationId="{27130A65-1755-5320-F4A2-DF913A6D53CA}"/>
          </ac:spMkLst>
        </pc:spChg>
        <pc:spChg chg="mod">
          <ac:chgData name="Amanda Banks" userId="b087a8d9-1487-4f53-b260-56dd6c44b6b6" providerId="ADAL" clId="{586C17D5-3CC2-4F6A-82DE-D60FA26702D2}" dt="2025-10-29T02:09:01.066" v="489" actId="1076"/>
          <ac:spMkLst>
            <pc:docMk/>
            <pc:sldMk cId="1158032978" sldId="1605"/>
            <ac:spMk id="4" creationId="{AC0D2B32-E82D-B6E0-3661-40DE12A47359}"/>
          </ac:spMkLst>
        </pc:spChg>
        <pc:spChg chg="mod">
          <ac:chgData name="Amanda Banks" userId="b087a8d9-1487-4f53-b260-56dd6c44b6b6" providerId="ADAL" clId="{586C17D5-3CC2-4F6A-82DE-D60FA26702D2}" dt="2025-10-29T08:32:05.086" v="821" actId="1076"/>
          <ac:spMkLst>
            <pc:docMk/>
            <pc:sldMk cId="1158032978" sldId="1605"/>
            <ac:spMk id="5" creationId="{EDC15920-0711-2D67-0495-614587281931}"/>
          </ac:spMkLst>
        </pc:spChg>
        <pc:spChg chg="mod">
          <ac:chgData name="Amanda Banks" userId="b087a8d9-1487-4f53-b260-56dd6c44b6b6" providerId="ADAL" clId="{586C17D5-3CC2-4F6A-82DE-D60FA26702D2}" dt="2025-10-29T02:09:01.066" v="489" actId="1076"/>
          <ac:spMkLst>
            <pc:docMk/>
            <pc:sldMk cId="1158032978" sldId="1605"/>
            <ac:spMk id="7" creationId="{8384FBFD-23D4-44BD-D709-F5C51C9B480E}"/>
          </ac:spMkLst>
        </pc:spChg>
        <pc:spChg chg="mod">
          <ac:chgData name="Amanda Banks" userId="b087a8d9-1487-4f53-b260-56dd6c44b6b6" providerId="ADAL" clId="{586C17D5-3CC2-4F6A-82DE-D60FA26702D2}" dt="2025-10-29T02:09:01.066" v="489" actId="1076"/>
          <ac:spMkLst>
            <pc:docMk/>
            <pc:sldMk cId="1158032978" sldId="1605"/>
            <ac:spMk id="18" creationId="{36AFB527-03D5-F9C1-BFC9-B0F73D553C72}"/>
          </ac:spMkLst>
        </pc:spChg>
        <pc:spChg chg="mod">
          <ac:chgData name="Amanda Banks" userId="b087a8d9-1487-4f53-b260-56dd6c44b6b6" providerId="ADAL" clId="{586C17D5-3CC2-4F6A-82DE-D60FA26702D2}" dt="2025-10-29T02:09:23.083" v="490" actId="1076"/>
          <ac:spMkLst>
            <pc:docMk/>
            <pc:sldMk cId="1158032978" sldId="1605"/>
            <ac:spMk id="28" creationId="{DCE9F0EB-8992-1C37-0AE6-4B6C11BB8991}"/>
          </ac:spMkLst>
        </pc:spChg>
        <pc:spChg chg="mod">
          <ac:chgData name="Amanda Banks" userId="b087a8d9-1487-4f53-b260-56dd6c44b6b6" providerId="ADAL" clId="{586C17D5-3CC2-4F6A-82DE-D60FA26702D2}" dt="2025-10-29T02:09:23.083" v="490" actId="1076"/>
          <ac:spMkLst>
            <pc:docMk/>
            <pc:sldMk cId="1158032978" sldId="1605"/>
            <ac:spMk id="29" creationId="{C5D544B7-C932-9DC0-9678-9FE69A50A4CE}"/>
          </ac:spMkLst>
        </pc:spChg>
        <pc:spChg chg="mod">
          <ac:chgData name="Amanda Banks" userId="b087a8d9-1487-4f53-b260-56dd6c44b6b6" providerId="ADAL" clId="{586C17D5-3CC2-4F6A-82DE-D60FA26702D2}" dt="2025-10-29T02:09:01.066" v="489" actId="1076"/>
          <ac:spMkLst>
            <pc:docMk/>
            <pc:sldMk cId="1158032978" sldId="1605"/>
            <ac:spMk id="30" creationId="{77F4B317-E191-67C9-7CDA-6CC77F2F213B}"/>
          </ac:spMkLst>
        </pc:spChg>
        <pc:spChg chg="mod">
          <ac:chgData name="Amanda Banks" userId="b087a8d9-1487-4f53-b260-56dd6c44b6b6" providerId="ADAL" clId="{586C17D5-3CC2-4F6A-82DE-D60FA26702D2}" dt="2025-10-29T02:09:01.066" v="489" actId="1076"/>
          <ac:spMkLst>
            <pc:docMk/>
            <pc:sldMk cId="1158032978" sldId="1605"/>
            <ac:spMk id="31" creationId="{8D1B6094-496E-133B-9694-7DDF4DC60BD6}"/>
          </ac:spMkLst>
        </pc:spChg>
        <pc:spChg chg="mod">
          <ac:chgData name="Amanda Banks" userId="b087a8d9-1487-4f53-b260-56dd6c44b6b6" providerId="ADAL" clId="{586C17D5-3CC2-4F6A-82DE-D60FA26702D2}" dt="2025-10-29T02:09:01.066" v="489" actId="1076"/>
          <ac:spMkLst>
            <pc:docMk/>
            <pc:sldMk cId="1158032978" sldId="1605"/>
            <ac:spMk id="32" creationId="{9BC39B6E-C79B-4EEC-F02A-F2225465FE35}"/>
          </ac:spMkLst>
        </pc:spChg>
        <pc:grpChg chg="mod">
          <ac:chgData name="Amanda Banks" userId="b087a8d9-1487-4f53-b260-56dd6c44b6b6" providerId="ADAL" clId="{586C17D5-3CC2-4F6A-82DE-D60FA26702D2}" dt="2025-10-29T01:11:21.491" v="375" actId="962"/>
          <ac:grpSpMkLst>
            <pc:docMk/>
            <pc:sldMk cId="1158032978" sldId="1605"/>
            <ac:grpSpMk id="22" creationId="{9942558B-3621-FB21-73AB-CB8475A0DB97}"/>
          </ac:grpSpMkLst>
        </pc:grpChg>
        <pc:picChg chg="mod">
          <ac:chgData name="Amanda Banks" userId="b087a8d9-1487-4f53-b260-56dd6c44b6b6" providerId="ADAL" clId="{586C17D5-3CC2-4F6A-82DE-D60FA26702D2}" dt="2025-10-29T02:09:01.066" v="489" actId="1076"/>
          <ac:picMkLst>
            <pc:docMk/>
            <pc:sldMk cId="1158032978" sldId="1605"/>
            <ac:picMk id="6" creationId="{179FEE09-24CE-8E98-3F93-5FE5BCF04ED1}"/>
          </ac:picMkLst>
        </pc:picChg>
        <pc:picChg chg="mod">
          <ac:chgData name="Amanda Banks" userId="b087a8d9-1487-4f53-b260-56dd6c44b6b6" providerId="ADAL" clId="{586C17D5-3CC2-4F6A-82DE-D60FA26702D2}" dt="2025-10-29T02:09:01.066" v="489" actId="1076"/>
          <ac:picMkLst>
            <pc:docMk/>
            <pc:sldMk cId="1158032978" sldId="1605"/>
            <ac:picMk id="9" creationId="{283FFB6A-71DE-5D8F-C7E9-B18527F07A1A}"/>
          </ac:picMkLst>
        </pc:picChg>
        <pc:picChg chg="mod">
          <ac:chgData name="Amanda Banks" userId="b087a8d9-1487-4f53-b260-56dd6c44b6b6" providerId="ADAL" clId="{586C17D5-3CC2-4F6A-82DE-D60FA26702D2}" dt="2025-10-29T02:09:23.083" v="490" actId="1076"/>
          <ac:picMkLst>
            <pc:docMk/>
            <pc:sldMk cId="1158032978" sldId="1605"/>
            <ac:picMk id="10" creationId="{278FDD1D-36B7-0E2B-74EF-75285A83109F}"/>
          </ac:picMkLst>
        </pc:picChg>
        <pc:picChg chg="mod">
          <ac:chgData name="Amanda Banks" userId="b087a8d9-1487-4f53-b260-56dd6c44b6b6" providerId="ADAL" clId="{586C17D5-3CC2-4F6A-82DE-D60FA26702D2}" dt="2025-10-29T02:09:23.083" v="490" actId="1076"/>
          <ac:picMkLst>
            <pc:docMk/>
            <pc:sldMk cId="1158032978" sldId="1605"/>
            <ac:picMk id="11" creationId="{3D3D8EE8-075F-06EF-00CC-EB793421FE2E}"/>
          </ac:picMkLst>
        </pc:picChg>
        <pc:picChg chg="mod">
          <ac:chgData name="Amanda Banks" userId="b087a8d9-1487-4f53-b260-56dd6c44b6b6" providerId="ADAL" clId="{586C17D5-3CC2-4F6A-82DE-D60FA26702D2}" dt="2025-10-29T02:09:23.083" v="490" actId="1076"/>
          <ac:picMkLst>
            <pc:docMk/>
            <pc:sldMk cId="1158032978" sldId="1605"/>
            <ac:picMk id="12" creationId="{3FC5B2B3-36A3-F85D-D77C-F69E208AE64E}"/>
          </ac:picMkLst>
        </pc:picChg>
        <pc:picChg chg="mod">
          <ac:chgData name="Amanda Banks" userId="b087a8d9-1487-4f53-b260-56dd6c44b6b6" providerId="ADAL" clId="{586C17D5-3CC2-4F6A-82DE-D60FA26702D2}" dt="2025-10-29T02:09:01.066" v="489" actId="1076"/>
          <ac:picMkLst>
            <pc:docMk/>
            <pc:sldMk cId="1158032978" sldId="1605"/>
            <ac:picMk id="13" creationId="{074627EA-E4FF-E16B-D563-F4AEFE9CA522}"/>
          </ac:picMkLst>
        </pc:picChg>
        <pc:picChg chg="mod">
          <ac:chgData name="Amanda Banks" userId="b087a8d9-1487-4f53-b260-56dd6c44b6b6" providerId="ADAL" clId="{586C17D5-3CC2-4F6A-82DE-D60FA26702D2}" dt="2025-10-29T02:09:01.066" v="489" actId="1076"/>
          <ac:picMkLst>
            <pc:docMk/>
            <pc:sldMk cId="1158032978" sldId="1605"/>
            <ac:picMk id="14" creationId="{812F7287-E0BE-7A65-9F66-7CAC576818E4}"/>
          </ac:picMkLst>
        </pc:picChg>
        <pc:picChg chg="mod">
          <ac:chgData name="Amanda Banks" userId="b087a8d9-1487-4f53-b260-56dd6c44b6b6" providerId="ADAL" clId="{586C17D5-3CC2-4F6A-82DE-D60FA26702D2}" dt="2025-10-29T02:09:01.066" v="489" actId="1076"/>
          <ac:picMkLst>
            <pc:docMk/>
            <pc:sldMk cId="1158032978" sldId="1605"/>
            <ac:picMk id="15" creationId="{03F96C63-6B02-07E0-CA73-C2957BDB4547}"/>
          </ac:picMkLst>
        </pc:picChg>
        <pc:picChg chg="mod">
          <ac:chgData name="Amanda Banks" userId="b087a8d9-1487-4f53-b260-56dd6c44b6b6" providerId="ADAL" clId="{586C17D5-3CC2-4F6A-82DE-D60FA26702D2}" dt="2025-10-29T02:09:01.066" v="489" actId="1076"/>
          <ac:picMkLst>
            <pc:docMk/>
            <pc:sldMk cId="1158032978" sldId="1605"/>
            <ac:picMk id="17" creationId="{4E952C0E-3939-487D-998A-ABBAEABD5C2D}"/>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586C17D5-3CC2-4F6A-82DE-D60FA26702D2}" dt="2025-10-29T02:08:07.801" v="486" actId="20577"/>
              <pc2:cmMkLst xmlns:pc2="http://schemas.microsoft.com/office/powerpoint/2019/9/main/command">
                <pc:docMk/>
                <pc:sldMk cId="1158032978" sldId="1605"/>
                <pc2:cmMk id="{07AF9FA4-0F11-4F8E-B5B0-4D1EDBED8BE7}"/>
              </pc2:cmMkLst>
            </pc226:cmChg>
            <pc226:cmChg xmlns:pc226="http://schemas.microsoft.com/office/powerpoint/2022/06/main/command" chg="mod">
              <pc226:chgData name="Amanda Banks" userId="b087a8d9-1487-4f53-b260-56dd6c44b6b6" providerId="ADAL" clId="{586C17D5-3CC2-4F6A-82DE-D60FA26702D2}" dt="2025-10-29T02:08:07.801" v="486" actId="20577"/>
              <pc2:cmMkLst xmlns:pc2="http://schemas.microsoft.com/office/powerpoint/2019/9/main/command">
                <pc:docMk/>
                <pc:sldMk cId="1158032978" sldId="1605"/>
                <pc2:cmMk id="{8FA822F6-3E82-48A3-AC36-ECDE9467AFFD}"/>
              </pc2:cmMkLst>
            </pc226:cmChg>
          </p:ext>
        </pc:extLst>
      </pc:sldChg>
      <pc:sldChg chg="modSp mod modCm">
        <pc:chgData name="Amanda Banks" userId="b087a8d9-1487-4f53-b260-56dd6c44b6b6" providerId="ADAL" clId="{586C17D5-3CC2-4F6A-82DE-D60FA26702D2}" dt="2025-10-29T08:32:29.850" v="825" actId="1036"/>
        <pc:sldMkLst>
          <pc:docMk/>
          <pc:sldMk cId="976410157" sldId="1609"/>
        </pc:sldMkLst>
        <pc:spChg chg="mod">
          <ac:chgData name="Amanda Banks" userId="b087a8d9-1487-4f53-b260-56dd6c44b6b6" providerId="ADAL" clId="{586C17D5-3CC2-4F6A-82DE-D60FA26702D2}" dt="2025-10-29T02:10:04.861" v="491" actId="1076"/>
          <ac:spMkLst>
            <pc:docMk/>
            <pc:sldMk cId="976410157" sldId="1609"/>
            <ac:spMk id="2" creationId="{E99C01B4-AFDA-9F36-6E94-DD4FA9299066}"/>
          </ac:spMkLst>
        </pc:spChg>
        <pc:spChg chg="mod">
          <ac:chgData name="Amanda Banks" userId="b087a8d9-1487-4f53-b260-56dd6c44b6b6" providerId="ADAL" clId="{586C17D5-3CC2-4F6A-82DE-D60FA26702D2}" dt="2025-10-29T08:32:29.850" v="825" actId="1036"/>
          <ac:spMkLst>
            <pc:docMk/>
            <pc:sldMk cId="976410157" sldId="1609"/>
            <ac:spMk id="4" creationId="{561B5FA3-50CB-AB76-533C-E0F8176C3A65}"/>
          </ac:spMkLst>
        </pc:spChg>
        <pc:grpChg chg="mod">
          <ac:chgData name="Amanda Banks" userId="b087a8d9-1487-4f53-b260-56dd6c44b6b6" providerId="ADAL" clId="{586C17D5-3CC2-4F6A-82DE-D60FA26702D2}" dt="2025-10-29T01:14:30.553" v="403" actId="962"/>
          <ac:grpSpMkLst>
            <pc:docMk/>
            <pc:sldMk cId="976410157" sldId="1609"/>
            <ac:grpSpMk id="13" creationId="{474A4242-E842-3C2E-B629-413166B44DF2}"/>
          </ac:grpSpMkLst>
        </pc:gr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586C17D5-3CC2-4F6A-82DE-D60FA26702D2}" dt="2025-10-29T02:10:42.542" v="496" actId="20577"/>
              <pc2:cmMkLst xmlns:pc2="http://schemas.microsoft.com/office/powerpoint/2019/9/main/command">
                <pc:docMk/>
                <pc:sldMk cId="976410157" sldId="1609"/>
                <pc2:cmMk id="{35B07FF5-47A4-4200-8764-D37A314C8385}"/>
              </pc2:cmMkLst>
            </pc226:cmChg>
          </p:ext>
        </pc:extLst>
      </pc:sldChg>
      <pc:sldChg chg="modSp mod">
        <pc:chgData name="Amanda Banks" userId="b087a8d9-1487-4f53-b260-56dd6c44b6b6" providerId="ADAL" clId="{586C17D5-3CC2-4F6A-82DE-D60FA26702D2}" dt="2025-10-29T01:18:21.597" v="427" actId="962"/>
        <pc:sldMkLst>
          <pc:docMk/>
          <pc:sldMk cId="2067630647" sldId="1625"/>
        </pc:sldMkLst>
        <pc:grpChg chg="mod">
          <ac:chgData name="Amanda Banks" userId="b087a8d9-1487-4f53-b260-56dd6c44b6b6" providerId="ADAL" clId="{586C17D5-3CC2-4F6A-82DE-D60FA26702D2}" dt="2025-10-29T01:18:21.597" v="427" actId="962"/>
          <ac:grpSpMkLst>
            <pc:docMk/>
            <pc:sldMk cId="2067630647" sldId="1625"/>
            <ac:grpSpMk id="2" creationId="{496A00B0-600F-7D23-3E4F-AD16C31D8209}"/>
          </ac:grpSpMkLst>
        </pc:grpChg>
      </pc:sldChg>
      <pc:sldChg chg="modSp mod">
        <pc:chgData name="Amanda Banks" userId="b087a8d9-1487-4f53-b260-56dd6c44b6b6" providerId="ADAL" clId="{586C17D5-3CC2-4F6A-82DE-D60FA26702D2}" dt="2025-10-29T08:32:56.747" v="831" actId="1076"/>
        <pc:sldMkLst>
          <pc:docMk/>
          <pc:sldMk cId="1577836501" sldId="1642"/>
        </pc:sldMkLst>
        <pc:spChg chg="mod">
          <ac:chgData name="Amanda Banks" userId="b087a8d9-1487-4f53-b260-56dd6c44b6b6" providerId="ADAL" clId="{586C17D5-3CC2-4F6A-82DE-D60FA26702D2}" dt="2025-10-29T08:32:56.747" v="831" actId="1076"/>
          <ac:spMkLst>
            <pc:docMk/>
            <pc:sldMk cId="1577836501" sldId="1642"/>
            <ac:spMk id="2" creationId="{E99C01B4-AFDA-9F36-6E94-DD4FA9299066}"/>
          </ac:spMkLst>
        </pc:spChg>
        <pc:spChg chg="mod">
          <ac:chgData name="Amanda Banks" userId="b087a8d9-1487-4f53-b260-56dd6c44b6b6" providerId="ADAL" clId="{586C17D5-3CC2-4F6A-82DE-D60FA26702D2}" dt="2025-10-29T08:32:49.290" v="830" actId="1036"/>
          <ac:spMkLst>
            <pc:docMk/>
            <pc:sldMk cId="1577836501" sldId="1642"/>
            <ac:spMk id="4" creationId="{561B5FA3-50CB-AB76-533C-E0F8176C3A65}"/>
          </ac:spMkLst>
        </pc:spChg>
        <pc:grpChg chg="mod">
          <ac:chgData name="Amanda Banks" userId="b087a8d9-1487-4f53-b260-56dd6c44b6b6" providerId="ADAL" clId="{586C17D5-3CC2-4F6A-82DE-D60FA26702D2}" dt="2025-10-29T01:19:12.184" v="439" actId="962"/>
          <ac:grpSpMkLst>
            <pc:docMk/>
            <pc:sldMk cId="1577836501" sldId="1642"/>
            <ac:grpSpMk id="9" creationId="{2E067856-A062-2DDF-85EA-3155BBBE89E0}"/>
          </ac:grpSpMkLst>
        </pc:grpChg>
      </pc:sldChg>
      <pc:sldChg chg="modSp mod">
        <pc:chgData name="Amanda Banks" userId="b087a8d9-1487-4f53-b260-56dd6c44b6b6" providerId="ADAL" clId="{586C17D5-3CC2-4F6A-82DE-D60FA26702D2}" dt="2025-10-29T08:42:09.257" v="889" actId="1076"/>
        <pc:sldMkLst>
          <pc:docMk/>
          <pc:sldMk cId="3538298205" sldId="1643"/>
        </pc:sldMkLst>
        <pc:spChg chg="mod">
          <ac:chgData name="Amanda Banks" userId="b087a8d9-1487-4f53-b260-56dd6c44b6b6" providerId="ADAL" clId="{586C17D5-3CC2-4F6A-82DE-D60FA26702D2}" dt="2025-10-29T08:42:04.695" v="888" actId="1076"/>
          <ac:spMkLst>
            <pc:docMk/>
            <pc:sldMk cId="3538298205" sldId="1643"/>
            <ac:spMk id="3" creationId="{731992D9-B54E-7530-AD42-0A0C4A58FC59}"/>
          </ac:spMkLst>
        </pc:spChg>
        <pc:spChg chg="mod">
          <ac:chgData name="Amanda Banks" userId="b087a8d9-1487-4f53-b260-56dd6c44b6b6" providerId="ADAL" clId="{586C17D5-3CC2-4F6A-82DE-D60FA26702D2}" dt="2025-10-29T08:42:09.257" v="889" actId="1076"/>
          <ac:spMkLst>
            <pc:docMk/>
            <pc:sldMk cId="3538298205" sldId="1643"/>
            <ac:spMk id="5" creationId="{7596D20E-7532-A6A9-0A2B-0C2DCBAD9554}"/>
          </ac:spMkLst>
        </pc:spChg>
        <pc:spChg chg="mod">
          <ac:chgData name="Amanda Banks" userId="b087a8d9-1487-4f53-b260-56dd6c44b6b6" providerId="ADAL" clId="{586C17D5-3CC2-4F6A-82DE-D60FA26702D2}" dt="2025-10-29T08:41:23.498" v="885" actId="108"/>
          <ac:spMkLst>
            <pc:docMk/>
            <pc:sldMk cId="3538298205" sldId="1643"/>
            <ac:spMk id="7" creationId="{73C4CFCB-2607-1C81-BA42-36F313CC14FC}"/>
          </ac:spMkLst>
        </pc:spChg>
        <pc:grpChg chg="mod">
          <ac:chgData name="Amanda Banks" userId="b087a8d9-1487-4f53-b260-56dd6c44b6b6" providerId="ADAL" clId="{586C17D5-3CC2-4F6A-82DE-D60FA26702D2}" dt="2025-10-29T01:19:27.549" v="443" actId="962"/>
          <ac:grpSpMkLst>
            <pc:docMk/>
            <pc:sldMk cId="3538298205" sldId="1643"/>
            <ac:grpSpMk id="9" creationId="{43346316-F9D8-0403-60AA-43B6BE88D136}"/>
          </ac:grpSpMkLst>
        </pc:grpChg>
        <pc:graphicFrameChg chg="mod">
          <ac:chgData name="Amanda Banks" userId="b087a8d9-1487-4f53-b260-56dd6c44b6b6" providerId="ADAL" clId="{586C17D5-3CC2-4F6A-82DE-D60FA26702D2}" dt="2025-10-29T08:41:28.695" v="886" actId="1076"/>
          <ac:graphicFrameMkLst>
            <pc:docMk/>
            <pc:sldMk cId="3538298205" sldId="1643"/>
            <ac:graphicFrameMk id="4" creationId="{7056A4D3-AB02-0622-0A6E-AE25454309C0}"/>
          </ac:graphicFrameMkLst>
        </pc:graphicFrameChg>
      </pc:sldChg>
      <pc:sldChg chg="modSp mod">
        <pc:chgData name="Amanda Banks" userId="b087a8d9-1487-4f53-b260-56dd6c44b6b6" providerId="ADAL" clId="{586C17D5-3CC2-4F6A-82DE-D60FA26702D2}" dt="2025-10-29T02:03:06.962" v="461" actId="962"/>
        <pc:sldMkLst>
          <pc:docMk/>
          <pc:sldMk cId="659614897" sldId="1678"/>
        </pc:sldMkLst>
        <pc:picChg chg="mod">
          <ac:chgData name="Amanda Banks" userId="b087a8d9-1487-4f53-b260-56dd6c44b6b6" providerId="ADAL" clId="{586C17D5-3CC2-4F6A-82DE-D60FA26702D2}" dt="2025-10-29T02:03:06.962" v="461" actId="962"/>
          <ac:picMkLst>
            <pc:docMk/>
            <pc:sldMk cId="659614897" sldId="1678"/>
            <ac:picMk id="11" creationId="{59FA4F49-99CE-7139-CCEC-64E1D92D6A27}"/>
          </ac:picMkLst>
        </pc:picChg>
      </pc:sldChg>
      <pc:sldChg chg="addSp delSp modSp mod modCm">
        <pc:chgData name="Amanda Banks" userId="b087a8d9-1487-4f53-b260-56dd6c44b6b6" providerId="ADAL" clId="{586C17D5-3CC2-4F6A-82DE-D60FA26702D2}" dt="2025-10-29T08:45:02.160" v="899" actId="20577"/>
        <pc:sldMkLst>
          <pc:docMk/>
          <pc:sldMk cId="1304813276" sldId="1685"/>
        </pc:sldMkLst>
        <pc:spChg chg="add mod">
          <ac:chgData name="Amanda Banks" userId="b087a8d9-1487-4f53-b260-56dd6c44b6b6" providerId="ADAL" clId="{586C17D5-3CC2-4F6A-82DE-D60FA26702D2}" dt="2025-10-29T02:23:07.877" v="613" actId="20577"/>
          <ac:spMkLst>
            <pc:docMk/>
            <pc:sldMk cId="1304813276" sldId="1685"/>
            <ac:spMk id="7" creationId="{4C4976E5-B752-99F1-D3F5-ABA304FBF9B7}"/>
          </ac:spMkLst>
        </pc:spChg>
        <pc:spChg chg="mod">
          <ac:chgData name="Amanda Banks" userId="b087a8d9-1487-4f53-b260-56dd6c44b6b6" providerId="ADAL" clId="{586C17D5-3CC2-4F6A-82DE-D60FA26702D2}" dt="2025-10-29T08:44:58.272" v="893" actId="1076"/>
          <ac:spMkLst>
            <pc:docMk/>
            <pc:sldMk cId="1304813276" sldId="1685"/>
            <ac:spMk id="14" creationId="{19D7E2F7-CC52-B743-F827-5A19EE095453}"/>
          </ac:spMkLst>
        </pc:spChg>
        <pc:spChg chg="add mod">
          <ac:chgData name="Amanda Banks" userId="b087a8d9-1487-4f53-b260-56dd6c44b6b6" providerId="ADAL" clId="{586C17D5-3CC2-4F6A-82DE-D60FA26702D2}" dt="2025-10-29T02:21:06.487" v="607" actId="1076"/>
          <ac:spMkLst>
            <pc:docMk/>
            <pc:sldMk cId="1304813276" sldId="1685"/>
            <ac:spMk id="16" creationId="{A98BEE3C-0557-ABAA-402C-4C717C88A6C3}"/>
          </ac:spMkLst>
        </pc:spChg>
        <pc:spChg chg="add mod">
          <ac:chgData name="Amanda Banks" userId="b087a8d9-1487-4f53-b260-56dd6c44b6b6" providerId="ADAL" clId="{586C17D5-3CC2-4F6A-82DE-D60FA26702D2}" dt="2025-10-29T08:45:02.160" v="899" actId="20577"/>
          <ac:spMkLst>
            <pc:docMk/>
            <pc:sldMk cId="1304813276" sldId="1685"/>
            <ac:spMk id="17" creationId="{D34D7752-02D3-EA4E-DCFB-9F28DACC974C}"/>
          </ac:spMkLst>
        </pc:spChg>
        <pc:spChg chg="mod">
          <ac:chgData name="Amanda Banks" userId="b087a8d9-1487-4f53-b260-56dd6c44b6b6" providerId="ADAL" clId="{586C17D5-3CC2-4F6A-82DE-D60FA26702D2}" dt="2025-10-29T02:15:52.585" v="529" actId="1036"/>
          <ac:spMkLst>
            <pc:docMk/>
            <pc:sldMk cId="1304813276" sldId="1685"/>
            <ac:spMk id="24" creationId="{37CE4C77-CF61-CA36-51FB-30B4AB12AFFE}"/>
          </ac:spMkLst>
        </pc:spChg>
        <pc:spChg chg="mod">
          <ac:chgData name="Amanda Banks" userId="b087a8d9-1487-4f53-b260-56dd6c44b6b6" providerId="ADAL" clId="{586C17D5-3CC2-4F6A-82DE-D60FA26702D2}" dt="2025-10-29T02:15:52.585" v="529" actId="1036"/>
          <ac:spMkLst>
            <pc:docMk/>
            <pc:sldMk cId="1304813276" sldId="1685"/>
            <ac:spMk id="25" creationId="{1151E9E5-13B8-7E2F-B4DE-A17C1B82369E}"/>
          </ac:spMkLst>
        </pc:spChg>
        <pc:spChg chg="mod">
          <ac:chgData name="Amanda Banks" userId="b087a8d9-1487-4f53-b260-56dd6c44b6b6" providerId="ADAL" clId="{586C17D5-3CC2-4F6A-82DE-D60FA26702D2}" dt="2025-10-29T02:15:52.585" v="529" actId="1036"/>
          <ac:spMkLst>
            <pc:docMk/>
            <pc:sldMk cId="1304813276" sldId="1685"/>
            <ac:spMk id="27" creationId="{25C3C77F-7AF6-041F-1657-F97A8EBC222C}"/>
          </ac:spMkLst>
        </pc:spChg>
        <pc:grpChg chg="mod">
          <ac:chgData name="Amanda Banks" userId="b087a8d9-1487-4f53-b260-56dd6c44b6b6" providerId="ADAL" clId="{586C17D5-3CC2-4F6A-82DE-D60FA26702D2}" dt="2025-10-29T01:11:29.653" v="377" actId="962"/>
          <ac:grpSpMkLst>
            <pc:docMk/>
            <pc:sldMk cId="1304813276" sldId="1685"/>
            <ac:grpSpMk id="9" creationId="{4DAF70FB-579B-A094-31E3-3175B7610C8F}"/>
          </ac:grpSpMkLst>
        </pc:grpChg>
        <pc:picChg chg="mod">
          <ac:chgData name="Amanda Banks" userId="b087a8d9-1487-4f53-b260-56dd6c44b6b6" providerId="ADAL" clId="{586C17D5-3CC2-4F6A-82DE-D60FA26702D2}" dt="2025-10-29T02:15:52.585" v="529" actId="1036"/>
          <ac:picMkLst>
            <pc:docMk/>
            <pc:sldMk cId="1304813276" sldId="1685"/>
            <ac:picMk id="6" creationId="{663D4266-8BA2-1ED8-7250-AF7784630BDA}"/>
          </ac:picMkLst>
        </pc:picChg>
        <pc:picChg chg="mod">
          <ac:chgData name="Amanda Banks" userId="b087a8d9-1487-4f53-b260-56dd6c44b6b6" providerId="ADAL" clId="{586C17D5-3CC2-4F6A-82DE-D60FA26702D2}" dt="2025-10-29T02:16:06.270" v="530" actId="1076"/>
          <ac:picMkLst>
            <pc:docMk/>
            <pc:sldMk cId="1304813276" sldId="1685"/>
            <ac:picMk id="8" creationId="{23603E2A-1FE5-3E4F-B251-72CADF57840E}"/>
          </ac:picMkLst>
        </pc:picChg>
        <pc:picChg chg="add mod">
          <ac:chgData name="Amanda Banks" userId="b087a8d9-1487-4f53-b260-56dd6c44b6b6" providerId="ADAL" clId="{586C17D5-3CC2-4F6A-82DE-D60FA26702D2}" dt="2025-10-29T02:25:36.906" v="614" actId="29295"/>
          <ac:picMkLst>
            <pc:docMk/>
            <pc:sldMk cId="1304813276" sldId="1685"/>
            <ac:picMk id="15" creationId="{E6789D05-FAE8-4C03-0B81-AAD5706F5D5F}"/>
          </ac:picMkLst>
        </pc:picChg>
        <pc:picChg chg="mod">
          <ac:chgData name="Amanda Banks" userId="b087a8d9-1487-4f53-b260-56dd6c44b6b6" providerId="ADAL" clId="{586C17D5-3CC2-4F6A-82DE-D60FA26702D2}" dt="2025-10-29T02:15:52.585" v="529" actId="1036"/>
          <ac:picMkLst>
            <pc:docMk/>
            <pc:sldMk cId="1304813276" sldId="1685"/>
            <ac:picMk id="21" creationId="{276C23CC-4242-71C7-53CC-B178E9133FCF}"/>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586C17D5-3CC2-4F6A-82DE-D60FA26702D2}" dt="2025-10-29T08:45:02.160" v="899" actId="20577"/>
              <pc2:cmMkLst xmlns:pc2="http://schemas.microsoft.com/office/powerpoint/2019/9/main/command">
                <pc:docMk/>
                <pc:sldMk cId="1304813276" sldId="1685"/>
                <pc2:cmMk id="{828C1134-E429-44C1-8B0E-E1321407EE81}"/>
              </pc2:cmMkLst>
            </pc226:cmChg>
            <pc226:cmChg xmlns:pc226="http://schemas.microsoft.com/office/powerpoint/2022/06/main/command" chg="mod">
              <pc226:chgData name="Amanda Banks" userId="b087a8d9-1487-4f53-b260-56dd6c44b6b6" providerId="ADAL" clId="{586C17D5-3CC2-4F6A-82DE-D60FA26702D2}" dt="2025-10-29T08:45:02.160" v="899" actId="20577"/>
              <pc2:cmMkLst xmlns:pc2="http://schemas.microsoft.com/office/powerpoint/2019/9/main/command">
                <pc:docMk/>
                <pc:sldMk cId="1304813276" sldId="1685"/>
                <pc2:cmMk id="{32B7D690-DFED-4DB9-A0A9-5B940500DDE0}"/>
              </pc2:cmMkLst>
            </pc226:cmChg>
            <pc226:cmChg xmlns:pc226="http://schemas.microsoft.com/office/powerpoint/2022/06/main/command" chg="mod">
              <pc226:chgData name="Amanda Banks" userId="b087a8d9-1487-4f53-b260-56dd6c44b6b6" providerId="ADAL" clId="{586C17D5-3CC2-4F6A-82DE-D60FA26702D2}" dt="2025-10-29T08:45:02.160" v="899" actId="20577"/>
              <pc2:cmMkLst xmlns:pc2="http://schemas.microsoft.com/office/powerpoint/2019/9/main/command">
                <pc:docMk/>
                <pc:sldMk cId="1304813276" sldId="1685"/>
                <pc2:cmMk id="{FE79C8AC-E9FF-4507-9589-E888B352DA70}"/>
              </pc2:cmMkLst>
            </pc226:cmChg>
          </p:ext>
        </pc:extLst>
      </pc:sldChg>
      <pc:sldChg chg="modSp mod">
        <pc:chgData name="Amanda Banks" userId="b087a8d9-1487-4f53-b260-56dd6c44b6b6" providerId="ADAL" clId="{586C17D5-3CC2-4F6A-82DE-D60FA26702D2}" dt="2025-10-29T09:16:22.643" v="1217" actId="962"/>
        <pc:sldMkLst>
          <pc:docMk/>
          <pc:sldMk cId="1668411616" sldId="1693"/>
        </pc:sldMkLst>
        <pc:spChg chg="mod">
          <ac:chgData name="Amanda Banks" userId="b087a8d9-1487-4f53-b260-56dd6c44b6b6" providerId="ADAL" clId="{586C17D5-3CC2-4F6A-82DE-D60FA26702D2}" dt="2025-10-29T09:16:22.643" v="1217" actId="962"/>
          <ac:spMkLst>
            <pc:docMk/>
            <pc:sldMk cId="1668411616" sldId="1693"/>
            <ac:spMk id="32" creationId="{7542A35A-96FD-B49A-2A7B-FDCE381B641C}"/>
          </ac:spMkLst>
        </pc:spChg>
        <pc:grpChg chg="mod">
          <ac:chgData name="Amanda Banks" userId="b087a8d9-1487-4f53-b260-56dd6c44b6b6" providerId="ADAL" clId="{586C17D5-3CC2-4F6A-82DE-D60FA26702D2}" dt="2025-10-29T01:07:23.207" v="325" actId="962"/>
          <ac:grpSpMkLst>
            <pc:docMk/>
            <pc:sldMk cId="1668411616" sldId="1693"/>
            <ac:grpSpMk id="15" creationId="{FD56462D-8746-4A41-B1C5-270EB4646DC1}"/>
          </ac:grpSpMkLst>
        </pc:grpChg>
        <pc:graphicFrameChg chg="modGraphic">
          <ac:chgData name="Amanda Banks" userId="b087a8d9-1487-4f53-b260-56dd6c44b6b6" providerId="ADAL" clId="{586C17D5-3CC2-4F6A-82DE-D60FA26702D2}" dt="2025-10-29T09:16:09.468" v="1215" actId="14734"/>
          <ac:graphicFrameMkLst>
            <pc:docMk/>
            <pc:sldMk cId="1668411616" sldId="1693"/>
            <ac:graphicFrameMk id="38" creationId="{4A932DA0-F6C3-20B3-5D4B-5BEA55ADE9BF}"/>
          </ac:graphicFrameMkLst>
        </pc:graphicFrameChg>
        <pc:picChg chg="mod">
          <ac:chgData name="Amanda Banks" userId="b087a8d9-1487-4f53-b260-56dd6c44b6b6" providerId="ADAL" clId="{586C17D5-3CC2-4F6A-82DE-D60FA26702D2}" dt="2025-10-29T09:06:45.997" v="1128" actId="962"/>
          <ac:picMkLst>
            <pc:docMk/>
            <pc:sldMk cId="1668411616" sldId="1693"/>
            <ac:picMk id="39" creationId="{D665DE88-80D5-8F38-0319-ABC8D29C1A51}"/>
          </ac:picMkLst>
        </pc:picChg>
      </pc:sldChg>
      <pc:sldChg chg="modSp mod modCm">
        <pc:chgData name="Amanda Banks" userId="b087a8d9-1487-4f53-b260-56dd6c44b6b6" providerId="ADAL" clId="{586C17D5-3CC2-4F6A-82DE-D60FA26702D2}" dt="2025-10-29T01:07:36.042" v="327" actId="962"/>
        <pc:sldMkLst>
          <pc:docMk/>
          <pc:sldMk cId="3475258464" sldId="1695"/>
        </pc:sldMkLst>
        <pc:spChg chg="mod">
          <ac:chgData name="Amanda Banks" userId="b087a8d9-1487-4f53-b260-56dd6c44b6b6" providerId="ADAL" clId="{586C17D5-3CC2-4F6A-82DE-D60FA26702D2}" dt="2025-10-28T23:06:31.004" v="14" actId="1076"/>
          <ac:spMkLst>
            <pc:docMk/>
            <pc:sldMk cId="3475258464" sldId="1695"/>
            <ac:spMk id="5" creationId="{D75F3301-8D77-DC1C-FF4A-4769773FC69B}"/>
          </ac:spMkLst>
        </pc:spChg>
        <pc:spChg chg="mod">
          <ac:chgData name="Amanda Banks" userId="b087a8d9-1487-4f53-b260-56dd6c44b6b6" providerId="ADAL" clId="{586C17D5-3CC2-4F6A-82DE-D60FA26702D2}" dt="2025-10-28T23:39:10.846" v="15" actId="113"/>
          <ac:spMkLst>
            <pc:docMk/>
            <pc:sldMk cId="3475258464" sldId="1695"/>
            <ac:spMk id="16" creationId="{B5F7CF69-A07D-9723-3DA2-42A8D8709E16}"/>
          </ac:spMkLst>
        </pc:spChg>
        <pc:spChg chg="mod">
          <ac:chgData name="Amanda Banks" userId="b087a8d9-1487-4f53-b260-56dd6c44b6b6" providerId="ADAL" clId="{586C17D5-3CC2-4F6A-82DE-D60FA26702D2}" dt="2025-10-28T23:06:31.004" v="14" actId="1076"/>
          <ac:spMkLst>
            <pc:docMk/>
            <pc:sldMk cId="3475258464" sldId="1695"/>
            <ac:spMk id="27" creationId="{8DF20623-22DF-2FA1-EB5B-C78CEA880B06}"/>
          </ac:spMkLst>
        </pc:spChg>
        <pc:grpChg chg="mod">
          <ac:chgData name="Amanda Banks" userId="b087a8d9-1487-4f53-b260-56dd6c44b6b6" providerId="ADAL" clId="{586C17D5-3CC2-4F6A-82DE-D60FA26702D2}" dt="2025-10-28T23:06:31.004" v="14" actId="1076"/>
          <ac:grpSpMkLst>
            <pc:docMk/>
            <pc:sldMk cId="3475258464" sldId="1695"/>
            <ac:grpSpMk id="3" creationId="{48DA65AE-F52C-3039-C412-F23619BDF6BD}"/>
          </ac:grpSpMkLst>
        </pc:grpChg>
        <pc:grpChg chg="mod">
          <ac:chgData name="Amanda Banks" userId="b087a8d9-1487-4f53-b260-56dd6c44b6b6" providerId="ADAL" clId="{586C17D5-3CC2-4F6A-82DE-D60FA26702D2}" dt="2025-10-29T01:07:36.042" v="327" actId="962"/>
          <ac:grpSpMkLst>
            <pc:docMk/>
            <pc:sldMk cId="3475258464" sldId="1695"/>
            <ac:grpSpMk id="15" creationId="{FD56462D-8746-4A41-B1C5-270EB4646DC1}"/>
          </ac:grpSpMkLst>
        </pc:grpChg>
        <pc:grpChg chg="mod">
          <ac:chgData name="Amanda Banks" userId="b087a8d9-1487-4f53-b260-56dd6c44b6b6" providerId="ADAL" clId="{586C17D5-3CC2-4F6A-82DE-D60FA26702D2}" dt="2025-10-28T23:06:31.004" v="14" actId="1076"/>
          <ac:grpSpMkLst>
            <pc:docMk/>
            <pc:sldMk cId="3475258464" sldId="1695"/>
            <ac:grpSpMk id="28" creationId="{0F9DD25F-2113-9A78-903F-1474D291E39D}"/>
          </ac:grpSpMkLst>
        </pc:grpChg>
        <pc:picChg chg="mod">
          <ac:chgData name="Amanda Banks" userId="b087a8d9-1487-4f53-b260-56dd6c44b6b6" providerId="ADAL" clId="{586C17D5-3CC2-4F6A-82DE-D60FA26702D2}" dt="2025-10-28T23:06:31.004" v="14" actId="1076"/>
          <ac:picMkLst>
            <pc:docMk/>
            <pc:sldMk cId="3475258464" sldId="1695"/>
            <ac:picMk id="13" creationId="{7488F2C1-6145-35DB-5A78-1446FA1A9C05}"/>
          </ac:picMkLst>
        </pc:pic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586C17D5-3CC2-4F6A-82DE-D60FA26702D2}" dt="2025-10-28T23:05:33.284" v="6" actId="20577"/>
              <pc2:cmMkLst xmlns:pc2="http://schemas.microsoft.com/office/powerpoint/2019/9/main/command">
                <pc:docMk/>
                <pc:sldMk cId="3475258464" sldId="1695"/>
                <pc2:cmMk id="{15BACE34-632E-4EEE-B18E-3C420196C826}"/>
              </pc2:cmMkLst>
            </pc226:cmChg>
            <pc226:cmChg xmlns:pc226="http://schemas.microsoft.com/office/powerpoint/2022/06/main/command" chg="mod">
              <pc226:chgData name="Amanda Banks" userId="b087a8d9-1487-4f53-b260-56dd6c44b6b6" providerId="ADAL" clId="{586C17D5-3CC2-4F6A-82DE-D60FA26702D2}" dt="2025-10-28T23:05:33.284" v="6" actId="20577"/>
              <pc2:cmMkLst xmlns:pc2="http://schemas.microsoft.com/office/powerpoint/2019/9/main/command">
                <pc:docMk/>
                <pc:sldMk cId="3475258464" sldId="1695"/>
                <pc2:cmMk id="{B9424851-E9B4-4EA2-85E7-17092589C7AC}"/>
              </pc2:cmMkLst>
            </pc226:cmChg>
          </p:ext>
        </pc:extLst>
      </pc:sldChg>
      <pc:sldChg chg="modSp mod">
        <pc:chgData name="Amanda Banks" userId="b087a8d9-1487-4f53-b260-56dd6c44b6b6" providerId="ADAL" clId="{586C17D5-3CC2-4F6A-82DE-D60FA26702D2}" dt="2025-10-29T01:07:50.379" v="329" actId="962"/>
        <pc:sldMkLst>
          <pc:docMk/>
          <pc:sldMk cId="2708742827" sldId="1697"/>
        </pc:sldMkLst>
        <pc:grpChg chg="mod">
          <ac:chgData name="Amanda Banks" userId="b087a8d9-1487-4f53-b260-56dd6c44b6b6" providerId="ADAL" clId="{586C17D5-3CC2-4F6A-82DE-D60FA26702D2}" dt="2025-10-29T01:07:50.379" v="329" actId="962"/>
          <ac:grpSpMkLst>
            <pc:docMk/>
            <pc:sldMk cId="2708742827" sldId="1697"/>
            <ac:grpSpMk id="15" creationId="{FD56462D-8746-4A41-B1C5-270EB4646DC1}"/>
          </ac:grpSpMkLst>
        </pc:grpChg>
      </pc:sldChg>
      <pc:sldChg chg="modSp mod">
        <pc:chgData name="Amanda Banks" userId="b087a8d9-1487-4f53-b260-56dd6c44b6b6" providerId="ADAL" clId="{586C17D5-3CC2-4F6A-82DE-D60FA26702D2}" dt="2025-10-29T01:08:11.197" v="339" actId="962"/>
        <pc:sldMkLst>
          <pc:docMk/>
          <pc:sldMk cId="887736668" sldId="1698"/>
        </pc:sldMkLst>
        <pc:picChg chg="mod">
          <ac:chgData name="Amanda Banks" userId="b087a8d9-1487-4f53-b260-56dd6c44b6b6" providerId="ADAL" clId="{586C17D5-3CC2-4F6A-82DE-D60FA26702D2}" dt="2025-10-29T01:08:11.197" v="339" actId="962"/>
          <ac:picMkLst>
            <pc:docMk/>
            <pc:sldMk cId="887736668" sldId="1698"/>
            <ac:picMk id="18" creationId="{895BDC39-C012-9F07-0CAE-2D3A473EC2EF}"/>
          </ac:picMkLst>
        </pc:picChg>
      </pc:sldChg>
      <pc:sldChg chg="modSp mod">
        <pc:chgData name="Amanda Banks" userId="b087a8d9-1487-4f53-b260-56dd6c44b6b6" providerId="ADAL" clId="{586C17D5-3CC2-4F6A-82DE-D60FA26702D2}" dt="2025-10-29T09:20:26.739" v="1266" actId="962"/>
        <pc:sldMkLst>
          <pc:docMk/>
          <pc:sldMk cId="226438314" sldId="1700"/>
        </pc:sldMkLst>
      </pc:sldChg>
    </pc:docChg>
  </pc:docChgLst>
  <pc:docChgLst>
    <pc:chgData name="Amanda Banks" userId="b087a8d9-1487-4f53-b260-56dd6c44b6b6" providerId="ADAL" clId="{62805B5A-5771-4718-A97C-60E369B82A39}"/>
    <pc:docChg chg="undo custSel addSld delSld modSld modSection">
      <pc:chgData name="Amanda Banks" userId="b087a8d9-1487-4f53-b260-56dd6c44b6b6" providerId="ADAL" clId="{62805B5A-5771-4718-A97C-60E369B82A39}" dt="2025-08-01T10:49:35.785" v="6079" actId="20577"/>
      <pc:docMkLst>
        <pc:docMk/>
      </pc:docMkLst>
      <pc:sldChg chg="modSp mod modCm">
        <pc:chgData name="Amanda Banks" userId="b087a8d9-1487-4f53-b260-56dd6c44b6b6" providerId="ADAL" clId="{62805B5A-5771-4718-A97C-60E369B82A39}" dt="2025-07-31T03:03:58.321" v="349" actId="20577"/>
        <pc:sldMkLst>
          <pc:docMk/>
          <pc:sldMk cId="3865328833" sldId="1584"/>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62805B5A-5771-4718-A97C-60E369B82A39}" dt="2025-07-31T03:03:58.321" v="349" actId="20577"/>
              <pc2:cmMkLst xmlns:pc2="http://schemas.microsoft.com/office/powerpoint/2019/9/main/command">
                <pc:docMk/>
                <pc:sldMk cId="3865328833" sldId="1584"/>
                <pc2:cmMk id="{7F055326-96F2-4AB6-987F-6C2A7E3C12E3}"/>
              </pc2:cmMkLst>
            </pc226:cmChg>
            <pc226:cmChg xmlns:pc226="http://schemas.microsoft.com/office/powerpoint/2022/06/main/command" chg="mod">
              <pc226:chgData name="Amanda Banks" userId="b087a8d9-1487-4f53-b260-56dd6c44b6b6" providerId="ADAL" clId="{62805B5A-5771-4718-A97C-60E369B82A39}" dt="2025-07-31T03:03:58.321" v="349" actId="20577"/>
              <pc2:cmMkLst xmlns:pc2="http://schemas.microsoft.com/office/powerpoint/2019/9/main/command">
                <pc:docMk/>
                <pc:sldMk cId="3865328833" sldId="1584"/>
                <pc2:cmMk id="{DD9BD66B-055E-4A16-A877-C5F83E1C22F8}"/>
              </pc2:cmMkLst>
            </pc226:cmChg>
          </p:ext>
        </pc:extLst>
      </pc:sldChg>
      <pc:sldChg chg="addSp modSp mod modCm">
        <pc:chgData name="Amanda Banks" userId="b087a8d9-1487-4f53-b260-56dd6c44b6b6" providerId="ADAL" clId="{62805B5A-5771-4718-A97C-60E369B82A39}" dt="2025-07-31T03:07:05.924" v="364" actId="1076"/>
        <pc:sldMkLst>
          <pc:docMk/>
          <pc:sldMk cId="3270812139" sldId="1589"/>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62805B5A-5771-4718-A97C-60E369B82A39}" dt="2025-07-31T03:06:55.299" v="363" actId="20577"/>
              <pc2:cmMkLst xmlns:pc2="http://schemas.microsoft.com/office/powerpoint/2019/9/main/command">
                <pc:docMk/>
                <pc:sldMk cId="3270812139" sldId="1589"/>
                <pc2:cmMk id="{49096578-9DD4-4F97-9130-987289ACA101}"/>
              </pc2:cmMkLst>
            </pc226:cmChg>
          </p:ext>
        </pc:extLst>
      </pc:sldChg>
      <pc:sldChg chg="addSp delSp modSp mod modCm">
        <pc:chgData name="Amanda Banks" userId="b087a8d9-1487-4f53-b260-56dd6c44b6b6" providerId="ADAL" clId="{62805B5A-5771-4718-A97C-60E369B82A39}" dt="2025-08-01T04:11:18.044" v="2849" actId="20577"/>
        <pc:sldMkLst>
          <pc:docMk/>
          <pc:sldMk cId="4218436663" sldId="1601"/>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62805B5A-5771-4718-A97C-60E369B82A39}" dt="2025-08-01T04:11:18.044" v="2849" actId="20577"/>
              <pc2:cmMkLst xmlns:pc2="http://schemas.microsoft.com/office/powerpoint/2019/9/main/command">
                <pc:docMk/>
                <pc:sldMk cId="4218436663" sldId="1601"/>
                <pc2:cmMk id="{E165AF91-A8A1-404F-9094-6EC6754A9A5B}"/>
              </pc2:cmMkLst>
            </pc226:cmChg>
          </p:ext>
        </pc:extLst>
      </pc:sldChg>
      <pc:sldChg chg="addSp modSp mod">
        <pc:chgData name="Amanda Banks" userId="b087a8d9-1487-4f53-b260-56dd6c44b6b6" providerId="ADAL" clId="{62805B5A-5771-4718-A97C-60E369B82A39}" dt="2025-08-01T04:08:18.471" v="2743" actId="20577"/>
        <pc:sldMkLst>
          <pc:docMk/>
          <pc:sldMk cId="1158032978" sldId="1605"/>
        </pc:sldMkLst>
      </pc:sldChg>
      <pc:sldChg chg="modSp mod">
        <pc:chgData name="Amanda Banks" userId="b087a8d9-1487-4f53-b260-56dd6c44b6b6" providerId="ADAL" clId="{62805B5A-5771-4718-A97C-60E369B82A39}" dt="2025-08-01T04:08:55.933" v="2782" actId="1076"/>
        <pc:sldMkLst>
          <pc:docMk/>
          <pc:sldMk cId="976410157" sldId="1609"/>
        </pc:sldMkLst>
      </pc:sldChg>
      <pc:sldChg chg="modSp mod modCm">
        <pc:chgData name="Amanda Banks" userId="b087a8d9-1487-4f53-b260-56dd6c44b6b6" providerId="ADAL" clId="{62805B5A-5771-4718-A97C-60E369B82A39}" dt="2025-07-31T03:03:22.207" v="305" actId="13926"/>
        <pc:sldMkLst>
          <pc:docMk/>
          <pc:sldMk cId="2311411587" sldId="1621"/>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62805B5A-5771-4718-A97C-60E369B82A39}" dt="2025-07-31T03:02:56.701" v="304" actId="20577"/>
              <pc2:cmMkLst xmlns:pc2="http://schemas.microsoft.com/office/powerpoint/2019/9/main/command">
                <pc:docMk/>
                <pc:sldMk cId="2311411587" sldId="1621"/>
                <pc2:cmMk id="{00885105-38B2-4C47-B2B7-C94F20F2DBBA}"/>
              </pc2:cmMkLst>
            </pc226:cmChg>
          </p:ext>
        </pc:extLst>
      </pc:sldChg>
      <pc:sldChg chg="modSp mod modCm">
        <pc:chgData name="Amanda Banks" userId="b087a8d9-1487-4f53-b260-56dd6c44b6b6" providerId="ADAL" clId="{62805B5A-5771-4718-A97C-60E369B82A39}" dt="2025-07-31T21:55:48.147" v="1100" actId="1076"/>
        <pc:sldMkLst>
          <pc:docMk/>
          <pc:sldMk cId="3301145763" sldId="1622"/>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62805B5A-5771-4718-A97C-60E369B82A39}" dt="2025-07-31T21:55:24.960" v="1099" actId="20577"/>
              <pc2:cmMkLst xmlns:pc2="http://schemas.microsoft.com/office/powerpoint/2019/9/main/command">
                <pc:docMk/>
                <pc:sldMk cId="3301145763" sldId="1622"/>
                <pc2:cmMk id="{230F9720-1CEC-4FA0-97A7-235C64567844}"/>
              </pc2:cmMkLst>
            </pc226:cmChg>
            <pc226:cmChg xmlns:pc226="http://schemas.microsoft.com/office/powerpoint/2022/06/main/command" chg="mod">
              <pc226:chgData name="Amanda Banks" userId="b087a8d9-1487-4f53-b260-56dd6c44b6b6" providerId="ADAL" clId="{62805B5A-5771-4718-A97C-60E369B82A39}" dt="2025-07-31T21:55:24.960" v="1099" actId="20577"/>
              <pc2:cmMkLst xmlns:pc2="http://schemas.microsoft.com/office/powerpoint/2019/9/main/command">
                <pc:docMk/>
                <pc:sldMk cId="3301145763" sldId="1622"/>
                <pc2:cmMk id="{F11BF689-23AD-484C-BCAF-86A643216D7B}"/>
              </pc2:cmMkLst>
            </pc226:cmChg>
            <pc226:cmChg xmlns:pc226="http://schemas.microsoft.com/office/powerpoint/2022/06/main/command" chg="mod">
              <pc226:chgData name="Amanda Banks" userId="b087a8d9-1487-4f53-b260-56dd6c44b6b6" providerId="ADAL" clId="{62805B5A-5771-4718-A97C-60E369B82A39}" dt="2025-07-31T21:55:24.960" v="1099" actId="20577"/>
              <pc2:cmMkLst xmlns:pc2="http://schemas.microsoft.com/office/powerpoint/2019/9/main/command">
                <pc:docMk/>
                <pc:sldMk cId="3301145763" sldId="1622"/>
                <pc2:cmMk id="{F64F37EA-EAEB-4907-B5BE-CCE5A9877AF9}"/>
              </pc2:cmMkLst>
            </pc226:cmChg>
          </p:ext>
        </pc:extLst>
      </pc:sldChg>
      <pc:sldChg chg="addSp modSp mod">
        <pc:chgData name="Amanda Banks" userId="b087a8d9-1487-4f53-b260-56dd6c44b6b6" providerId="ADAL" clId="{62805B5A-5771-4718-A97C-60E369B82A39}" dt="2025-08-01T04:09:53.232" v="2816" actId="164"/>
        <pc:sldMkLst>
          <pc:docMk/>
          <pc:sldMk cId="1577836501" sldId="1642"/>
        </pc:sldMkLst>
      </pc:sldChg>
      <pc:sldChg chg="modSp mod modCm">
        <pc:chgData name="Amanda Banks" userId="b087a8d9-1487-4f53-b260-56dd6c44b6b6" providerId="ADAL" clId="{62805B5A-5771-4718-A97C-60E369B82A39}" dt="2025-07-31T03:15:19.937" v="688" actId="1076"/>
        <pc:sldMkLst>
          <pc:docMk/>
          <pc:sldMk cId="2348996440" sldId="1664"/>
        </pc:sldMkLst>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62805B5A-5771-4718-A97C-60E369B82A39}" dt="2025-07-31T03:15:12.008" v="687" actId="20577"/>
              <pc2:cmMkLst xmlns:pc2="http://schemas.microsoft.com/office/powerpoint/2019/9/main/command">
                <pc:docMk/>
                <pc:sldMk cId="2348996440" sldId="1664"/>
                <pc2:cmMk id="{011B9A94-E258-40FD-96DC-C445A1671EB4}"/>
              </pc2:cmMkLst>
            </pc226:cmChg>
          </p:ext>
        </pc:extLst>
      </pc:sldChg>
      <pc:sldChg chg="addSp delSp modSp new del mod">
        <pc:chgData name="Amanda Banks" userId="b087a8d9-1487-4f53-b260-56dd6c44b6b6" providerId="ADAL" clId="{62805B5A-5771-4718-A97C-60E369B82A39}" dt="2025-08-01T10:02:42.581" v="4809" actId="47"/>
        <pc:sldMkLst>
          <pc:docMk/>
          <pc:sldMk cId="1114820580" sldId="1679"/>
        </pc:sldMkLst>
      </pc:sldChg>
    </pc:docChg>
  </pc:docChgLst>
  <pc:docChgLst>
    <pc:chgData name="Amanda Banks" userId="b087a8d9-1487-4f53-b260-56dd6c44b6b6" providerId="ADAL" clId="{D19730CE-4A20-457F-9F4C-981DDC31A904}"/>
    <pc:docChg chg="undo custSel modSld sldOrd addSection delSection modSection">
      <pc:chgData name="Amanda Banks" userId="b087a8d9-1487-4f53-b260-56dd6c44b6b6" providerId="ADAL" clId="{D19730CE-4A20-457F-9F4C-981DDC31A904}" dt="2025-08-04T22:30:46.171" v="2662" actId="113"/>
      <pc:docMkLst>
        <pc:docMk/>
      </pc:docMkLst>
      <pc:sldChg chg="modSp mod">
        <pc:chgData name="Amanda Banks" userId="b087a8d9-1487-4f53-b260-56dd6c44b6b6" providerId="ADAL" clId="{D19730CE-4A20-457F-9F4C-981DDC31A904}" dt="2025-08-04T10:48:44.433" v="2325" actId="20577"/>
        <pc:sldMkLst>
          <pc:docMk/>
          <pc:sldMk cId="3538298205" sldId="1643"/>
        </pc:sldMkLst>
      </pc:sldChg>
      <pc:sldChg chg="modSp mod">
        <pc:chgData name="Amanda Banks" userId="b087a8d9-1487-4f53-b260-56dd6c44b6b6" providerId="ADAL" clId="{D19730CE-4A20-457F-9F4C-981DDC31A904}" dt="2025-08-04T22:18:11.616" v="2661" actId="15"/>
        <pc:sldMkLst>
          <pc:docMk/>
          <pc:sldMk cId="3729699708" sldId="1649"/>
        </pc:sldMkLst>
      </pc:sldChg>
      <pc:sldChg chg="ord">
        <pc:chgData name="Amanda Banks" userId="b087a8d9-1487-4f53-b260-56dd6c44b6b6" providerId="ADAL" clId="{D19730CE-4A20-457F-9F4C-981DDC31A904}" dt="2025-08-04T02:55:39.515" v="1573"/>
        <pc:sldMkLst>
          <pc:docMk/>
          <pc:sldMk cId="3001638343" sldId="1672"/>
        </pc:sldMkLst>
      </pc:sldChg>
    </pc:docChg>
  </pc:docChgLst>
  <pc:docChgLst>
    <pc:chgData name="Amanda Banks" userId="b087a8d9-1487-4f53-b260-56dd6c44b6b6" providerId="ADAL" clId="{9020F53A-4CD2-4257-8E3F-11F5B6971E2C}"/>
    <pc:docChg chg="undo custSel modSld">
      <pc:chgData name="Amanda Banks" userId="b087a8d9-1487-4f53-b260-56dd6c44b6b6" providerId="ADAL" clId="{9020F53A-4CD2-4257-8E3F-11F5B6971E2C}" dt="2025-11-06T08:09:57.556" v="3247" actId="20577"/>
      <pc:docMkLst>
        <pc:docMk/>
      </pc:docMkLst>
      <pc:sldChg chg="modSp mod">
        <pc:chgData name="Amanda Banks" userId="b087a8d9-1487-4f53-b260-56dd6c44b6b6" providerId="ADAL" clId="{9020F53A-4CD2-4257-8E3F-11F5B6971E2C}" dt="2025-11-06T02:18:27.440" v="2" actId="20577"/>
        <pc:sldMkLst>
          <pc:docMk/>
          <pc:sldMk cId="2708742827" sldId="1697"/>
        </pc:sldMkLst>
        <pc:spChg chg="mod">
          <ac:chgData name="Amanda Banks" userId="b087a8d9-1487-4f53-b260-56dd6c44b6b6" providerId="ADAL" clId="{9020F53A-4CD2-4257-8E3F-11F5B6971E2C}" dt="2025-11-06T02:11:45.915" v="0" actId="5793"/>
          <ac:spMkLst>
            <pc:docMk/>
            <pc:sldMk cId="2708742827" sldId="1697"/>
            <ac:spMk id="8" creationId="{4FEF1053-D04A-1A1C-DE93-01EB66D8C467}"/>
          </ac:spMkLst>
        </pc:spChg>
        <pc:spChg chg="mod">
          <ac:chgData name="Amanda Banks" userId="b087a8d9-1487-4f53-b260-56dd6c44b6b6" providerId="ADAL" clId="{9020F53A-4CD2-4257-8E3F-11F5B6971E2C}" dt="2025-11-06T02:18:27.440" v="2" actId="20577"/>
          <ac:spMkLst>
            <pc:docMk/>
            <pc:sldMk cId="2708742827" sldId="1697"/>
            <ac:spMk id="22" creationId="{A9D9610E-3699-EC24-6128-A50616946722}"/>
          </ac:spMkLst>
        </pc:spChg>
      </pc:sldChg>
    </pc:docChg>
  </pc:docChgLst>
  <pc:docChgLst>
    <pc:chgData name="Mitchell Hughes" userId="07e0a656-72cc-43dc-9101-73b1c8a126d1" providerId="ADAL" clId="{63222C43-63EA-47F4-982D-A6619AE9EB32}"/>
    <pc:docChg chg="undo custSel addSld delSld modSld sldOrd modSection">
      <pc:chgData name="Mitchell Hughes" userId="07e0a656-72cc-43dc-9101-73b1c8a126d1" providerId="ADAL" clId="{63222C43-63EA-47F4-982D-A6619AE9EB32}" dt="2025-06-02T01:19:03.197" v="1705"/>
      <pc:docMkLst>
        <pc:docMk/>
      </pc:docMkLst>
      <pc:sldChg chg="add">
        <pc:chgData name="Mitchell Hughes" userId="07e0a656-72cc-43dc-9101-73b1c8a126d1" providerId="ADAL" clId="{63222C43-63EA-47F4-982D-A6619AE9EB32}" dt="2025-06-02T01:19:03.197" v="1705"/>
        <pc:sldMkLst>
          <pc:docMk/>
          <pc:sldMk cId="588437574" sldId="1539"/>
        </pc:sldMkLst>
      </pc:sldChg>
      <pc:sldChg chg="del ord">
        <pc:chgData name="Mitchell Hughes" userId="07e0a656-72cc-43dc-9101-73b1c8a126d1" providerId="ADAL" clId="{63222C43-63EA-47F4-982D-A6619AE9EB32}" dt="2025-06-02T01:18:41.691" v="1704" actId="2696"/>
        <pc:sldMkLst>
          <pc:docMk/>
          <pc:sldMk cId="1296550222" sldId="1539"/>
        </pc:sldMkLst>
      </pc:sldChg>
      <pc:sldChg chg="del ord">
        <pc:chgData name="Mitchell Hughes" userId="07e0a656-72cc-43dc-9101-73b1c8a126d1" providerId="ADAL" clId="{63222C43-63EA-47F4-982D-A6619AE9EB32}" dt="2025-06-02T01:18:41.691" v="1704" actId="2696"/>
        <pc:sldMkLst>
          <pc:docMk/>
          <pc:sldMk cId="776006058" sldId="1637"/>
        </pc:sldMkLst>
      </pc:sldChg>
      <pc:sldChg chg="add">
        <pc:chgData name="Mitchell Hughes" userId="07e0a656-72cc-43dc-9101-73b1c8a126d1" providerId="ADAL" clId="{63222C43-63EA-47F4-982D-A6619AE9EB32}" dt="2025-06-02T01:19:03.197" v="1705"/>
        <pc:sldMkLst>
          <pc:docMk/>
          <pc:sldMk cId="2898581613" sldId="1637"/>
        </pc:sldMkLst>
      </pc:sldChg>
      <pc:sldChg chg="modSp mod">
        <pc:chgData name="Mitchell Hughes" userId="07e0a656-72cc-43dc-9101-73b1c8a126d1" providerId="ADAL" clId="{63222C43-63EA-47F4-982D-A6619AE9EB32}" dt="2025-06-02T01:18:27.550" v="1701" actId="1076"/>
        <pc:sldMkLst>
          <pc:docMk/>
          <pc:sldMk cId="1399084556" sldId="1652"/>
        </pc:sldMkLst>
      </pc:sldChg>
    </pc:docChg>
  </pc:docChgLst>
  <pc:docChgLst>
    <pc:chgData name="Mitchell Hughes" userId="07e0a656-72cc-43dc-9101-73b1c8a126d1" providerId="ADAL" clId="{819462EC-1377-4FAC-94AB-1FFE7772B555}"/>
    <pc:docChg chg="undo custSel modSld">
      <pc:chgData name="Mitchell Hughes" userId="07e0a656-72cc-43dc-9101-73b1c8a126d1" providerId="ADAL" clId="{819462EC-1377-4FAC-94AB-1FFE7772B555}" dt="2025-06-18T00:56:31.697" v="838" actId="179"/>
      <pc:docMkLst>
        <pc:docMk/>
      </pc:docMkLst>
    </pc:docChg>
  </pc:docChgLst>
  <pc:docChgLst>
    <pc:chgData name="Mitchell Hughes" userId="07e0a656-72cc-43dc-9101-73b1c8a126d1" providerId="ADAL" clId="{10DFA08E-EC5D-4534-B236-3E3070983C02}"/>
    <pc:docChg chg="custSel modSld">
      <pc:chgData name="Mitchell Hughes" userId="07e0a656-72cc-43dc-9101-73b1c8a126d1" providerId="ADAL" clId="{10DFA08E-EC5D-4534-B236-3E3070983C02}" dt="2025-08-16T08:36:01.961" v="564" actId="20577"/>
      <pc:docMkLst>
        <pc:docMk/>
      </pc:docMkLst>
    </pc:docChg>
  </pc:docChgLst>
  <pc:docChgLst>
    <pc:chgData name="Mitchell Hughes" userId="07e0a656-72cc-43dc-9101-73b1c8a126d1" providerId="ADAL" clId="{27A52BDA-E0C0-4815-8A04-8A0E9D73BA2B}"/>
    <pc:docChg chg="undo custSel modSld">
      <pc:chgData name="Mitchell Hughes" userId="07e0a656-72cc-43dc-9101-73b1c8a126d1" providerId="ADAL" clId="{27A52BDA-E0C0-4815-8A04-8A0E9D73BA2B}" dt="2025-09-08T05:09:54.886" v="189" actId="1076"/>
      <pc:docMkLst>
        <pc:docMk/>
      </pc:docMkLst>
      <pc:sldChg chg="modSp mod">
        <pc:chgData name="Mitchell Hughes" userId="07e0a656-72cc-43dc-9101-73b1c8a126d1" providerId="ADAL" clId="{27A52BDA-E0C0-4815-8A04-8A0E9D73BA2B}" dt="2025-09-08T04:51:52.575" v="3" actId="1076"/>
        <pc:sldMkLst>
          <pc:docMk/>
          <pc:sldMk cId="3301145763" sldId="1622"/>
        </pc:sldMkLst>
      </pc:sldChg>
      <pc:sldChg chg="modSp mod">
        <pc:chgData name="Mitchell Hughes" userId="07e0a656-72cc-43dc-9101-73b1c8a126d1" providerId="ADAL" clId="{27A52BDA-E0C0-4815-8A04-8A0E9D73BA2B}" dt="2025-09-08T04:51:01.834" v="0" actId="14100"/>
        <pc:sldMkLst>
          <pc:docMk/>
          <pc:sldMk cId="1516448897" sldId="1690"/>
        </pc:sldMkLst>
      </pc:sldChg>
      <pc:sldChg chg="modSp mod">
        <pc:chgData name="Mitchell Hughes" userId="07e0a656-72cc-43dc-9101-73b1c8a126d1" providerId="ADAL" clId="{27A52BDA-E0C0-4815-8A04-8A0E9D73BA2B}" dt="2025-09-08T04:51:29.759" v="2" actId="1076"/>
        <pc:sldMkLst>
          <pc:docMk/>
          <pc:sldMk cId="1659479811" sldId="1692"/>
        </pc:sldMkLst>
      </pc:sldChg>
    </pc:docChg>
  </pc:docChgLst>
  <pc:docChgLst>
    <pc:chgData name="Catherine Thomson" userId="20d76045-cadb-4e63-82ea-51d9ce50942e" providerId="ADAL" clId="{023BBD20-8B17-472A-95A2-F2504605939F}"/>
    <pc:docChg chg="custSel delSld modSld modSection">
      <pc:chgData name="Catherine Thomson" userId="20d76045-cadb-4e63-82ea-51d9ce50942e" providerId="ADAL" clId="{023BBD20-8B17-472A-95A2-F2504605939F}" dt="2025-11-12T04:46:32.656" v="16" actId="47"/>
      <pc:docMkLst>
        <pc:docMk/>
      </pc:docMkLst>
      <pc:sldChg chg="modSp mod">
        <pc:chgData name="Catherine Thomson" userId="20d76045-cadb-4e63-82ea-51d9ce50942e" providerId="ADAL" clId="{023BBD20-8B17-472A-95A2-F2504605939F}" dt="2025-11-12T04:37:43.627" v="7" actId="20577"/>
        <pc:sldMkLst>
          <pc:docMk/>
          <pc:sldMk cId="1557444512" sldId="1436"/>
        </pc:sldMkLst>
        <pc:spChg chg="mod">
          <ac:chgData name="Catherine Thomson" userId="20d76045-cadb-4e63-82ea-51d9ce50942e" providerId="ADAL" clId="{023BBD20-8B17-472A-95A2-F2504605939F}" dt="2025-11-12T04:37:43.627" v="7" actId="20577"/>
          <ac:spMkLst>
            <pc:docMk/>
            <pc:sldMk cId="1557444512" sldId="1436"/>
            <ac:spMk id="4" creationId="{4B988642-EC05-B143-3DBA-B6E1468B3B14}"/>
          </ac:spMkLst>
        </pc:spChg>
      </pc:sldChg>
      <pc:sldChg chg="modSp mod">
        <pc:chgData name="Catherine Thomson" userId="20d76045-cadb-4e63-82ea-51d9ce50942e" providerId="ADAL" clId="{023BBD20-8B17-472A-95A2-F2504605939F}" dt="2025-11-12T04:36:59.578" v="6" actId="3626"/>
        <pc:sldMkLst>
          <pc:docMk/>
          <pc:sldMk cId="4016685720" sldId="1612"/>
        </pc:sldMkLst>
        <pc:spChg chg="mod">
          <ac:chgData name="Catherine Thomson" userId="20d76045-cadb-4e63-82ea-51d9ce50942e" providerId="ADAL" clId="{023BBD20-8B17-472A-95A2-F2504605939F}" dt="2025-11-12T04:36:00.898" v="4" actId="20577"/>
          <ac:spMkLst>
            <pc:docMk/>
            <pc:sldMk cId="4016685720" sldId="1612"/>
            <ac:spMk id="2" creationId="{15368B0F-C651-A8DE-70BC-8BD261E35467}"/>
          </ac:spMkLst>
        </pc:spChg>
        <pc:spChg chg="mod">
          <ac:chgData name="Catherine Thomson" userId="20d76045-cadb-4e63-82ea-51d9ce50942e" providerId="ADAL" clId="{023BBD20-8B17-472A-95A2-F2504605939F}" dt="2025-11-12T04:36:59.578" v="6" actId="3626"/>
          <ac:spMkLst>
            <pc:docMk/>
            <pc:sldMk cId="4016685720" sldId="1612"/>
            <ac:spMk id="5" creationId="{6B4864AD-BFFD-EC49-407B-0F4F2BA25A4C}"/>
          </ac:spMkLst>
        </pc:spChg>
      </pc:sldChg>
      <pc:sldChg chg="modSp mod">
        <pc:chgData name="Catherine Thomson" userId="20d76045-cadb-4e63-82ea-51d9ce50942e" providerId="ADAL" clId="{023BBD20-8B17-472A-95A2-F2504605939F}" dt="2025-11-12T04:45:50.955" v="15" actId="20577"/>
        <pc:sldMkLst>
          <pc:docMk/>
          <pc:sldMk cId="1577836501" sldId="1642"/>
        </pc:sldMkLst>
        <pc:spChg chg="mod">
          <ac:chgData name="Catherine Thomson" userId="20d76045-cadb-4e63-82ea-51d9ce50942e" providerId="ADAL" clId="{023BBD20-8B17-472A-95A2-F2504605939F}" dt="2025-11-12T04:45:50.955" v="15" actId="20577"/>
          <ac:spMkLst>
            <pc:docMk/>
            <pc:sldMk cId="1577836501" sldId="1642"/>
            <ac:spMk id="2" creationId="{E99C01B4-AFDA-9F36-6E94-DD4FA9299066}"/>
          </ac:spMkLst>
        </pc:spChg>
      </pc:sldChg>
      <pc:sldChg chg="modSp mod modCm">
        <pc:chgData name="Catherine Thomson" userId="20d76045-cadb-4e63-82ea-51d9ce50942e" providerId="ADAL" clId="{023BBD20-8B17-472A-95A2-F2504605939F}" dt="2025-11-12T04:39:52.358" v="13" actId="20577"/>
        <pc:sldMkLst>
          <pc:docMk/>
          <pc:sldMk cId="1304813276" sldId="1685"/>
        </pc:sldMkLst>
        <pc:spChg chg="mod">
          <ac:chgData name="Catherine Thomson" userId="20d76045-cadb-4e63-82ea-51d9ce50942e" providerId="ADAL" clId="{023BBD20-8B17-472A-95A2-F2504605939F}" dt="2025-11-12T04:39:52.358" v="13" actId="20577"/>
          <ac:spMkLst>
            <pc:docMk/>
            <pc:sldMk cId="1304813276" sldId="1685"/>
            <ac:spMk id="14" creationId="{19D7E2F7-CC52-B743-F827-5A19EE095453}"/>
          </ac:spMkLst>
        </pc:spChg>
        <pc:extLst>
          <p:ext xmlns:p="http://schemas.openxmlformats.org/presentationml/2006/main" uri="{D6D511B9-2390-475A-947B-AFAB55BFBCF1}">
            <pc226:cmChg xmlns:pc226="http://schemas.microsoft.com/office/powerpoint/2022/06/main/command" chg="mod">
              <pc226:chgData name="Catherine Thomson" userId="20d76045-cadb-4e63-82ea-51d9ce50942e" providerId="ADAL" clId="{023BBD20-8B17-472A-95A2-F2504605939F}" dt="2025-11-12T04:39:52.358" v="13" actId="20577"/>
              <pc2:cmMkLst xmlns:pc2="http://schemas.microsoft.com/office/powerpoint/2019/9/main/command">
                <pc:docMk/>
                <pc:sldMk cId="1304813276" sldId="1685"/>
                <pc2:cmMk id="{828C1134-E429-44C1-8B0E-E1321407EE81}"/>
              </pc2:cmMkLst>
            </pc226:cmChg>
            <pc226:cmChg xmlns:pc226="http://schemas.microsoft.com/office/powerpoint/2022/06/main/command" chg="mod">
              <pc226:chgData name="Catherine Thomson" userId="20d76045-cadb-4e63-82ea-51d9ce50942e" providerId="ADAL" clId="{023BBD20-8B17-472A-95A2-F2504605939F}" dt="2025-11-12T04:39:52.358" v="13" actId="20577"/>
              <pc2:cmMkLst xmlns:pc2="http://schemas.microsoft.com/office/powerpoint/2019/9/main/command">
                <pc:docMk/>
                <pc:sldMk cId="1304813276" sldId="1685"/>
                <pc2:cmMk id="{32B7D690-DFED-4DB9-A0A9-5B940500DDE0}"/>
              </pc2:cmMkLst>
            </pc226:cmChg>
            <pc226:cmChg xmlns:pc226="http://schemas.microsoft.com/office/powerpoint/2022/06/main/command" chg="mod">
              <pc226:chgData name="Catherine Thomson" userId="20d76045-cadb-4e63-82ea-51d9ce50942e" providerId="ADAL" clId="{023BBD20-8B17-472A-95A2-F2504605939F}" dt="2025-11-12T04:39:52.358" v="13" actId="20577"/>
              <pc2:cmMkLst xmlns:pc2="http://schemas.microsoft.com/office/powerpoint/2019/9/main/command">
                <pc:docMk/>
                <pc:sldMk cId="1304813276" sldId="1685"/>
                <pc2:cmMk id="{FE79C8AC-E9FF-4507-9589-E888B352DA70}"/>
              </pc2:cmMkLst>
            </pc226:cmChg>
          </p:ext>
        </pc:extLst>
      </pc:sldChg>
      <pc:sldChg chg="modSp mod">
        <pc:chgData name="Catherine Thomson" userId="20d76045-cadb-4e63-82ea-51d9ce50942e" providerId="ADAL" clId="{023BBD20-8B17-472A-95A2-F2504605939F}" dt="2025-11-12T04:45:42.120" v="14" actId="1076"/>
        <pc:sldMkLst>
          <pc:docMk/>
          <pc:sldMk cId="1790605174" sldId="1688"/>
        </pc:sldMkLst>
        <pc:spChg chg="mod">
          <ac:chgData name="Catherine Thomson" userId="20d76045-cadb-4e63-82ea-51d9ce50942e" providerId="ADAL" clId="{023BBD20-8B17-472A-95A2-F2504605939F}" dt="2025-11-12T04:45:42.120" v="14" actId="1076"/>
          <ac:spMkLst>
            <pc:docMk/>
            <pc:sldMk cId="1790605174" sldId="1688"/>
            <ac:spMk id="19" creationId="{3711AEB6-A7B0-4FE6-9F54-6052A3F1699C}"/>
          </ac:spMkLst>
        </pc:spChg>
      </pc:sldChg>
      <pc:sldChg chg="modSp mod modCm">
        <pc:chgData name="Catherine Thomson" userId="20d76045-cadb-4e63-82ea-51d9ce50942e" providerId="ADAL" clId="{023BBD20-8B17-472A-95A2-F2504605939F}" dt="2025-11-12T04:35:27.520" v="1" actId="6549"/>
        <pc:sldMkLst>
          <pc:docMk/>
          <pc:sldMk cId="2708742827" sldId="1697"/>
        </pc:sldMkLst>
        <pc:spChg chg="mod">
          <ac:chgData name="Catherine Thomson" userId="20d76045-cadb-4e63-82ea-51d9ce50942e" providerId="ADAL" clId="{023BBD20-8B17-472A-95A2-F2504605939F}" dt="2025-11-12T04:35:27.520" v="1" actId="6549"/>
          <ac:spMkLst>
            <pc:docMk/>
            <pc:sldMk cId="2708742827" sldId="1697"/>
            <ac:spMk id="2" creationId="{BBF600C7-8EE1-880C-E519-DFD5453DEA07}"/>
          </ac:spMkLst>
        </pc:spChg>
        <pc:spChg chg="mod">
          <ac:chgData name="Catherine Thomson" userId="20d76045-cadb-4e63-82ea-51d9ce50942e" providerId="ADAL" clId="{023BBD20-8B17-472A-95A2-F2504605939F}" dt="2025-11-12T04:32:38.237" v="0" actId="6549"/>
          <ac:spMkLst>
            <pc:docMk/>
            <pc:sldMk cId="2708742827" sldId="1697"/>
            <ac:spMk id="8" creationId="{4FEF1053-D04A-1A1C-DE93-01EB66D8C467}"/>
          </ac:spMkLst>
        </pc:spChg>
        <pc:extLst>
          <p:ext xmlns:p="http://schemas.openxmlformats.org/presentationml/2006/main" uri="{D6D511B9-2390-475A-947B-AFAB55BFBCF1}">
            <pc226:cmChg xmlns:pc226="http://schemas.microsoft.com/office/powerpoint/2022/06/main/command" chg="mod">
              <pc226:chgData name="Catherine Thomson" userId="20d76045-cadb-4e63-82ea-51d9ce50942e" providerId="ADAL" clId="{023BBD20-8B17-472A-95A2-F2504605939F}" dt="2025-11-12T04:35:27.520" v="1" actId="6549"/>
              <pc2:cmMkLst xmlns:pc2="http://schemas.microsoft.com/office/powerpoint/2019/9/main/command">
                <pc:docMk/>
                <pc:sldMk cId="2708742827" sldId="1697"/>
                <pc2:cmMk id="{E8128000-27AE-4F2E-A18A-39BD393BFA38}"/>
              </pc2:cmMkLst>
            </pc226:cmChg>
            <pc226:cmChg xmlns:pc226="http://schemas.microsoft.com/office/powerpoint/2022/06/main/command" chg="mod">
              <pc226:chgData name="Catherine Thomson" userId="20d76045-cadb-4e63-82ea-51d9ce50942e" providerId="ADAL" clId="{023BBD20-8B17-472A-95A2-F2504605939F}" dt="2025-11-12T04:35:27.520" v="1" actId="6549"/>
              <pc2:cmMkLst xmlns:pc2="http://schemas.microsoft.com/office/powerpoint/2019/9/main/command">
                <pc:docMk/>
                <pc:sldMk cId="2708742827" sldId="1697"/>
                <pc2:cmMk id="{4149D134-4D31-42F0-B276-DC3118008472}"/>
              </pc2:cmMkLst>
            </pc226:cmChg>
            <pc226:cmChg xmlns:pc226="http://schemas.microsoft.com/office/powerpoint/2022/06/main/command" chg="mod">
              <pc226:chgData name="Catherine Thomson" userId="20d76045-cadb-4e63-82ea-51d9ce50942e" providerId="ADAL" clId="{023BBD20-8B17-472A-95A2-F2504605939F}" dt="2025-11-12T04:35:27.520" v="1" actId="6549"/>
              <pc2:cmMkLst xmlns:pc2="http://schemas.microsoft.com/office/powerpoint/2019/9/main/command">
                <pc:docMk/>
                <pc:sldMk cId="2708742827" sldId="1697"/>
                <pc2:cmMk id="{BF5EE959-4D91-4068-9EB2-E844AA3B3B6A}"/>
              </pc2:cmMkLst>
            </pc226:cmChg>
            <pc226:cmChg xmlns:pc226="http://schemas.microsoft.com/office/powerpoint/2022/06/main/command" chg="mod">
              <pc226:chgData name="Catherine Thomson" userId="20d76045-cadb-4e63-82ea-51d9ce50942e" providerId="ADAL" clId="{023BBD20-8B17-472A-95A2-F2504605939F}" dt="2025-11-12T04:35:27.520" v="1" actId="6549"/>
              <pc2:cmMkLst xmlns:pc2="http://schemas.microsoft.com/office/powerpoint/2019/9/main/command">
                <pc:docMk/>
                <pc:sldMk cId="2708742827" sldId="1697"/>
                <pc2:cmMk id="{C8C9A77A-2BF0-4023-9D8C-0760B020F350}"/>
              </pc2:cmMkLst>
            </pc226:cmChg>
          </p:ext>
        </pc:extLst>
      </pc:sldChg>
      <pc:sldChg chg="modSp mod">
        <pc:chgData name="Catherine Thomson" userId="20d76045-cadb-4e63-82ea-51d9ce50942e" providerId="ADAL" clId="{023BBD20-8B17-472A-95A2-F2504605939F}" dt="2025-11-12T04:35:50.904" v="2" actId="20577"/>
        <pc:sldMkLst>
          <pc:docMk/>
          <pc:sldMk cId="887736668" sldId="1698"/>
        </pc:sldMkLst>
        <pc:spChg chg="mod">
          <ac:chgData name="Catherine Thomson" userId="20d76045-cadb-4e63-82ea-51d9ce50942e" providerId="ADAL" clId="{023BBD20-8B17-472A-95A2-F2504605939F}" dt="2025-11-12T04:35:50.904" v="2" actId="20577"/>
          <ac:spMkLst>
            <pc:docMk/>
            <pc:sldMk cId="887736668" sldId="1698"/>
            <ac:spMk id="22" creationId="{A9D9610E-3699-EC24-6128-A50616946722}"/>
          </ac:spMkLst>
        </pc:spChg>
      </pc:sldChg>
      <pc:sldChg chg="del">
        <pc:chgData name="Catherine Thomson" userId="20d76045-cadb-4e63-82ea-51d9ce50942e" providerId="ADAL" clId="{023BBD20-8B17-472A-95A2-F2504605939F}" dt="2025-11-12T04:46:32.656" v="16" actId="47"/>
        <pc:sldMkLst>
          <pc:docMk/>
          <pc:sldMk cId="3863307683" sldId="1699"/>
        </pc:sldMkLst>
      </pc:sldChg>
    </pc:docChg>
  </pc:docChgLst>
  <pc:docChgLst>
    <pc:chgData name="Amanda Banks" userId="b087a8d9-1487-4f53-b260-56dd6c44b6b6" providerId="ADAL" clId="{35188079-5D50-4045-87CE-F1D9D91A9F4E}"/>
    <pc:docChg chg="modSld">
      <pc:chgData name="Amanda Banks" userId="b087a8d9-1487-4f53-b260-56dd6c44b6b6" providerId="ADAL" clId="{35188079-5D50-4045-87CE-F1D9D91A9F4E}" dt="2025-11-04T12:33:21.805" v="20" actId="20577"/>
      <pc:docMkLst>
        <pc:docMk/>
      </pc:docMkLst>
      <pc:sldChg chg="modSp mod modCm">
        <pc:chgData name="Amanda Banks" userId="b087a8d9-1487-4f53-b260-56dd6c44b6b6" providerId="ADAL" clId="{35188079-5D50-4045-87CE-F1D9D91A9F4E}" dt="2025-11-04T12:33:21.805" v="20" actId="20577"/>
        <pc:sldMkLst>
          <pc:docMk/>
          <pc:sldMk cId="3475258464" sldId="1695"/>
        </pc:sldMkLst>
        <pc:spChg chg="mod">
          <ac:chgData name="Amanda Banks" userId="b087a8d9-1487-4f53-b260-56dd6c44b6b6" providerId="ADAL" clId="{35188079-5D50-4045-87CE-F1D9D91A9F4E}" dt="2025-11-04T12:33:21.805" v="20" actId="20577"/>
          <ac:spMkLst>
            <pc:docMk/>
            <pc:sldMk cId="3475258464" sldId="1695"/>
            <ac:spMk id="5" creationId="{D75F3301-8D77-DC1C-FF4A-4769773FC69B}"/>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35188079-5D50-4045-87CE-F1D9D91A9F4E}" dt="2025-11-04T12:33:21.805" v="20" actId="20577"/>
              <pc2:cmMkLst xmlns:pc2="http://schemas.microsoft.com/office/powerpoint/2019/9/main/command">
                <pc:docMk/>
                <pc:sldMk cId="3475258464" sldId="1695"/>
                <pc2:cmMk id="{4A5ADD2E-1CB4-423F-8556-ACB9C976549A}"/>
              </pc2:cmMkLst>
            </pc226:cmChg>
            <pc226:cmChg xmlns:pc226="http://schemas.microsoft.com/office/powerpoint/2022/06/main/command" chg="mod">
              <pc226:chgData name="Amanda Banks" userId="b087a8d9-1487-4f53-b260-56dd6c44b6b6" providerId="ADAL" clId="{35188079-5D50-4045-87CE-F1D9D91A9F4E}" dt="2025-11-04T12:33:21.805" v="20" actId="20577"/>
              <pc2:cmMkLst xmlns:pc2="http://schemas.microsoft.com/office/powerpoint/2019/9/main/command">
                <pc:docMk/>
                <pc:sldMk cId="3475258464" sldId="1695"/>
                <pc2:cmMk id="{3A6F84FF-671E-4338-9BF4-318F99B640BE}"/>
              </pc2:cmMkLst>
            </pc226:cmChg>
          </p:ext>
        </pc:extLst>
      </pc:sldChg>
    </pc:docChg>
  </pc:docChgLst>
  <pc:docChgLst>
    <pc:chgData name="Mitchell Hughes" userId="07e0a656-72cc-43dc-9101-73b1c8a126d1" providerId="ADAL" clId="{D1BAB2F4-3A33-44C9-B139-FC80D39990B5}"/>
    <pc:docChg chg="undo custSel modSld sldOrd addSection modSection">
      <pc:chgData name="Mitchell Hughes" userId="07e0a656-72cc-43dc-9101-73b1c8a126d1" providerId="ADAL" clId="{D1BAB2F4-3A33-44C9-B139-FC80D39990B5}" dt="2025-07-14T03:29:32.898" v="591" actId="1076"/>
      <pc:docMkLst>
        <pc:docMk/>
      </pc:docMkLst>
      <pc:sldChg chg="modSp mod modCm">
        <pc:chgData name="Mitchell Hughes" userId="07e0a656-72cc-43dc-9101-73b1c8a126d1" providerId="ADAL" clId="{D1BAB2F4-3A33-44C9-B139-FC80D39990B5}" dt="2025-07-14T03:29:32.898" v="591" actId="1076"/>
        <pc:sldMkLst>
          <pc:docMk/>
          <pc:sldMk cId="3270812139" sldId="1589"/>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D1BAB2F4-3A33-44C9-B139-FC80D39990B5}" dt="2025-07-14T03:29:02.934" v="587" actId="20577"/>
              <pc2:cmMkLst xmlns:pc2="http://schemas.microsoft.com/office/powerpoint/2019/9/main/command">
                <pc:docMk/>
                <pc:sldMk cId="3270812139" sldId="1589"/>
                <pc2:cmMk id="{75BC28E2-F8AB-4E11-BCEC-C9F92C124F07}"/>
              </pc2:cmMkLst>
            </pc226:cmChg>
          </p:ext>
        </pc:extLst>
      </pc:sldChg>
      <pc:sldChg chg="modSp mod ord modCm">
        <pc:chgData name="Mitchell Hughes" userId="07e0a656-72cc-43dc-9101-73b1c8a126d1" providerId="ADAL" clId="{D1BAB2F4-3A33-44C9-B139-FC80D39990B5}" dt="2025-07-14T03:26:44.657" v="586" actId="1076"/>
        <pc:sldMkLst>
          <pc:docMk/>
          <pc:sldMk cId="2348996440" sldId="1664"/>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D1BAB2F4-3A33-44C9-B139-FC80D39990B5}" dt="2025-07-14T03:26:23.029" v="580" actId="21"/>
              <pc2:cmMkLst xmlns:pc2="http://schemas.microsoft.com/office/powerpoint/2019/9/main/command">
                <pc:docMk/>
                <pc:sldMk cId="2348996440" sldId="1664"/>
                <pc2:cmMk id="{011B9A94-E258-40FD-96DC-C445A1671EB4}"/>
              </pc2:cmMkLst>
            </pc226:cmChg>
          </p:ext>
        </pc:extLst>
      </pc:sldChg>
      <pc:sldChg chg="modSp mod">
        <pc:chgData name="Mitchell Hughes" userId="07e0a656-72cc-43dc-9101-73b1c8a126d1" providerId="ADAL" clId="{D1BAB2F4-3A33-44C9-B139-FC80D39990B5}" dt="2025-07-14T02:45:46.222" v="153" actId="20577"/>
        <pc:sldMkLst>
          <pc:docMk/>
          <pc:sldMk cId="980697653" sldId="1669"/>
        </pc:sldMkLst>
      </pc:sldChg>
      <pc:sldChg chg="modSp mod">
        <pc:chgData name="Mitchell Hughes" userId="07e0a656-72cc-43dc-9101-73b1c8a126d1" providerId="ADAL" clId="{D1BAB2F4-3A33-44C9-B139-FC80D39990B5}" dt="2025-07-14T02:55:51.716" v="526" actId="14734"/>
        <pc:sldMkLst>
          <pc:docMk/>
          <pc:sldMk cId="3545098375" sldId="1670"/>
        </pc:sldMkLst>
      </pc:sldChg>
    </pc:docChg>
  </pc:docChgLst>
  <pc:docChgLst>
    <pc:chgData name="Mitchell Hughes" userId="07e0a656-72cc-43dc-9101-73b1c8a126d1" providerId="ADAL" clId="{6FD1A55D-46FE-49F3-A39F-1BC35DC90D13}"/>
    <pc:docChg chg="undo redo custSel addSld delSld modSld modSection">
      <pc:chgData name="Mitchell Hughes" userId="07e0a656-72cc-43dc-9101-73b1c8a126d1" providerId="ADAL" clId="{6FD1A55D-46FE-49F3-A39F-1BC35DC90D13}" dt="2025-09-05T02:35:30.260" v="1380" actId="13926"/>
      <pc:docMkLst>
        <pc:docMk/>
      </pc:docMkLst>
      <pc:sldChg chg="addSp modSp">
        <pc:chgData name="Mitchell Hughes" userId="07e0a656-72cc-43dc-9101-73b1c8a126d1" providerId="ADAL" clId="{6FD1A55D-46FE-49F3-A39F-1BC35DC90D13}" dt="2025-09-05T01:56:29.533" v="509"/>
        <pc:sldMkLst>
          <pc:docMk/>
          <pc:sldMk cId="3270812139" sldId="1589"/>
        </pc:sldMkLst>
      </pc:sldChg>
      <pc:sldChg chg="addSp modSp">
        <pc:chgData name="Mitchell Hughes" userId="07e0a656-72cc-43dc-9101-73b1c8a126d1" providerId="ADAL" clId="{6FD1A55D-46FE-49F3-A39F-1BC35DC90D13}" dt="2025-09-05T01:58:31.977" v="542"/>
        <pc:sldMkLst>
          <pc:docMk/>
          <pc:sldMk cId="1158032978" sldId="1605"/>
        </pc:sldMkLst>
      </pc:sldChg>
      <pc:sldChg chg="addSp modSp mod">
        <pc:chgData name="Mitchell Hughes" userId="07e0a656-72cc-43dc-9101-73b1c8a126d1" providerId="ADAL" clId="{6FD1A55D-46FE-49F3-A39F-1BC35DC90D13}" dt="2025-09-05T02:35:21.600" v="1379" actId="1076"/>
        <pc:sldMkLst>
          <pc:docMk/>
          <pc:sldMk cId="2311411587" sldId="1621"/>
        </pc:sldMkLst>
      </pc:sldChg>
      <pc:sldChg chg="addSp delSp modSp mod">
        <pc:chgData name="Mitchell Hughes" userId="07e0a656-72cc-43dc-9101-73b1c8a126d1" providerId="ADAL" clId="{6FD1A55D-46FE-49F3-A39F-1BC35DC90D13}" dt="2025-09-05T01:59:21.104" v="546"/>
        <pc:sldMkLst>
          <pc:docMk/>
          <pc:sldMk cId="1304813276" sldId="1685"/>
        </pc:sldMkLst>
      </pc:sldChg>
      <pc:sldChg chg="add del setBg">
        <pc:chgData name="Mitchell Hughes" userId="07e0a656-72cc-43dc-9101-73b1c8a126d1" providerId="ADAL" clId="{6FD1A55D-46FE-49F3-A39F-1BC35DC90D13}" dt="2025-09-05T01:17:32.801" v="63"/>
        <pc:sldMkLst>
          <pc:docMk/>
          <pc:sldMk cId="1833045124" sldId="1689"/>
        </pc:sldMkLst>
      </pc:sldChg>
      <pc:sldChg chg="addSp delSp modSp add del mod">
        <pc:chgData name="Mitchell Hughes" userId="07e0a656-72cc-43dc-9101-73b1c8a126d1" providerId="ADAL" clId="{6FD1A55D-46FE-49F3-A39F-1BC35DC90D13}" dt="2025-09-05T01:50:20.442" v="403" actId="47"/>
        <pc:sldMkLst>
          <pc:docMk/>
          <pc:sldMk cId="2415689462" sldId="1689"/>
        </pc:sldMkLst>
      </pc:sldChg>
      <pc:sldChg chg="add del setBg">
        <pc:chgData name="Mitchell Hughes" userId="07e0a656-72cc-43dc-9101-73b1c8a126d1" providerId="ADAL" clId="{6FD1A55D-46FE-49F3-A39F-1BC35DC90D13}" dt="2025-09-05T01:16:13.999" v="60"/>
        <pc:sldMkLst>
          <pc:docMk/>
          <pc:sldMk cId="3469015144" sldId="1689"/>
        </pc:sldMkLst>
      </pc:sldChg>
      <pc:sldChg chg="del">
        <pc:chgData name="Mitchell Hughes" userId="07e0a656-72cc-43dc-9101-73b1c8a126d1" providerId="ADAL" clId="{6FD1A55D-46FE-49F3-A39F-1BC35DC90D13}" dt="2025-09-05T01:17:26.042" v="61"/>
        <pc:sldMkLst>
          <pc:docMk/>
          <pc:sldMk cId="3699038768" sldId="1689"/>
        </pc:sldMkLst>
      </pc:sldChg>
      <pc:sldChg chg="addSp modSp add mod setBg">
        <pc:chgData name="Mitchell Hughes" userId="07e0a656-72cc-43dc-9101-73b1c8a126d1" providerId="ADAL" clId="{6FD1A55D-46FE-49F3-A39F-1BC35DC90D13}" dt="2025-09-05T02:26:16.957" v="1275"/>
        <pc:sldMkLst>
          <pc:docMk/>
          <pc:sldMk cId="1516448897" sldId="1690"/>
        </pc:sldMkLst>
      </pc:sldChg>
      <pc:sldChg chg="addSp delSp modSp add mod setBg">
        <pc:chgData name="Mitchell Hughes" userId="07e0a656-72cc-43dc-9101-73b1c8a126d1" providerId="ADAL" clId="{6FD1A55D-46FE-49F3-A39F-1BC35DC90D13}" dt="2025-09-05T02:26:31.210" v="1277" actId="1076"/>
        <pc:sldMkLst>
          <pc:docMk/>
          <pc:sldMk cId="3118528119" sldId="1691"/>
        </pc:sldMkLst>
      </pc:sldChg>
      <pc:sldChg chg="add del setBg">
        <pc:chgData name="Mitchell Hughes" userId="07e0a656-72cc-43dc-9101-73b1c8a126d1" providerId="ADAL" clId="{6FD1A55D-46FE-49F3-A39F-1BC35DC90D13}" dt="2025-09-05T02:12:15.873" v="923"/>
        <pc:sldMkLst>
          <pc:docMk/>
          <pc:sldMk cId="389196016" sldId="1692"/>
        </pc:sldMkLst>
      </pc:sldChg>
      <pc:sldChg chg="add del setBg">
        <pc:chgData name="Mitchell Hughes" userId="07e0a656-72cc-43dc-9101-73b1c8a126d1" providerId="ADAL" clId="{6FD1A55D-46FE-49F3-A39F-1BC35DC90D13}" dt="2025-09-05T02:11:29.106" v="917"/>
        <pc:sldMkLst>
          <pc:docMk/>
          <pc:sldMk cId="1509924615" sldId="1692"/>
        </pc:sldMkLst>
      </pc:sldChg>
      <pc:sldChg chg="addSp delSp modSp mod">
        <pc:chgData name="Mitchell Hughes" userId="07e0a656-72cc-43dc-9101-73b1c8a126d1" providerId="ADAL" clId="{6FD1A55D-46FE-49F3-A39F-1BC35DC90D13}" dt="2025-09-05T02:35:30.260" v="1380" actId="13926"/>
        <pc:sldMkLst>
          <pc:docMk/>
          <pc:sldMk cId="1659479811" sldId="1692"/>
        </pc:sldMkLst>
      </pc:sldChg>
    </pc:docChg>
  </pc:docChgLst>
  <pc:docChgLst>
    <pc:chgData name="Mitchell Hughes" userId="07e0a656-72cc-43dc-9101-73b1c8a126d1" providerId="ADAL" clId="{991766D0-B109-404C-8ED3-8672F446D867}"/>
    <pc:docChg chg="undo custSel modSld">
      <pc:chgData name="Mitchell Hughes" userId="07e0a656-72cc-43dc-9101-73b1c8a126d1" providerId="ADAL" clId="{991766D0-B109-404C-8ED3-8672F446D867}" dt="2025-08-25T06:16:46.601" v="870" actId="13926"/>
      <pc:docMkLst>
        <pc:docMk/>
      </pc:docMkLst>
      <pc:sldChg chg="mod modShow">
        <pc:chgData name="Mitchell Hughes" userId="07e0a656-72cc-43dc-9101-73b1c8a126d1" providerId="ADAL" clId="{991766D0-B109-404C-8ED3-8672F446D867}" dt="2025-08-25T05:14:45.036" v="2" actId="729"/>
        <pc:sldMkLst>
          <pc:docMk/>
          <pc:sldMk cId="3270812139" sldId="1589"/>
        </pc:sldMkLst>
      </pc:sldChg>
      <pc:sldChg chg="modSp mod modShow">
        <pc:chgData name="Mitchell Hughes" userId="07e0a656-72cc-43dc-9101-73b1c8a126d1" providerId="ADAL" clId="{991766D0-B109-404C-8ED3-8672F446D867}" dt="2025-08-25T05:14:45.036" v="2" actId="729"/>
        <pc:sldMkLst>
          <pc:docMk/>
          <pc:sldMk cId="2311411587" sldId="1621"/>
        </pc:sldMkLst>
      </pc:sldChg>
      <pc:sldChg chg="mod modShow">
        <pc:chgData name="Mitchell Hughes" userId="07e0a656-72cc-43dc-9101-73b1c8a126d1" providerId="ADAL" clId="{991766D0-B109-404C-8ED3-8672F446D867}" dt="2025-08-25T05:31:29.081" v="550" actId="729"/>
        <pc:sldMkLst>
          <pc:docMk/>
          <pc:sldMk cId="1577836501" sldId="1642"/>
        </pc:sldMkLst>
      </pc:sldChg>
      <pc:sldChg chg="mod modShow">
        <pc:chgData name="Mitchell Hughes" userId="07e0a656-72cc-43dc-9101-73b1c8a126d1" providerId="ADAL" clId="{991766D0-B109-404C-8ED3-8672F446D867}" dt="2025-08-25T05:14:52.601" v="3" actId="729"/>
        <pc:sldMkLst>
          <pc:docMk/>
          <pc:sldMk cId="3001638343" sldId="1672"/>
        </pc:sldMkLst>
      </pc:sldChg>
    </pc:docChg>
  </pc:docChgLst>
  <pc:docChgLst>
    <pc:chgData name="Amanda Banks" userId="b087a8d9-1487-4f53-b260-56dd6c44b6b6" providerId="ADAL" clId="{F2E0BAF5-2DEE-4FE0-9475-DF65690AE602}"/>
    <pc:docChg chg="custSel modSld">
      <pc:chgData name="Amanda Banks" userId="b087a8d9-1487-4f53-b260-56dd6c44b6b6" providerId="ADAL" clId="{F2E0BAF5-2DEE-4FE0-9475-DF65690AE602}" dt="2025-08-05T04:07:43.749" v="27" actId="20577"/>
      <pc:docMkLst>
        <pc:docMk/>
      </pc:docMkLst>
      <pc:sldChg chg="modSp mod">
        <pc:chgData name="Amanda Banks" userId="b087a8d9-1487-4f53-b260-56dd6c44b6b6" providerId="ADAL" clId="{F2E0BAF5-2DEE-4FE0-9475-DF65690AE602}" dt="2025-08-05T04:07:43.749" v="27" actId="20577"/>
        <pc:sldMkLst>
          <pc:docMk/>
          <pc:sldMk cId="1289862567" sldId="1679"/>
        </pc:sldMkLst>
      </pc:sldChg>
    </pc:docChg>
  </pc:docChgLst>
  <pc:docChgLst>
    <pc:chgData name="Amanda Banks" userId="b087a8d9-1487-4f53-b260-56dd6c44b6b6" providerId="ADAL" clId="{20902B54-3B05-4B8D-B5F3-67CFAAB04E55}"/>
    <pc:docChg chg="custSel delSld modSld modSection">
      <pc:chgData name="Amanda Banks" userId="b087a8d9-1487-4f53-b260-56dd6c44b6b6" providerId="ADAL" clId="{20902B54-3B05-4B8D-B5F3-67CFAAB04E55}" dt="2025-05-26T10:25:42.987" v="206" actId="1076"/>
      <pc:docMkLst>
        <pc:docMk/>
      </pc:docMkLst>
      <pc:sldChg chg="modSp mod">
        <pc:chgData name="Amanda Banks" userId="b087a8d9-1487-4f53-b260-56dd6c44b6b6" providerId="ADAL" clId="{20902B54-3B05-4B8D-B5F3-67CFAAB04E55}" dt="2025-05-26T10:22:53.625" v="192" actId="14100"/>
        <pc:sldMkLst>
          <pc:docMk/>
          <pc:sldMk cId="2260606794" sldId="1495"/>
        </pc:sldMkLst>
      </pc:sldChg>
      <pc:sldChg chg="modSp mod">
        <pc:chgData name="Amanda Banks" userId="b087a8d9-1487-4f53-b260-56dd6c44b6b6" providerId="ADAL" clId="{20902B54-3B05-4B8D-B5F3-67CFAAB04E55}" dt="2025-05-26T10:23:45.913" v="197" actId="14100"/>
        <pc:sldMkLst>
          <pc:docMk/>
          <pc:sldMk cId="1963469566" sldId="1512"/>
        </pc:sldMkLst>
      </pc:sldChg>
      <pc:sldChg chg="modSp mod">
        <pc:chgData name="Amanda Banks" userId="b087a8d9-1487-4f53-b260-56dd6c44b6b6" providerId="ADAL" clId="{20902B54-3B05-4B8D-B5F3-67CFAAB04E55}" dt="2025-05-26T09:46:39.997" v="39" actId="14100"/>
        <pc:sldMkLst>
          <pc:docMk/>
          <pc:sldMk cId="1334465648" sldId="1571"/>
        </pc:sldMkLst>
      </pc:sldChg>
      <pc:sldChg chg="modSp mod">
        <pc:chgData name="Amanda Banks" userId="b087a8d9-1487-4f53-b260-56dd6c44b6b6" providerId="ADAL" clId="{20902B54-3B05-4B8D-B5F3-67CFAAB04E55}" dt="2025-05-26T10:24:06.197" v="199" actId="14100"/>
        <pc:sldMkLst>
          <pc:docMk/>
          <pc:sldMk cId="411547019" sldId="1580"/>
        </pc:sldMkLst>
      </pc:sldChg>
      <pc:sldChg chg="addSp modSp del">
        <pc:chgData name="Amanda Banks" userId="b087a8d9-1487-4f53-b260-56dd6c44b6b6" providerId="ADAL" clId="{20902B54-3B05-4B8D-B5F3-67CFAAB04E55}" dt="2025-05-26T09:43:14.494" v="9" actId="47"/>
        <pc:sldMkLst>
          <pc:docMk/>
          <pc:sldMk cId="4223219559" sldId="1624"/>
        </pc:sldMkLst>
      </pc:sldChg>
      <pc:sldChg chg="modSp mod">
        <pc:chgData name="Amanda Banks" userId="b087a8d9-1487-4f53-b260-56dd6c44b6b6" providerId="ADAL" clId="{20902B54-3B05-4B8D-B5F3-67CFAAB04E55}" dt="2025-05-26T10:24:22.533" v="201" actId="14100"/>
        <pc:sldMkLst>
          <pc:docMk/>
          <pc:sldMk cId="678882234" sldId="1632"/>
        </pc:sldMkLst>
      </pc:sldChg>
      <pc:sldChg chg="modSp mod">
        <pc:chgData name="Amanda Banks" userId="b087a8d9-1487-4f53-b260-56dd6c44b6b6" providerId="ADAL" clId="{20902B54-3B05-4B8D-B5F3-67CFAAB04E55}" dt="2025-05-26T10:22:11.721" v="188" actId="1076"/>
        <pc:sldMkLst>
          <pc:docMk/>
          <pc:sldMk cId="1088509640" sldId="1633"/>
        </pc:sldMkLst>
      </pc:sldChg>
    </pc:docChg>
  </pc:docChgLst>
  <pc:docChgLst>
    <pc:chgData name="Mitchell Hughes" userId="07e0a656-72cc-43dc-9101-73b1c8a126d1" providerId="ADAL" clId="{0CC48B3D-9809-476A-AE42-6DC89C545E2E}"/>
    <pc:docChg chg="undo custSel modSld">
      <pc:chgData name="Mitchell Hughes" userId="07e0a656-72cc-43dc-9101-73b1c8a126d1" providerId="ADAL" clId="{0CC48B3D-9809-476A-AE42-6DC89C545E2E}" dt="2025-05-20T01:19:55.558" v="1104" actId="14100"/>
      <pc:docMkLst>
        <pc:docMk/>
      </pc:docMkLst>
      <pc:sldChg chg="modSp mod modCm">
        <pc:chgData name="Mitchell Hughes" userId="07e0a656-72cc-43dc-9101-73b1c8a126d1" providerId="ADAL" clId="{0CC48B3D-9809-476A-AE42-6DC89C545E2E}" dt="2025-05-20T00:37:45.481" v="440" actId="207"/>
        <pc:sldMkLst>
          <pc:docMk/>
          <pc:sldMk cId="1762652621" sldId="1566"/>
        </pc:sldMkLst>
      </pc:sldChg>
      <pc:sldChg chg="modSp mod">
        <pc:chgData name="Mitchell Hughes" userId="07e0a656-72cc-43dc-9101-73b1c8a126d1" providerId="ADAL" clId="{0CC48B3D-9809-476A-AE42-6DC89C545E2E}" dt="2025-05-20T00:46:55.784" v="776" actId="255"/>
        <pc:sldMkLst>
          <pc:docMk/>
          <pc:sldMk cId="3753190162" sldId="1567"/>
        </pc:sldMkLst>
      </pc:sldChg>
    </pc:docChg>
  </pc:docChgLst>
  <pc:docChgLst>
    <pc:chgData name="Mitchell Hughes" userId="07e0a656-72cc-43dc-9101-73b1c8a126d1" providerId="ADAL" clId="{FBE6460E-98BE-463D-A883-C7490323FAC7}"/>
    <pc:docChg chg="undo custSel modSld">
      <pc:chgData name="Mitchell Hughes" userId="07e0a656-72cc-43dc-9101-73b1c8a126d1" providerId="ADAL" clId="{FBE6460E-98BE-463D-A883-C7490323FAC7}" dt="2025-08-28T03:19:43.261" v="243" actId="20577"/>
      <pc:docMkLst>
        <pc:docMk/>
      </pc:docMkLst>
    </pc:docChg>
  </pc:docChgLst>
  <pc:docChgLst>
    <pc:chgData name="Amanda Banks" userId="b087a8d9-1487-4f53-b260-56dd6c44b6b6" providerId="ADAL" clId="{AD6BFE7E-280C-4FF2-BFF3-303D6C3AF49C}"/>
    <pc:docChg chg="undo custSel modSld">
      <pc:chgData name="Amanda Banks" userId="b087a8d9-1487-4f53-b260-56dd6c44b6b6" providerId="ADAL" clId="{AD6BFE7E-280C-4FF2-BFF3-303D6C3AF49C}" dt="2025-09-04T13:24:52.824" v="2499" actId="20577"/>
      <pc:docMkLst>
        <pc:docMk/>
      </pc:docMkLst>
      <pc:sldChg chg="modSp mod">
        <pc:chgData name="Amanda Banks" userId="b087a8d9-1487-4f53-b260-56dd6c44b6b6" providerId="ADAL" clId="{AD6BFE7E-280C-4FF2-BFF3-303D6C3AF49C}" dt="2025-09-04T12:13:41.856" v="1127" actId="20577"/>
        <pc:sldMkLst>
          <pc:docMk/>
          <pc:sldMk cId="1577836501" sldId="1642"/>
        </pc:sldMkLst>
      </pc:sldChg>
    </pc:docChg>
  </pc:docChgLst>
  <pc:docChgLst>
    <pc:chgData name="Mitchell Hughes" userId="07e0a656-72cc-43dc-9101-73b1c8a126d1" providerId="ADAL" clId="{F8DFF89A-0804-43C7-BFE4-8D4F0B6DAE29}"/>
    <pc:docChg chg="undo custSel modSld">
      <pc:chgData name="Mitchell Hughes" userId="07e0a656-72cc-43dc-9101-73b1c8a126d1" providerId="ADAL" clId="{F8DFF89A-0804-43C7-BFE4-8D4F0B6DAE29}" dt="2025-08-29T07:24:14.821" v="723" actId="1036"/>
      <pc:docMkLst>
        <pc:docMk/>
      </pc:docMkLst>
    </pc:docChg>
  </pc:docChgLst>
  <pc:docChgLst>
    <pc:chgData name="Mitchell Hughes" userId="07e0a656-72cc-43dc-9101-73b1c8a126d1" providerId="ADAL" clId="{395CAE7B-D179-4904-AB9B-CDF1EB8A89AD}"/>
    <pc:docChg chg="undo custSel addSld delSld modSld modSection">
      <pc:chgData name="Mitchell Hughes" userId="07e0a656-72cc-43dc-9101-73b1c8a126d1" providerId="ADAL" clId="{395CAE7B-D179-4904-AB9B-CDF1EB8A89AD}" dt="2025-07-27T10:57:23.214" v="59"/>
      <pc:docMkLst>
        <pc:docMk/>
      </pc:docMkLst>
      <pc:sldChg chg="add setBg">
        <pc:chgData name="Mitchell Hughes" userId="07e0a656-72cc-43dc-9101-73b1c8a126d1" providerId="ADAL" clId="{395CAE7B-D179-4904-AB9B-CDF1EB8A89AD}" dt="2025-07-27T10:56:51.315" v="57"/>
        <pc:sldMkLst>
          <pc:docMk/>
          <pc:sldMk cId="1043391138" sldId="1566"/>
        </pc:sldMkLst>
      </pc:sldChg>
      <pc:sldChg chg="del">
        <pc:chgData name="Mitchell Hughes" userId="07e0a656-72cc-43dc-9101-73b1c8a126d1" providerId="ADAL" clId="{395CAE7B-D179-4904-AB9B-CDF1EB8A89AD}" dt="2025-07-27T10:56:28.923" v="52" actId="2696"/>
        <pc:sldMkLst>
          <pc:docMk/>
          <pc:sldMk cId="1762652621" sldId="1566"/>
        </pc:sldMkLst>
      </pc:sldChg>
      <pc:sldChg chg="modSp add del mod setBg">
        <pc:chgData name="Mitchell Hughes" userId="07e0a656-72cc-43dc-9101-73b1c8a126d1" providerId="ADAL" clId="{395CAE7B-D179-4904-AB9B-CDF1EB8A89AD}" dt="2025-07-27T10:56:44.605" v="56"/>
        <pc:sldMkLst>
          <pc:docMk/>
          <pc:sldMk cId="3864567822" sldId="1566"/>
        </pc:sldMkLst>
      </pc:sldChg>
      <pc:sldChg chg="add setBg">
        <pc:chgData name="Mitchell Hughes" userId="07e0a656-72cc-43dc-9101-73b1c8a126d1" providerId="ADAL" clId="{395CAE7B-D179-4904-AB9B-CDF1EB8A89AD}" dt="2025-07-27T10:57:23.214" v="59"/>
        <pc:sldMkLst>
          <pc:docMk/>
          <pc:sldMk cId="2338823992" sldId="1567"/>
        </pc:sldMkLst>
      </pc:sldChg>
      <pc:sldChg chg="del">
        <pc:chgData name="Mitchell Hughes" userId="07e0a656-72cc-43dc-9101-73b1c8a126d1" providerId="ADAL" clId="{395CAE7B-D179-4904-AB9B-CDF1EB8A89AD}" dt="2025-07-27T10:57:09.830" v="58" actId="2696"/>
        <pc:sldMkLst>
          <pc:docMk/>
          <pc:sldMk cId="3753190162" sldId="1567"/>
        </pc:sldMkLst>
      </pc:sldChg>
      <pc:sldChg chg="add del">
        <pc:chgData name="Mitchell Hughes" userId="07e0a656-72cc-43dc-9101-73b1c8a126d1" providerId="ADAL" clId="{395CAE7B-D179-4904-AB9B-CDF1EB8A89AD}" dt="2025-07-27T10:56:44.605" v="56"/>
        <pc:sldMkLst>
          <pc:docMk/>
          <pc:sldMk cId="633191980" sldId="1570"/>
        </pc:sldMkLst>
      </pc:sldChg>
      <pc:sldChg chg="del">
        <pc:chgData name="Mitchell Hughes" userId="07e0a656-72cc-43dc-9101-73b1c8a126d1" providerId="ADAL" clId="{395CAE7B-D179-4904-AB9B-CDF1EB8A89AD}" dt="2025-07-27T10:56:28.923" v="52" actId="2696"/>
        <pc:sldMkLst>
          <pc:docMk/>
          <pc:sldMk cId="1946538569" sldId="1570"/>
        </pc:sldMkLst>
      </pc:sldChg>
      <pc:sldChg chg="add">
        <pc:chgData name="Mitchell Hughes" userId="07e0a656-72cc-43dc-9101-73b1c8a126d1" providerId="ADAL" clId="{395CAE7B-D179-4904-AB9B-CDF1EB8A89AD}" dt="2025-07-27T10:56:51.315" v="57"/>
        <pc:sldMkLst>
          <pc:docMk/>
          <pc:sldMk cId="1948958098" sldId="1570"/>
        </pc:sldMkLst>
      </pc:sldChg>
      <pc:sldChg chg="modSp mod modCm">
        <pc:chgData name="Mitchell Hughes" userId="07e0a656-72cc-43dc-9101-73b1c8a126d1" providerId="ADAL" clId="{395CAE7B-D179-4904-AB9B-CDF1EB8A89AD}" dt="2025-07-27T10:53:03.816" v="42" actId="13926"/>
        <pc:sldMkLst>
          <pc:docMk/>
          <pc:sldMk cId="2311411587" sldId="1621"/>
        </pc:sldMkLst>
        <pc:extLst>
          <p:ext xmlns:p="http://schemas.openxmlformats.org/presentationml/2006/main" uri="{D6D511B9-2390-475A-947B-AFAB55BFBCF1}">
            <pc226:cmChg xmlns:pc226="http://schemas.microsoft.com/office/powerpoint/2022/06/main/command" chg="mod">
              <pc226:chgData name="Mitchell Hughes" userId="07e0a656-72cc-43dc-9101-73b1c8a126d1" providerId="ADAL" clId="{395CAE7B-D179-4904-AB9B-CDF1EB8A89AD}" dt="2025-07-27T10:52:45.223" v="38" actId="20577"/>
              <pc2:cmMkLst xmlns:pc2="http://schemas.microsoft.com/office/powerpoint/2019/9/main/command">
                <pc:docMk/>
                <pc:sldMk cId="2311411587" sldId="1621"/>
                <pc2:cmMk id="{00885105-38B2-4C47-B2B7-C94F20F2DBBA}"/>
              </pc2:cmMkLst>
            </pc226:cmChg>
          </p:ext>
        </pc:extLst>
      </pc:sldChg>
    </pc:docChg>
  </pc:docChgLst>
  <pc:docChgLst>
    <pc:chgData name="Mitchell Hughes" userId="07e0a656-72cc-43dc-9101-73b1c8a126d1" providerId="ADAL" clId="{DA1FBAB2-B670-455E-8C94-34FA7CC15480}"/>
    <pc:docChg chg="undo redo custSel modSld">
      <pc:chgData name="Mitchell Hughes" userId="07e0a656-72cc-43dc-9101-73b1c8a126d1" providerId="ADAL" clId="{DA1FBAB2-B670-455E-8C94-34FA7CC15480}" dt="2025-07-28T00:41:16.358" v="1023" actId="20577"/>
      <pc:docMkLst>
        <pc:docMk/>
      </pc:docMkLst>
      <pc:sldChg chg="modSp">
        <pc:chgData name="Mitchell Hughes" userId="07e0a656-72cc-43dc-9101-73b1c8a126d1" providerId="ADAL" clId="{DA1FBAB2-B670-455E-8C94-34FA7CC15480}" dt="2025-07-27T23:32:51.613" v="118"/>
        <pc:sldMkLst>
          <pc:docMk/>
          <pc:sldMk cId="2338823992" sldId="1567"/>
        </pc:sldMkLst>
      </pc:sldChg>
      <pc:sldChg chg="modSp">
        <pc:chgData name="Mitchell Hughes" userId="07e0a656-72cc-43dc-9101-73b1c8a126d1" providerId="ADAL" clId="{DA1FBAB2-B670-455E-8C94-34FA7CC15480}" dt="2025-07-28T00:10:29.365" v="551"/>
        <pc:sldMkLst>
          <pc:docMk/>
          <pc:sldMk cId="1915029796" sldId="1571"/>
        </pc:sldMkLst>
      </pc:sldChg>
      <pc:sldChg chg="modSp">
        <pc:chgData name="Mitchell Hughes" userId="07e0a656-72cc-43dc-9101-73b1c8a126d1" providerId="ADAL" clId="{DA1FBAB2-B670-455E-8C94-34FA7CC15480}" dt="2025-07-28T00:10:29.365" v="551"/>
        <pc:sldMkLst>
          <pc:docMk/>
          <pc:sldMk cId="2898581613" sldId="1637"/>
        </pc:sldMkLst>
      </pc:sldChg>
      <pc:sldChg chg="modSp">
        <pc:chgData name="Mitchell Hughes" userId="07e0a656-72cc-43dc-9101-73b1c8a126d1" providerId="ADAL" clId="{DA1FBAB2-B670-455E-8C94-34FA7CC15480}" dt="2025-07-28T00:10:29.365" v="551"/>
        <pc:sldMkLst>
          <pc:docMk/>
          <pc:sldMk cId="1786601390" sldId="1639"/>
        </pc:sldMkLst>
      </pc:sldChg>
    </pc:docChg>
  </pc:docChgLst>
  <pc:docChgLst>
    <pc:chgData name="Mitchell Hughes" userId="07e0a656-72cc-43dc-9101-73b1c8a126d1" providerId="ADAL" clId="{33573E15-3134-49C4-AFC5-82DC454DF8A8}"/>
    <pc:docChg chg="undo custSel modSld">
      <pc:chgData name="Mitchell Hughes" userId="07e0a656-72cc-43dc-9101-73b1c8a126d1" providerId="ADAL" clId="{33573E15-3134-49C4-AFC5-82DC454DF8A8}" dt="2025-07-01T06:02:41.470" v="7" actId="1076"/>
      <pc:docMkLst>
        <pc:docMk/>
      </pc:docMkLst>
      <pc:sldChg chg="modSp mod">
        <pc:chgData name="Mitchell Hughes" userId="07e0a656-72cc-43dc-9101-73b1c8a126d1" providerId="ADAL" clId="{33573E15-3134-49C4-AFC5-82DC454DF8A8}" dt="2025-07-01T06:02:41.470" v="7" actId="1076"/>
        <pc:sldMkLst>
          <pc:docMk/>
          <pc:sldMk cId="3729699708" sldId="1649"/>
        </pc:sldMkLst>
      </pc:sldChg>
    </pc:docChg>
  </pc:docChgLst>
  <pc:docChgLst>
    <pc:chgData name="Bron Simic" userId="2567193f-0d13-4a61-864c-0f9b43d1c90f" providerId="ADAL" clId="{21F1EB6A-D6FB-4594-A874-48D550BCD537}"/>
    <pc:docChg chg="modSld">
      <pc:chgData name="Bron Simic" userId="2567193f-0d13-4a61-864c-0f9b43d1c90f" providerId="ADAL" clId="{21F1EB6A-D6FB-4594-A874-48D550BCD537}" dt="2025-10-23T03:13:28.682" v="147" actId="962"/>
      <pc:docMkLst>
        <pc:docMk/>
      </pc:docMkLst>
      <pc:sldChg chg="modSp mod">
        <pc:chgData name="Bron Simic" userId="2567193f-0d13-4a61-864c-0f9b43d1c90f" providerId="ADAL" clId="{21F1EB6A-D6FB-4594-A874-48D550BCD537}" dt="2025-10-23T03:11:29.360" v="113" actId="962"/>
        <pc:sldMkLst>
          <pc:docMk/>
          <pc:sldMk cId="1557444512" sldId="1436"/>
        </pc:sldMkLst>
        <pc:grpChg chg="mod">
          <ac:chgData name="Bron Simic" userId="2567193f-0d13-4a61-864c-0f9b43d1c90f" providerId="ADAL" clId="{21F1EB6A-D6FB-4594-A874-48D550BCD537}" dt="2025-10-23T03:11:29.360" v="113" actId="962"/>
          <ac:grpSpMkLst>
            <pc:docMk/>
            <pc:sldMk cId="1557444512" sldId="1436"/>
            <ac:grpSpMk id="3" creationId="{DE93061B-4BBB-6F7E-5705-3BD302CB4BE7}"/>
          </ac:grpSpMkLst>
        </pc:grpChg>
      </pc:sldChg>
      <pc:sldChg chg="modSp mod">
        <pc:chgData name="Bron Simic" userId="2567193f-0d13-4a61-864c-0f9b43d1c90f" providerId="ADAL" clId="{21F1EB6A-D6FB-4594-A874-48D550BCD537}" dt="2025-10-23T03:10:20.861" v="97" actId="962"/>
        <pc:sldMkLst>
          <pc:docMk/>
          <pc:sldMk cId="1668411616" sldId="1693"/>
        </pc:sldMkLst>
        <pc:grpChg chg="mod">
          <ac:chgData name="Bron Simic" userId="2567193f-0d13-4a61-864c-0f9b43d1c90f" providerId="ADAL" clId="{21F1EB6A-D6FB-4594-A874-48D550BCD537}" dt="2025-10-23T03:10:20.861" v="97" actId="962"/>
          <ac:grpSpMkLst>
            <pc:docMk/>
            <pc:sldMk cId="1668411616" sldId="1693"/>
            <ac:grpSpMk id="15" creationId="{FD56462D-8746-4A41-B1C5-270EB4646DC1}"/>
          </ac:grpSpMkLst>
        </pc:grpChg>
      </pc:sldChg>
      <pc:sldChg chg="modSp mod">
        <pc:chgData name="Bron Simic" userId="2567193f-0d13-4a61-864c-0f9b43d1c90f" providerId="ADAL" clId="{21F1EB6A-D6FB-4594-A874-48D550BCD537}" dt="2025-10-23T03:10:30.613" v="99" actId="962"/>
        <pc:sldMkLst>
          <pc:docMk/>
          <pc:sldMk cId="3475258464" sldId="1695"/>
        </pc:sldMkLst>
        <pc:grpChg chg="mod">
          <ac:chgData name="Bron Simic" userId="2567193f-0d13-4a61-864c-0f9b43d1c90f" providerId="ADAL" clId="{21F1EB6A-D6FB-4594-A874-48D550BCD537}" dt="2025-10-23T03:10:30.613" v="99" actId="962"/>
          <ac:grpSpMkLst>
            <pc:docMk/>
            <pc:sldMk cId="3475258464" sldId="1695"/>
            <ac:grpSpMk id="15" creationId="{FD56462D-8746-4A41-B1C5-270EB4646DC1}"/>
          </ac:grpSpMkLst>
        </pc:grpChg>
      </pc:sldChg>
      <pc:sldChg chg="modSp mod">
        <pc:chgData name="Bron Simic" userId="2567193f-0d13-4a61-864c-0f9b43d1c90f" providerId="ADAL" clId="{21F1EB6A-D6FB-4594-A874-48D550BCD537}" dt="2025-10-23T03:10:37.781" v="101" actId="962"/>
        <pc:sldMkLst>
          <pc:docMk/>
          <pc:sldMk cId="2708742827" sldId="1697"/>
        </pc:sldMkLst>
        <pc:grpChg chg="mod">
          <ac:chgData name="Bron Simic" userId="2567193f-0d13-4a61-864c-0f9b43d1c90f" providerId="ADAL" clId="{21F1EB6A-D6FB-4594-A874-48D550BCD537}" dt="2025-10-23T03:10:37.781" v="101" actId="962"/>
          <ac:grpSpMkLst>
            <pc:docMk/>
            <pc:sldMk cId="2708742827" sldId="1697"/>
            <ac:grpSpMk id="15" creationId="{FD56462D-8746-4A41-B1C5-270EB4646DC1}"/>
          </ac:grpSpMkLst>
        </pc:grpChg>
      </pc:sldChg>
      <pc:sldChg chg="modSp mod">
        <pc:chgData name="Bron Simic" userId="2567193f-0d13-4a61-864c-0f9b43d1c90f" providerId="ADAL" clId="{21F1EB6A-D6FB-4594-A874-48D550BCD537}" dt="2025-10-23T03:10:46.260" v="103" actId="962"/>
        <pc:sldMkLst>
          <pc:docMk/>
          <pc:sldMk cId="887736668" sldId="1698"/>
        </pc:sldMkLst>
        <pc:grpChg chg="mod">
          <ac:chgData name="Bron Simic" userId="2567193f-0d13-4a61-864c-0f9b43d1c90f" providerId="ADAL" clId="{21F1EB6A-D6FB-4594-A874-48D550BCD537}" dt="2025-10-23T03:10:46.260" v="103" actId="962"/>
          <ac:grpSpMkLst>
            <pc:docMk/>
            <pc:sldMk cId="887736668" sldId="1698"/>
            <ac:grpSpMk id="15" creationId="{FD56462D-8746-4A41-B1C5-270EB4646DC1}"/>
          </ac:grpSpMkLst>
        </pc:grpChg>
      </pc:sldChg>
    </pc:docChg>
  </pc:docChgLst>
  <pc:docChgLst>
    <pc:chgData name="Amanda Banks" userId="b087a8d9-1487-4f53-b260-56dd6c44b6b6" providerId="ADAL" clId="{B02229DB-F624-421A-888E-E18FECA677E2}"/>
    <pc:docChg chg="undo custSel addSld modSld sldOrd modSection">
      <pc:chgData name="Amanda Banks" userId="b087a8d9-1487-4f53-b260-56dd6c44b6b6" providerId="ADAL" clId="{B02229DB-F624-421A-888E-E18FECA677E2}" dt="2025-05-12T05:09:16.564" v="448" actId="20577"/>
      <pc:docMkLst>
        <pc:docMk/>
      </pc:docMkLst>
      <pc:sldChg chg="modSp mod modCm">
        <pc:chgData name="Amanda Banks" userId="b087a8d9-1487-4f53-b260-56dd6c44b6b6" providerId="ADAL" clId="{B02229DB-F624-421A-888E-E18FECA677E2}" dt="2025-05-12T05:09:16.564" v="448" actId="20577"/>
        <pc:sldMkLst>
          <pc:docMk/>
          <pc:sldMk cId="1699990357" sldId="1458"/>
        </pc:sldMkLst>
      </pc:sldChg>
      <pc:sldChg chg="modSp mod modCm">
        <pc:chgData name="Amanda Banks" userId="b087a8d9-1487-4f53-b260-56dd6c44b6b6" providerId="ADAL" clId="{B02229DB-F624-421A-888E-E18FECA677E2}" dt="2025-05-12T04:57:04.183" v="336" actId="14100"/>
        <pc:sldMkLst>
          <pc:docMk/>
          <pc:sldMk cId="2066144320" sldId="1512"/>
        </pc:sldMkLst>
      </pc:sldChg>
      <pc:sldChg chg="modSp mod">
        <pc:chgData name="Amanda Banks" userId="b087a8d9-1487-4f53-b260-56dd6c44b6b6" providerId="ADAL" clId="{B02229DB-F624-421A-888E-E18FECA677E2}" dt="2025-05-12T04:38:16.814" v="191" actId="1076"/>
        <pc:sldMkLst>
          <pc:docMk/>
          <pc:sldMk cId="1762652621" sldId="1566"/>
        </pc:sldMkLst>
      </pc:sldChg>
      <pc:sldChg chg="delSp modSp mod modCm">
        <pc:chgData name="Amanda Banks" userId="b087a8d9-1487-4f53-b260-56dd6c44b6b6" providerId="ADAL" clId="{B02229DB-F624-421A-888E-E18FECA677E2}" dt="2025-05-12T04:59:12.961" v="354" actId="14100"/>
        <pc:sldMkLst>
          <pc:docMk/>
          <pc:sldMk cId="916201484" sldId="1580"/>
        </pc:sldMkLst>
      </pc:sldChg>
      <pc:sldChg chg="delSp modSp mod">
        <pc:chgData name="Amanda Banks" userId="b087a8d9-1487-4f53-b260-56dd6c44b6b6" providerId="ADAL" clId="{B02229DB-F624-421A-888E-E18FECA677E2}" dt="2025-05-12T05:01:33.191" v="366" actId="14100"/>
        <pc:sldMkLst>
          <pc:docMk/>
          <pc:sldMk cId="1995108859" sldId="1581"/>
        </pc:sldMkLst>
      </pc:sldChg>
      <pc:sldChg chg="modSp mod">
        <pc:chgData name="Amanda Banks" userId="b087a8d9-1487-4f53-b260-56dd6c44b6b6" providerId="ADAL" clId="{B02229DB-F624-421A-888E-E18FECA677E2}" dt="2025-05-12T04:38:52.569" v="192" actId="20577"/>
        <pc:sldMkLst>
          <pc:docMk/>
          <pc:sldMk cId="3270812139" sldId="1589"/>
        </pc:sldMkLst>
      </pc:sldChg>
      <pc:sldChg chg="addSp delSp modSp mod ord">
        <pc:chgData name="Amanda Banks" userId="b087a8d9-1487-4f53-b260-56dd6c44b6b6" providerId="ADAL" clId="{B02229DB-F624-421A-888E-E18FECA677E2}" dt="2025-05-12T04:47:47.614" v="261" actId="1076"/>
        <pc:sldMkLst>
          <pc:docMk/>
          <pc:sldMk cId="463340277" sldId="1591"/>
        </pc:sldMkLst>
      </pc:sldChg>
      <pc:sldChg chg="delSp modSp add mod ord setBg">
        <pc:chgData name="Amanda Banks" userId="b087a8d9-1487-4f53-b260-56dd6c44b6b6" providerId="ADAL" clId="{B02229DB-F624-421A-888E-E18FECA677E2}" dt="2025-05-12T04:39:00.159" v="194"/>
        <pc:sldMkLst>
          <pc:docMk/>
          <pc:sldMk cId="3301145763" sldId="1611"/>
        </pc:sldMkLst>
      </pc:sldChg>
    </pc:docChg>
  </pc:docChgLst>
  <pc:docChgLst>
    <pc:chgData name="Amanda Banks" userId="b087a8d9-1487-4f53-b260-56dd6c44b6b6" providerId="ADAL" clId="{B831B160-E793-4D08-B1B8-F799F1C8D985}"/>
    <pc:docChg chg="undo custSel addSld delSld modSld sldOrd modSection">
      <pc:chgData name="Amanda Banks" userId="b087a8d9-1487-4f53-b260-56dd6c44b6b6" providerId="ADAL" clId="{B831B160-E793-4D08-B1B8-F799F1C8D985}" dt="2025-04-30T07:08:37.455" v="1588" actId="13926"/>
      <pc:docMkLst>
        <pc:docMk/>
      </pc:docMkLst>
      <pc:sldChg chg="mod ord modShow">
        <pc:chgData name="Amanda Banks" userId="b087a8d9-1487-4f53-b260-56dd6c44b6b6" providerId="ADAL" clId="{B831B160-E793-4D08-B1B8-F799F1C8D985}" dt="2025-04-30T07:04:43.786" v="1576"/>
        <pc:sldMkLst>
          <pc:docMk/>
          <pc:sldMk cId="2608321329" sldId="1398"/>
        </pc:sldMkLst>
      </pc:sldChg>
      <pc:sldChg chg="mod ord modShow">
        <pc:chgData name="Amanda Banks" userId="b087a8d9-1487-4f53-b260-56dd6c44b6b6" providerId="ADAL" clId="{B831B160-E793-4D08-B1B8-F799F1C8D985}" dt="2025-04-30T07:04:43.786" v="1576"/>
        <pc:sldMkLst>
          <pc:docMk/>
          <pc:sldMk cId="631135064" sldId="1400"/>
        </pc:sldMkLst>
      </pc:sldChg>
      <pc:sldChg chg="mod ord modShow">
        <pc:chgData name="Amanda Banks" userId="b087a8d9-1487-4f53-b260-56dd6c44b6b6" providerId="ADAL" clId="{B831B160-E793-4D08-B1B8-F799F1C8D985}" dt="2025-04-30T07:04:43.786" v="1576"/>
        <pc:sldMkLst>
          <pc:docMk/>
          <pc:sldMk cId="576721666" sldId="1402"/>
        </pc:sldMkLst>
      </pc:sldChg>
      <pc:sldChg chg="mod ord modShow">
        <pc:chgData name="Amanda Banks" userId="b087a8d9-1487-4f53-b260-56dd6c44b6b6" providerId="ADAL" clId="{B831B160-E793-4D08-B1B8-F799F1C8D985}" dt="2025-04-30T07:04:43.786" v="1576"/>
        <pc:sldMkLst>
          <pc:docMk/>
          <pc:sldMk cId="3949647194" sldId="1410"/>
        </pc:sldMkLst>
      </pc:sldChg>
      <pc:sldChg chg="mod ord modShow">
        <pc:chgData name="Amanda Banks" userId="b087a8d9-1487-4f53-b260-56dd6c44b6b6" providerId="ADAL" clId="{B831B160-E793-4D08-B1B8-F799F1C8D985}" dt="2025-04-30T07:04:43.786" v="1576"/>
        <pc:sldMkLst>
          <pc:docMk/>
          <pc:sldMk cId="1130472189" sldId="1413"/>
        </pc:sldMkLst>
      </pc:sldChg>
      <pc:sldChg chg="mod ord modShow">
        <pc:chgData name="Amanda Banks" userId="b087a8d9-1487-4f53-b260-56dd6c44b6b6" providerId="ADAL" clId="{B831B160-E793-4D08-B1B8-F799F1C8D985}" dt="2025-04-30T07:05:37.329" v="1578"/>
        <pc:sldMkLst>
          <pc:docMk/>
          <pc:sldMk cId="62634871" sldId="1416"/>
        </pc:sldMkLst>
      </pc:sldChg>
      <pc:sldChg chg="mod ord modShow">
        <pc:chgData name="Amanda Banks" userId="b087a8d9-1487-4f53-b260-56dd6c44b6b6" providerId="ADAL" clId="{B831B160-E793-4D08-B1B8-F799F1C8D985}" dt="2025-04-30T07:04:12.162" v="1574"/>
        <pc:sldMkLst>
          <pc:docMk/>
          <pc:sldMk cId="3910771764" sldId="1419"/>
        </pc:sldMkLst>
      </pc:sldChg>
      <pc:sldChg chg="mod ord modShow">
        <pc:chgData name="Amanda Banks" userId="b087a8d9-1487-4f53-b260-56dd6c44b6b6" providerId="ADAL" clId="{B831B160-E793-4D08-B1B8-F799F1C8D985}" dt="2025-04-30T07:04:12.162" v="1574"/>
        <pc:sldMkLst>
          <pc:docMk/>
          <pc:sldMk cId="4129634783" sldId="1422"/>
        </pc:sldMkLst>
      </pc:sldChg>
      <pc:sldChg chg="mod ord modShow">
        <pc:chgData name="Amanda Banks" userId="b087a8d9-1487-4f53-b260-56dd6c44b6b6" providerId="ADAL" clId="{B831B160-E793-4D08-B1B8-F799F1C8D985}" dt="2025-04-30T07:04:12.162" v="1574"/>
        <pc:sldMkLst>
          <pc:docMk/>
          <pc:sldMk cId="857048516" sldId="1425"/>
        </pc:sldMkLst>
      </pc:sldChg>
      <pc:sldChg chg="modSp mod">
        <pc:chgData name="Amanda Banks" userId="b087a8d9-1487-4f53-b260-56dd6c44b6b6" providerId="ADAL" clId="{B831B160-E793-4D08-B1B8-F799F1C8D985}" dt="2025-04-30T03:24:13.859" v="217" actId="20577"/>
        <pc:sldMkLst>
          <pc:docMk/>
          <pc:sldMk cId="1557444512" sldId="1436"/>
        </pc:sldMkLst>
      </pc:sldChg>
      <pc:sldChg chg="mod ord modShow">
        <pc:chgData name="Amanda Banks" userId="b087a8d9-1487-4f53-b260-56dd6c44b6b6" providerId="ADAL" clId="{B831B160-E793-4D08-B1B8-F799F1C8D985}" dt="2025-04-30T07:04:12.162" v="1574"/>
        <pc:sldMkLst>
          <pc:docMk/>
          <pc:sldMk cId="2756331334" sldId="1441"/>
        </pc:sldMkLst>
      </pc:sldChg>
      <pc:sldChg chg="modSp mod ord">
        <pc:chgData name="Amanda Banks" userId="b087a8d9-1487-4f53-b260-56dd6c44b6b6" providerId="ADAL" clId="{B831B160-E793-4D08-B1B8-F799F1C8D985}" dt="2025-04-30T07:07:15.435" v="1580"/>
        <pc:sldMkLst>
          <pc:docMk/>
          <pc:sldMk cId="982665786" sldId="1443"/>
        </pc:sldMkLst>
      </pc:sldChg>
      <pc:sldChg chg="addSp delSp modSp mod ord modShow">
        <pc:chgData name="Amanda Banks" userId="b087a8d9-1487-4f53-b260-56dd6c44b6b6" providerId="ADAL" clId="{B831B160-E793-4D08-B1B8-F799F1C8D985}" dt="2025-04-30T06:57:35.959" v="1480"/>
        <pc:sldMkLst>
          <pc:docMk/>
          <pc:sldMk cId="1426787586" sldId="1472"/>
        </pc:sldMkLst>
      </pc:sldChg>
      <pc:sldChg chg="modSp mod ord modShow">
        <pc:chgData name="Amanda Banks" userId="b087a8d9-1487-4f53-b260-56dd6c44b6b6" providerId="ADAL" clId="{B831B160-E793-4D08-B1B8-F799F1C8D985}" dt="2025-04-30T07:04:12.162" v="1574"/>
        <pc:sldMkLst>
          <pc:docMk/>
          <pc:sldMk cId="4264579013" sldId="1485"/>
        </pc:sldMkLst>
      </pc:sldChg>
      <pc:sldChg chg="modSp mod ord modShow">
        <pc:chgData name="Amanda Banks" userId="b087a8d9-1487-4f53-b260-56dd6c44b6b6" providerId="ADAL" clId="{B831B160-E793-4D08-B1B8-F799F1C8D985}" dt="2025-04-30T07:04:12.162" v="1574"/>
        <pc:sldMkLst>
          <pc:docMk/>
          <pc:sldMk cId="425075044" sldId="1488"/>
        </pc:sldMkLst>
      </pc:sldChg>
      <pc:sldChg chg="modSp mod modCm">
        <pc:chgData name="Amanda Banks" userId="b087a8d9-1487-4f53-b260-56dd6c44b6b6" providerId="ADAL" clId="{B831B160-E793-4D08-B1B8-F799F1C8D985}" dt="2025-04-30T03:01:49.749" v="41" actId="20577"/>
        <pc:sldMkLst>
          <pc:docMk/>
          <pc:sldMk cId="2370286688" sldId="1495"/>
        </pc:sldMkLst>
      </pc:sldChg>
      <pc:sldChg chg="addSp delSp modSp mod ord modCm">
        <pc:chgData name="Amanda Banks" userId="b087a8d9-1487-4f53-b260-56dd6c44b6b6" providerId="ADAL" clId="{B831B160-E793-4D08-B1B8-F799F1C8D985}" dt="2025-04-30T06:21:46.551" v="1183"/>
        <pc:sldMkLst>
          <pc:docMk/>
          <pc:sldMk cId="4007668541" sldId="1498"/>
        </pc:sldMkLst>
      </pc:sldChg>
      <pc:sldChg chg="mod ord modShow">
        <pc:chgData name="Amanda Banks" userId="b087a8d9-1487-4f53-b260-56dd6c44b6b6" providerId="ADAL" clId="{B831B160-E793-4D08-B1B8-F799F1C8D985}" dt="2025-04-30T07:04:12.162" v="1574"/>
        <pc:sldMkLst>
          <pc:docMk/>
          <pc:sldMk cId="1008344647" sldId="1499"/>
        </pc:sldMkLst>
      </pc:sldChg>
      <pc:sldChg chg="modSp mod ord modShow modCm">
        <pc:chgData name="Amanda Banks" userId="b087a8d9-1487-4f53-b260-56dd6c44b6b6" providerId="ADAL" clId="{B831B160-E793-4D08-B1B8-F799F1C8D985}" dt="2025-04-30T06:23:58.235" v="1197"/>
        <pc:sldMkLst>
          <pc:docMk/>
          <pc:sldMk cId="1337566038" sldId="1506"/>
        </pc:sldMkLst>
      </pc:sldChg>
      <pc:sldChg chg="modSp mod">
        <pc:chgData name="Amanda Banks" userId="b087a8d9-1487-4f53-b260-56dd6c44b6b6" providerId="ADAL" clId="{B831B160-E793-4D08-B1B8-F799F1C8D985}" dt="2025-04-30T04:24:39.096" v="712" actId="14100"/>
        <pc:sldMkLst>
          <pc:docMk/>
          <pc:sldMk cId="3147489674" sldId="1511"/>
        </pc:sldMkLst>
      </pc:sldChg>
      <pc:sldChg chg="delSp modSp mod modCm">
        <pc:chgData name="Amanda Banks" userId="b087a8d9-1487-4f53-b260-56dd6c44b6b6" providerId="ADAL" clId="{B831B160-E793-4D08-B1B8-F799F1C8D985}" dt="2025-04-30T06:25:16.390" v="1206" actId="1076"/>
        <pc:sldMkLst>
          <pc:docMk/>
          <pc:sldMk cId="2066144320" sldId="1512"/>
        </pc:sldMkLst>
      </pc:sldChg>
      <pc:sldChg chg="addSp delSp modSp mod ord modShow modCm">
        <pc:chgData name="Amanda Banks" userId="b087a8d9-1487-4f53-b260-56dd6c44b6b6" providerId="ADAL" clId="{B831B160-E793-4D08-B1B8-F799F1C8D985}" dt="2025-04-30T06:32:43.781" v="1349"/>
        <pc:sldMkLst>
          <pc:docMk/>
          <pc:sldMk cId="241419605" sldId="1514"/>
        </pc:sldMkLst>
      </pc:sldChg>
      <pc:sldChg chg="modSp mod ord modShow modCm">
        <pc:chgData name="Amanda Banks" userId="b087a8d9-1487-4f53-b260-56dd6c44b6b6" providerId="ADAL" clId="{B831B160-E793-4D08-B1B8-F799F1C8D985}" dt="2025-04-30T06:45:18.855" v="1421"/>
        <pc:sldMkLst>
          <pc:docMk/>
          <pc:sldMk cId="2566644344" sldId="1534"/>
        </pc:sldMkLst>
      </pc:sldChg>
      <pc:sldChg chg="modSp mod modShow">
        <pc:chgData name="Amanda Banks" userId="b087a8d9-1487-4f53-b260-56dd6c44b6b6" providerId="ADAL" clId="{B831B160-E793-4D08-B1B8-F799F1C8D985}" dt="2025-04-30T06:46:10.053" v="1425" actId="729"/>
        <pc:sldMkLst>
          <pc:docMk/>
          <pc:sldMk cId="2848824772" sldId="1537"/>
        </pc:sldMkLst>
      </pc:sldChg>
      <pc:sldChg chg="modSp mod ord modShow">
        <pc:chgData name="Amanda Banks" userId="b087a8d9-1487-4f53-b260-56dd6c44b6b6" providerId="ADAL" clId="{B831B160-E793-4D08-B1B8-F799F1C8D985}" dt="2025-04-30T06:53:16.607" v="1468"/>
        <pc:sldMkLst>
          <pc:docMk/>
          <pc:sldMk cId="1109282750" sldId="1549"/>
        </pc:sldMkLst>
      </pc:sldChg>
      <pc:sldChg chg="modSp mod ord modCm">
        <pc:chgData name="Amanda Banks" userId="b087a8d9-1487-4f53-b260-56dd6c44b6b6" providerId="ADAL" clId="{B831B160-E793-4D08-B1B8-F799F1C8D985}" dt="2025-04-30T06:51:18.592" v="1455"/>
        <pc:sldMkLst>
          <pc:docMk/>
          <pc:sldMk cId="1383996944" sldId="1562"/>
        </pc:sldMkLst>
      </pc:sldChg>
      <pc:sldChg chg="modSp mod">
        <pc:chgData name="Amanda Banks" userId="b087a8d9-1487-4f53-b260-56dd6c44b6b6" providerId="ADAL" clId="{B831B160-E793-4D08-B1B8-F799F1C8D985}" dt="2025-04-30T03:25:26.847" v="218" actId="1076"/>
        <pc:sldMkLst>
          <pc:docMk/>
          <pc:sldMk cId="1762652621" sldId="1566"/>
        </pc:sldMkLst>
      </pc:sldChg>
      <pc:sldChg chg="modSp mod modCm modNotesTx">
        <pc:chgData name="Amanda Banks" userId="b087a8d9-1487-4f53-b260-56dd6c44b6b6" providerId="ADAL" clId="{B831B160-E793-4D08-B1B8-F799F1C8D985}" dt="2025-04-30T07:08:37.455" v="1588" actId="13926"/>
        <pc:sldMkLst>
          <pc:docMk/>
          <pc:sldMk cId="3753190162" sldId="1567"/>
        </pc:sldMkLst>
      </pc:sldChg>
      <pc:sldChg chg="addSp delSp modSp mod">
        <pc:chgData name="Amanda Banks" userId="b087a8d9-1487-4f53-b260-56dd6c44b6b6" providerId="ADAL" clId="{B831B160-E793-4D08-B1B8-F799F1C8D985}" dt="2025-04-30T03:53:33.527" v="504" actId="478"/>
        <pc:sldMkLst>
          <pc:docMk/>
          <pc:sldMk cId="1334465648" sldId="1571"/>
        </pc:sldMkLst>
      </pc:sldChg>
      <pc:sldChg chg="modSp mod ord modShow">
        <pc:chgData name="Amanda Banks" userId="b087a8d9-1487-4f53-b260-56dd6c44b6b6" providerId="ADAL" clId="{B831B160-E793-4D08-B1B8-F799F1C8D985}" dt="2025-04-30T06:36:39.464" v="1368"/>
        <pc:sldMkLst>
          <pc:docMk/>
          <pc:sldMk cId="2880840209" sldId="1576"/>
        </pc:sldMkLst>
      </pc:sldChg>
      <pc:sldChg chg="modSp mod">
        <pc:chgData name="Amanda Banks" userId="b087a8d9-1487-4f53-b260-56dd6c44b6b6" providerId="ADAL" clId="{B831B160-E793-4D08-B1B8-F799F1C8D985}" dt="2025-04-30T06:30:11.314" v="1333" actId="20577"/>
        <pc:sldMkLst>
          <pc:docMk/>
          <pc:sldMk cId="2551934599" sldId="1582"/>
        </pc:sldMkLst>
      </pc:sldChg>
      <pc:sldChg chg="delSp modSp add mod ord modShow">
        <pc:chgData name="Amanda Banks" userId="b087a8d9-1487-4f53-b260-56dd6c44b6b6" providerId="ADAL" clId="{B831B160-E793-4D08-B1B8-F799F1C8D985}" dt="2025-04-30T06:57:35.959" v="1480"/>
        <pc:sldMkLst>
          <pc:docMk/>
          <pc:sldMk cId="2165859652" sldId="1588"/>
        </pc:sldMkLst>
      </pc:sldChg>
      <pc:sldChg chg="new del">
        <pc:chgData name="Amanda Banks" userId="b087a8d9-1487-4f53-b260-56dd6c44b6b6" providerId="ADAL" clId="{B831B160-E793-4D08-B1B8-F799F1C8D985}" dt="2025-04-30T03:51:18.771" v="500" actId="47"/>
        <pc:sldMkLst>
          <pc:docMk/>
          <pc:sldMk cId="3747112412" sldId="1589"/>
        </pc:sldMkLst>
      </pc:sldChg>
      <pc:sldChg chg="modSp add mod ord">
        <pc:chgData name="Amanda Banks" userId="b087a8d9-1487-4f53-b260-56dd6c44b6b6" providerId="ADAL" clId="{B831B160-E793-4D08-B1B8-F799F1C8D985}" dt="2025-04-30T06:23:43.124" v="1195" actId="20577"/>
        <pc:sldMkLst>
          <pc:docMk/>
          <pc:sldMk cId="463340277" sldId="1591"/>
        </pc:sldMkLst>
      </pc:sldChg>
      <pc:sldChg chg="modSp add mod ord">
        <pc:chgData name="Amanda Banks" userId="b087a8d9-1487-4f53-b260-56dd6c44b6b6" providerId="ADAL" clId="{B831B160-E793-4D08-B1B8-F799F1C8D985}" dt="2025-04-30T06:44:51.191" v="1419" actId="207"/>
        <pc:sldMkLst>
          <pc:docMk/>
          <pc:sldMk cId="290001395" sldId="1594"/>
        </pc:sldMkLst>
      </pc:sldChg>
      <pc:sldChg chg="modSp add mod ord">
        <pc:chgData name="Amanda Banks" userId="b087a8d9-1487-4f53-b260-56dd6c44b6b6" providerId="ADAL" clId="{B831B160-E793-4D08-B1B8-F799F1C8D985}" dt="2025-04-30T06:46:43.136" v="1431" actId="20577"/>
        <pc:sldMkLst>
          <pc:docMk/>
          <pc:sldMk cId="1805318785" sldId="1595"/>
        </pc:sldMkLst>
      </pc:sldChg>
      <pc:sldChg chg="modSp add mod ord">
        <pc:chgData name="Amanda Banks" userId="b087a8d9-1487-4f53-b260-56dd6c44b6b6" providerId="ADAL" clId="{B831B160-E793-4D08-B1B8-F799F1C8D985}" dt="2025-04-30T06:50:43.984" v="1453" actId="20577"/>
        <pc:sldMkLst>
          <pc:docMk/>
          <pc:sldMk cId="4036370107" sldId="1596"/>
        </pc:sldMkLst>
      </pc:sldChg>
      <pc:sldChg chg="modSp add mod ord">
        <pc:chgData name="Amanda Banks" userId="b087a8d9-1487-4f53-b260-56dd6c44b6b6" providerId="ADAL" clId="{B831B160-E793-4D08-B1B8-F799F1C8D985}" dt="2025-04-30T06:52:48.894" v="1465"/>
        <pc:sldMkLst>
          <pc:docMk/>
          <pc:sldMk cId="377940769" sldId="1597"/>
        </pc:sldMkLst>
      </pc:sldChg>
    </pc:docChg>
  </pc:docChgLst>
  <pc:docChgLst>
    <pc:chgData name="Mitchell Hughes" userId="07e0a656-72cc-43dc-9101-73b1c8a126d1" providerId="ADAL" clId="{7411540F-1192-436B-A9D0-15EE5789E2AA}"/>
    <pc:docChg chg="undo redo custSel addSld delSld modSld sldOrd modSection">
      <pc:chgData name="Mitchell Hughes" userId="07e0a656-72cc-43dc-9101-73b1c8a126d1" providerId="ADAL" clId="{7411540F-1192-436B-A9D0-15EE5789E2AA}" dt="2025-04-22T06:00:48.642" v="2234" actId="1076"/>
      <pc:docMkLst>
        <pc:docMk/>
      </pc:docMkLst>
      <pc:sldChg chg="add del ord">
        <pc:chgData name="Mitchell Hughes" userId="07e0a656-72cc-43dc-9101-73b1c8a126d1" providerId="ADAL" clId="{7411540F-1192-436B-A9D0-15EE5789E2AA}" dt="2025-04-22T01:05:05.875" v="15"/>
        <pc:sldMkLst>
          <pc:docMk/>
          <pc:sldMk cId="866115851" sldId="1461"/>
        </pc:sldMkLst>
      </pc:sldChg>
      <pc:sldChg chg="modSp mod">
        <pc:chgData name="Mitchell Hughes" userId="07e0a656-72cc-43dc-9101-73b1c8a126d1" providerId="ADAL" clId="{7411540F-1192-436B-A9D0-15EE5789E2AA}" dt="2025-04-22T01:42:43.509" v="212" actId="20577"/>
        <pc:sldMkLst>
          <pc:docMk/>
          <pc:sldMk cId="3100964439" sldId="1482"/>
        </pc:sldMkLst>
      </pc:sldChg>
      <pc:sldChg chg="modSp mod modCm">
        <pc:chgData name="Mitchell Hughes" userId="07e0a656-72cc-43dc-9101-73b1c8a126d1" providerId="ADAL" clId="{7411540F-1192-436B-A9D0-15EE5789E2AA}" dt="2025-04-22T04:02:34.549" v="539" actId="20577"/>
        <pc:sldMkLst>
          <pc:docMk/>
          <pc:sldMk cId="2774389285" sldId="1492"/>
        </pc:sldMkLst>
      </pc:sldChg>
      <pc:sldChg chg="ord">
        <pc:chgData name="Mitchell Hughes" userId="07e0a656-72cc-43dc-9101-73b1c8a126d1" providerId="ADAL" clId="{7411540F-1192-436B-A9D0-15EE5789E2AA}" dt="2025-04-22T03:48:16.735" v="498"/>
        <pc:sldMkLst>
          <pc:docMk/>
          <pc:sldMk cId="382452984" sldId="1494"/>
        </pc:sldMkLst>
      </pc:sldChg>
      <pc:sldChg chg="ord">
        <pc:chgData name="Mitchell Hughes" userId="07e0a656-72cc-43dc-9101-73b1c8a126d1" providerId="ADAL" clId="{7411540F-1192-436B-A9D0-15EE5789E2AA}" dt="2025-04-22T03:44:40.340" v="467"/>
        <pc:sldMkLst>
          <pc:docMk/>
          <pc:sldMk cId="2441896267" sldId="1497"/>
        </pc:sldMkLst>
      </pc:sldChg>
      <pc:sldChg chg="modSp mod">
        <pc:chgData name="Mitchell Hughes" userId="07e0a656-72cc-43dc-9101-73b1c8a126d1" providerId="ADAL" clId="{7411540F-1192-436B-A9D0-15EE5789E2AA}" dt="2025-04-22T04:22:14.847" v="1029"/>
        <pc:sldMkLst>
          <pc:docMk/>
          <pc:sldMk cId="153261586" sldId="1500"/>
        </pc:sldMkLst>
      </pc:sldChg>
      <pc:sldChg chg="ord">
        <pc:chgData name="Mitchell Hughes" userId="07e0a656-72cc-43dc-9101-73b1c8a126d1" providerId="ADAL" clId="{7411540F-1192-436B-A9D0-15EE5789E2AA}" dt="2025-04-22T05:29:21.490" v="1278"/>
        <pc:sldMkLst>
          <pc:docMk/>
          <pc:sldMk cId="3997652270" sldId="1501"/>
        </pc:sldMkLst>
      </pc:sldChg>
      <pc:sldChg chg="addSp modSp mod modCm">
        <pc:chgData name="Mitchell Hughes" userId="07e0a656-72cc-43dc-9101-73b1c8a126d1" providerId="ADAL" clId="{7411540F-1192-436B-A9D0-15EE5789E2AA}" dt="2025-04-22T06:00:25.473" v="2233" actId="20577"/>
        <pc:sldMkLst>
          <pc:docMk/>
          <pc:sldMk cId="1337566038" sldId="1506"/>
        </pc:sldMkLst>
      </pc:sldChg>
      <pc:sldChg chg="ord">
        <pc:chgData name="Mitchell Hughes" userId="07e0a656-72cc-43dc-9101-73b1c8a126d1" providerId="ADAL" clId="{7411540F-1192-436B-A9D0-15EE5789E2AA}" dt="2025-04-22T05:29:21.490" v="1278"/>
        <pc:sldMkLst>
          <pc:docMk/>
          <pc:sldMk cId="1838682011" sldId="1510"/>
        </pc:sldMkLst>
      </pc:sldChg>
      <pc:sldChg chg="addSp delSp modSp mod modCm">
        <pc:chgData name="Mitchell Hughes" userId="07e0a656-72cc-43dc-9101-73b1c8a126d1" providerId="ADAL" clId="{7411540F-1192-436B-A9D0-15EE5789E2AA}" dt="2025-04-22T04:27:30.439" v="1192" actId="20577"/>
        <pc:sldMkLst>
          <pc:docMk/>
          <pc:sldMk cId="3147489674" sldId="1511"/>
        </pc:sldMkLst>
      </pc:sldChg>
      <pc:sldChg chg="addSp delSp modSp mod modShow">
        <pc:chgData name="Mitchell Hughes" userId="07e0a656-72cc-43dc-9101-73b1c8a126d1" providerId="ADAL" clId="{7411540F-1192-436B-A9D0-15EE5789E2AA}" dt="2025-04-22T03:39:50.923" v="448" actId="20577"/>
        <pc:sldMkLst>
          <pc:docMk/>
          <pc:sldMk cId="241419605" sldId="1514"/>
        </pc:sldMkLst>
      </pc:sldChg>
      <pc:sldChg chg="modSp mod ord modShow">
        <pc:chgData name="Mitchell Hughes" userId="07e0a656-72cc-43dc-9101-73b1c8a126d1" providerId="ADAL" clId="{7411540F-1192-436B-A9D0-15EE5789E2AA}" dt="2025-04-22T03:36:34.513" v="393" actId="729"/>
        <pc:sldMkLst>
          <pc:docMk/>
          <pc:sldMk cId="1625135829" sldId="1518"/>
        </pc:sldMkLst>
      </pc:sldChg>
      <pc:sldChg chg="add del ord">
        <pc:chgData name="Mitchell Hughes" userId="07e0a656-72cc-43dc-9101-73b1c8a126d1" providerId="ADAL" clId="{7411540F-1192-436B-A9D0-15EE5789E2AA}" dt="2025-04-22T01:05:05.875" v="15"/>
        <pc:sldMkLst>
          <pc:docMk/>
          <pc:sldMk cId="2853101435" sldId="1530"/>
        </pc:sldMkLst>
      </pc:sldChg>
      <pc:sldChg chg="modSp mod modShow">
        <pc:chgData name="Mitchell Hughes" userId="07e0a656-72cc-43dc-9101-73b1c8a126d1" providerId="ADAL" clId="{7411540F-1192-436B-A9D0-15EE5789E2AA}" dt="2025-04-22T03:36:34.513" v="393" actId="729"/>
        <pc:sldMkLst>
          <pc:docMk/>
          <pc:sldMk cId="725727048" sldId="1531"/>
        </pc:sldMkLst>
      </pc:sldChg>
      <pc:sldChg chg="modSp mod modShow">
        <pc:chgData name="Mitchell Hughes" userId="07e0a656-72cc-43dc-9101-73b1c8a126d1" providerId="ADAL" clId="{7411540F-1192-436B-A9D0-15EE5789E2AA}" dt="2025-04-22T01:39:05.070" v="181" actId="729"/>
        <pc:sldMkLst>
          <pc:docMk/>
          <pc:sldMk cId="4250832098" sldId="1532"/>
        </pc:sldMkLst>
      </pc:sldChg>
      <pc:sldChg chg="modSp">
        <pc:chgData name="Mitchell Hughes" userId="07e0a656-72cc-43dc-9101-73b1c8a126d1" providerId="ADAL" clId="{7411540F-1192-436B-A9D0-15EE5789E2AA}" dt="2025-04-22T00:40:08.738" v="1" actId="1076"/>
        <pc:sldMkLst>
          <pc:docMk/>
          <pc:sldMk cId="1536276732" sldId="1572"/>
        </pc:sldMkLst>
      </pc:sldChg>
      <pc:sldChg chg="modSp add mod modShow">
        <pc:chgData name="Mitchell Hughes" userId="07e0a656-72cc-43dc-9101-73b1c8a126d1" providerId="ADAL" clId="{7411540F-1192-436B-A9D0-15EE5789E2AA}" dt="2025-04-22T03:36:34.513" v="393" actId="729"/>
        <pc:sldMkLst>
          <pc:docMk/>
          <pc:sldMk cId="2711218569" sldId="1573"/>
        </pc:sldMkLst>
      </pc:sldChg>
      <pc:sldChg chg="modSp add mod ord modShow">
        <pc:chgData name="Mitchell Hughes" userId="07e0a656-72cc-43dc-9101-73b1c8a126d1" providerId="ADAL" clId="{7411540F-1192-436B-A9D0-15EE5789E2AA}" dt="2025-04-22T03:36:34.513" v="393" actId="729"/>
        <pc:sldMkLst>
          <pc:docMk/>
          <pc:sldMk cId="3879094873" sldId="1574"/>
        </pc:sldMkLst>
      </pc:sldChg>
      <pc:sldChg chg="modSp add mod modShow">
        <pc:chgData name="Mitchell Hughes" userId="07e0a656-72cc-43dc-9101-73b1c8a126d1" providerId="ADAL" clId="{7411540F-1192-436B-A9D0-15EE5789E2AA}" dt="2025-04-22T03:36:34.513" v="393" actId="729"/>
        <pc:sldMkLst>
          <pc:docMk/>
          <pc:sldMk cId="1031170370" sldId="1575"/>
        </pc:sldMkLst>
      </pc:sldChg>
      <pc:sldChg chg="modSp add mod">
        <pc:chgData name="Mitchell Hughes" userId="07e0a656-72cc-43dc-9101-73b1c8a126d1" providerId="ADAL" clId="{7411540F-1192-436B-A9D0-15EE5789E2AA}" dt="2025-04-22T03:39:11.446" v="438" actId="1076"/>
        <pc:sldMkLst>
          <pc:docMk/>
          <pc:sldMk cId="2880840209" sldId="1576"/>
        </pc:sldMkLst>
      </pc:sldChg>
      <pc:sldChg chg="addSp delSp modSp add del mod">
        <pc:chgData name="Mitchell Hughes" userId="07e0a656-72cc-43dc-9101-73b1c8a126d1" providerId="ADAL" clId="{7411540F-1192-436B-A9D0-15EE5789E2AA}" dt="2025-04-22T01:48:00.003" v="298" actId="47"/>
        <pc:sldMkLst>
          <pc:docMk/>
          <pc:sldMk cId="1242665204" sldId="1577"/>
        </pc:sldMkLst>
      </pc:sldChg>
      <pc:sldChg chg="add del">
        <pc:chgData name="Mitchell Hughes" userId="07e0a656-72cc-43dc-9101-73b1c8a126d1" providerId="ADAL" clId="{7411540F-1192-436B-A9D0-15EE5789E2AA}" dt="2025-04-22T03:46:16.527" v="475"/>
        <pc:sldMkLst>
          <pc:docMk/>
          <pc:sldMk cId="116261822" sldId="1579"/>
        </pc:sldMkLst>
      </pc:sldChg>
      <pc:sldChg chg="delSp modSp add mod modCm">
        <pc:chgData name="Mitchell Hughes" userId="07e0a656-72cc-43dc-9101-73b1c8a126d1" providerId="ADAL" clId="{7411540F-1192-436B-A9D0-15EE5789E2AA}" dt="2025-04-22T05:42:51.850" v="1627" actId="20577"/>
        <pc:sldMkLst>
          <pc:docMk/>
          <pc:sldMk cId="916201484" sldId="1580"/>
        </pc:sldMkLst>
      </pc:sldChg>
      <pc:sldChg chg="modSp add mod">
        <pc:chgData name="Mitchell Hughes" userId="07e0a656-72cc-43dc-9101-73b1c8a126d1" providerId="ADAL" clId="{7411540F-1192-436B-A9D0-15EE5789E2AA}" dt="2025-04-22T06:00:48.642" v="2234" actId="1076"/>
        <pc:sldMkLst>
          <pc:docMk/>
          <pc:sldMk cId="1995108859" sldId="1581"/>
        </pc:sldMkLst>
      </pc:sldChg>
    </pc:docChg>
  </pc:docChgLst>
  <pc:docChgLst>
    <pc:chgData name="Mitchell Hughes" userId="07e0a656-72cc-43dc-9101-73b1c8a126d1" providerId="ADAL" clId="{49CE0225-EED0-4D78-A2BF-8D297C8F110E}"/>
    <pc:docChg chg="undo custSel modSld">
      <pc:chgData name="Mitchell Hughes" userId="07e0a656-72cc-43dc-9101-73b1c8a126d1" providerId="ADAL" clId="{49CE0225-EED0-4D78-A2BF-8D297C8F110E}" dt="2025-09-05T00:38:59.477" v="456" actId="20577"/>
      <pc:docMkLst>
        <pc:docMk/>
      </pc:docMkLst>
    </pc:docChg>
  </pc:docChgLst>
  <pc:docChgLst>
    <pc:chgData name="Mitchell Hughes" userId="07e0a656-72cc-43dc-9101-73b1c8a126d1" providerId="ADAL" clId="{258A769A-9990-4DA3-B7A0-40227E7C4E91}"/>
    <pc:docChg chg="undo redo custSel addSld delSld modSld addSection delSection modSection">
      <pc:chgData name="Mitchell Hughes" userId="07e0a656-72cc-43dc-9101-73b1c8a126d1" providerId="ADAL" clId="{258A769A-9990-4DA3-B7A0-40227E7C4E91}" dt="2025-09-03T06:40:09.124" v="800" actId="13926"/>
      <pc:docMkLst>
        <pc:docMk/>
      </pc:docMkLst>
      <pc:sldChg chg="add del setBg">
        <pc:chgData name="Mitchell Hughes" userId="07e0a656-72cc-43dc-9101-73b1c8a126d1" providerId="ADAL" clId="{258A769A-9990-4DA3-B7A0-40227E7C4E91}" dt="2025-09-03T05:27:25.307" v="154"/>
        <pc:sldMkLst>
          <pc:docMk/>
          <pc:sldMk cId="1279652597" sldId="1590"/>
        </pc:sldMkLst>
      </pc:sldChg>
      <pc:sldChg chg="add del setBg">
        <pc:chgData name="Mitchell Hughes" userId="07e0a656-72cc-43dc-9101-73b1c8a126d1" providerId="ADAL" clId="{258A769A-9990-4DA3-B7A0-40227E7C4E91}" dt="2025-09-03T05:27:25.307" v="154"/>
        <pc:sldMkLst>
          <pc:docMk/>
          <pc:sldMk cId="3138769484" sldId="1592"/>
        </pc:sldMkLst>
      </pc:sldChg>
      <pc:sldChg chg="add del setBg">
        <pc:chgData name="Mitchell Hughes" userId="07e0a656-72cc-43dc-9101-73b1c8a126d1" providerId="ADAL" clId="{258A769A-9990-4DA3-B7A0-40227E7C4E91}" dt="2025-09-03T05:27:25.307" v="154"/>
        <pc:sldMkLst>
          <pc:docMk/>
          <pc:sldMk cId="1915780137" sldId="1593"/>
        </pc:sldMkLst>
      </pc:sldChg>
      <pc:sldChg chg="add del setBg">
        <pc:chgData name="Mitchell Hughes" userId="07e0a656-72cc-43dc-9101-73b1c8a126d1" providerId="ADAL" clId="{258A769A-9990-4DA3-B7A0-40227E7C4E91}" dt="2025-09-03T05:27:25.307" v="154"/>
        <pc:sldMkLst>
          <pc:docMk/>
          <pc:sldMk cId="3593724133" sldId="1610"/>
        </pc:sldMkLst>
      </pc:sldChg>
      <pc:sldChg chg="add del setBg">
        <pc:chgData name="Mitchell Hughes" userId="07e0a656-72cc-43dc-9101-73b1c8a126d1" providerId="ADAL" clId="{258A769A-9990-4DA3-B7A0-40227E7C4E91}" dt="2025-09-03T05:27:25.307" v="154"/>
        <pc:sldMkLst>
          <pc:docMk/>
          <pc:sldMk cId="3714248826" sldId="1625"/>
        </pc:sldMkLst>
      </pc:sldChg>
      <pc:sldChg chg="add del setBg">
        <pc:chgData name="Mitchell Hughes" userId="07e0a656-72cc-43dc-9101-73b1c8a126d1" providerId="ADAL" clId="{258A769A-9990-4DA3-B7A0-40227E7C4E91}" dt="2025-09-03T05:27:25.307" v="154"/>
        <pc:sldMkLst>
          <pc:docMk/>
          <pc:sldMk cId="483440535" sldId="1627"/>
        </pc:sldMkLst>
      </pc:sldChg>
      <pc:sldChg chg="add del setBg">
        <pc:chgData name="Mitchell Hughes" userId="07e0a656-72cc-43dc-9101-73b1c8a126d1" providerId="ADAL" clId="{258A769A-9990-4DA3-B7A0-40227E7C4E91}" dt="2025-09-03T05:27:25.307" v="154"/>
        <pc:sldMkLst>
          <pc:docMk/>
          <pc:sldMk cId="2189456004" sldId="1643"/>
        </pc:sldMkLst>
      </pc:sldChg>
      <pc:sldChg chg="add del setBg">
        <pc:chgData name="Mitchell Hughes" userId="07e0a656-72cc-43dc-9101-73b1c8a126d1" providerId="ADAL" clId="{258A769A-9990-4DA3-B7A0-40227E7C4E91}" dt="2025-09-03T05:27:25.307" v="154"/>
        <pc:sldMkLst>
          <pc:docMk/>
          <pc:sldMk cId="1187683232" sldId="1678"/>
        </pc:sldMkLst>
      </pc:sldChg>
    </pc:docChg>
  </pc:docChgLst>
  <pc:docChgLst>
    <pc:chgData name="Amanda Banks" userId="b087a8d9-1487-4f53-b260-56dd6c44b6b6" providerId="ADAL" clId="{C12C2DC1-DD7E-49F1-916F-5499B25D8804}"/>
    <pc:docChg chg="undo custSel addSld modSld sldOrd modSection">
      <pc:chgData name="Amanda Banks" userId="b087a8d9-1487-4f53-b260-56dd6c44b6b6" providerId="ADAL" clId="{C12C2DC1-DD7E-49F1-916F-5499B25D8804}" dt="2025-09-30T10:21:04.413" v="745" actId="1076"/>
      <pc:docMkLst>
        <pc:docMk/>
      </pc:docMkLst>
      <pc:sldChg chg="modSp mod">
        <pc:chgData name="Amanda Banks" userId="b087a8d9-1487-4f53-b260-56dd6c44b6b6" providerId="ADAL" clId="{C12C2DC1-DD7E-49F1-916F-5499B25D8804}" dt="2025-09-30T10:20:50.859" v="744" actId="1076"/>
        <pc:sldMkLst>
          <pc:docMk/>
          <pc:sldMk cId="1668411616" sldId="1693"/>
        </pc:sldMkLst>
      </pc:sldChg>
      <pc:sldChg chg="modSp mod">
        <pc:chgData name="Amanda Banks" userId="b087a8d9-1487-4f53-b260-56dd6c44b6b6" providerId="ADAL" clId="{C12C2DC1-DD7E-49F1-916F-5499B25D8804}" dt="2025-09-30T07:54:14.283" v="0" actId="1076"/>
        <pc:sldMkLst>
          <pc:docMk/>
          <pc:sldMk cId="3475258464" sldId="1695"/>
        </pc:sldMkLst>
      </pc:sldChg>
      <pc:sldChg chg="addSp modSp new mod ord modShow">
        <pc:chgData name="Amanda Banks" userId="b087a8d9-1487-4f53-b260-56dd6c44b6b6" providerId="ADAL" clId="{C12C2DC1-DD7E-49F1-916F-5499B25D8804}" dt="2025-09-30T10:20:19.440" v="742" actId="20577"/>
        <pc:sldMkLst>
          <pc:docMk/>
          <pc:sldMk cId="3863307683" sldId="1699"/>
        </pc:sldMkLst>
      </pc:sldChg>
    </pc:docChg>
  </pc:docChgLst>
  <pc:docChgLst>
    <pc:chgData name="Mitchell Hughes" userId="07e0a656-72cc-43dc-9101-73b1c8a126d1" providerId="ADAL" clId="{E6F1E9F9-9228-4421-BC6F-A0997FC38307}"/>
    <pc:docChg chg="undo custSel modSld sldOrd modSection">
      <pc:chgData name="Mitchell Hughes" userId="07e0a656-72cc-43dc-9101-73b1c8a126d1" providerId="ADAL" clId="{E6F1E9F9-9228-4421-BC6F-A0997FC38307}" dt="2025-07-30T00:39:51.012" v="462" actId="20577"/>
      <pc:docMkLst>
        <pc:docMk/>
      </pc:docMkLst>
      <pc:sldChg chg="modSp mod">
        <pc:chgData name="Mitchell Hughes" userId="07e0a656-72cc-43dc-9101-73b1c8a126d1" providerId="ADAL" clId="{E6F1E9F9-9228-4421-BC6F-A0997FC38307}" dt="2025-07-30T00:27:46.060" v="324" actId="255"/>
        <pc:sldMkLst>
          <pc:docMk/>
          <pc:sldMk cId="1577836501" sldId="1642"/>
        </pc:sldMkLst>
      </pc:sldChg>
      <pc:sldChg chg="ord">
        <pc:chgData name="Mitchell Hughes" userId="07e0a656-72cc-43dc-9101-73b1c8a126d1" providerId="ADAL" clId="{E6F1E9F9-9228-4421-BC6F-A0997FC38307}" dt="2025-07-29T23:44:38.356" v="37"/>
        <pc:sldMkLst>
          <pc:docMk/>
          <pc:sldMk cId="3001638343" sldId="1672"/>
        </pc:sldMkLst>
      </pc:sldChg>
    </pc:docChg>
  </pc:docChgLst>
  <pc:docChgLst>
    <pc:chgData name="Mitchell Hughes" userId="07e0a656-72cc-43dc-9101-73b1c8a126d1" providerId="ADAL" clId="{987A2AC8-1101-4280-8F94-E188A4078FFC}"/>
    <pc:docChg chg="undo redo custSel modSld">
      <pc:chgData name="Mitchell Hughes" userId="07e0a656-72cc-43dc-9101-73b1c8a126d1" providerId="ADAL" clId="{987A2AC8-1101-4280-8F94-E188A4078FFC}" dt="2025-08-29T02:07:28.694" v="705" actId="20577"/>
      <pc:docMkLst>
        <pc:docMk/>
      </pc:docMkLst>
    </pc:docChg>
  </pc:docChgLst>
  <pc:docChgLst>
    <pc:chgData name="Mitchell Hughes" userId="07e0a656-72cc-43dc-9101-73b1c8a126d1" providerId="ADAL" clId="{B63DD1AE-38A1-4A05-9E7B-65E9A92443ED}"/>
    <pc:docChg chg="addSld delSld modSld modSection">
      <pc:chgData name="Mitchell Hughes" userId="07e0a656-72cc-43dc-9101-73b1c8a126d1" providerId="ADAL" clId="{B63DD1AE-38A1-4A05-9E7B-65E9A92443ED}" dt="2025-06-30T01:54:50.967" v="1"/>
      <pc:docMkLst>
        <pc:docMk/>
      </pc:docMkLst>
      <pc:sldChg chg="add del">
        <pc:chgData name="Mitchell Hughes" userId="07e0a656-72cc-43dc-9101-73b1c8a126d1" providerId="ADAL" clId="{B63DD1AE-38A1-4A05-9E7B-65E9A92443ED}" dt="2025-06-30T01:54:50.967" v="1"/>
        <pc:sldMkLst>
          <pc:docMk/>
          <pc:sldMk cId="1399084556" sldId="1652"/>
        </pc:sldMkLst>
      </pc:sldChg>
    </pc:docChg>
  </pc:docChgLst>
  <pc:docChgLst>
    <pc:chgData name="Mitchell Hughes" userId="07e0a656-72cc-43dc-9101-73b1c8a126d1" providerId="ADAL" clId="{5578AA7F-F6E0-42E3-9822-9C680F87F080}"/>
    <pc:docChg chg="undo custSel modSld">
      <pc:chgData name="Mitchell Hughes" userId="07e0a656-72cc-43dc-9101-73b1c8a126d1" providerId="ADAL" clId="{5578AA7F-F6E0-42E3-9822-9C680F87F080}" dt="2025-08-28T06:41:25.690" v="345" actId="20577"/>
      <pc:docMkLst>
        <pc:docMk/>
      </pc:docMkLst>
    </pc:docChg>
  </pc:docChgLst>
  <pc:docChgLst>
    <pc:chgData name="Mitchell Hughes" userId="07e0a656-72cc-43dc-9101-73b1c8a126d1" providerId="ADAL" clId="{B1E6DADE-08EA-4C57-9D58-3CCEA9677697}"/>
    <pc:docChg chg="undo custSel modSld">
      <pc:chgData name="Mitchell Hughes" userId="07e0a656-72cc-43dc-9101-73b1c8a126d1" providerId="ADAL" clId="{B1E6DADE-08EA-4C57-9D58-3CCEA9677697}" dt="2025-08-21T00:52:16.803" v="359" actId="20577"/>
      <pc:docMkLst>
        <pc:docMk/>
      </pc:docMkLst>
    </pc:docChg>
  </pc:docChgLst>
  <pc:docChgLst>
    <pc:chgData name="Mitchell Hughes" userId="07e0a656-72cc-43dc-9101-73b1c8a126d1" providerId="ADAL" clId="{E93E0793-8BB5-44DD-8B63-ABFCD1B60E20}"/>
    <pc:docChg chg="undo redo custSel addSld delSld modSld sldOrd modSection">
      <pc:chgData name="Mitchell Hughes" userId="07e0a656-72cc-43dc-9101-73b1c8a126d1" providerId="ADAL" clId="{E93E0793-8BB5-44DD-8B63-ABFCD1B60E20}" dt="2025-05-29T06:18:04.527" v="411" actId="1036"/>
      <pc:docMkLst>
        <pc:docMk/>
      </pc:docMkLst>
      <pc:sldChg chg="del">
        <pc:chgData name="Mitchell Hughes" userId="07e0a656-72cc-43dc-9101-73b1c8a126d1" providerId="ADAL" clId="{E93E0793-8BB5-44DD-8B63-ABFCD1B60E20}" dt="2025-05-29T05:15:13.902" v="65" actId="47"/>
        <pc:sldMkLst>
          <pc:docMk/>
          <pc:sldMk cId="2997427381" sldId="1561"/>
        </pc:sldMkLst>
      </pc:sldChg>
      <pc:sldChg chg="add">
        <pc:chgData name="Mitchell Hughes" userId="07e0a656-72cc-43dc-9101-73b1c8a126d1" providerId="ADAL" clId="{E93E0793-8BB5-44DD-8B63-ABFCD1B60E20}" dt="2025-05-29T06:05:06.298" v="177"/>
        <pc:sldMkLst>
          <pc:docMk/>
          <pc:sldMk cId="2773773948" sldId="1571"/>
        </pc:sldMkLst>
      </pc:sldChg>
      <pc:sldChg chg="ord">
        <pc:chgData name="Mitchell Hughes" userId="07e0a656-72cc-43dc-9101-73b1c8a126d1" providerId="ADAL" clId="{E93E0793-8BB5-44DD-8B63-ABFCD1B60E20}" dt="2025-05-29T05:27:03.308" v="72"/>
        <pc:sldMkLst>
          <pc:docMk/>
          <pc:sldMk cId="1536276732" sldId="1572"/>
        </pc:sldMkLst>
      </pc:sldChg>
    </pc:docChg>
  </pc:docChgLst>
  <pc:docChgLst>
    <pc:chgData name="Mitchell Hughes" userId="07e0a656-72cc-43dc-9101-73b1c8a126d1" providerId="ADAL" clId="{68C0B6A1-7B79-4FC4-8EE3-D73B6F470C2C}"/>
    <pc:docChg chg="undo custSel delSld modSld modSection">
      <pc:chgData name="Mitchell Hughes" userId="07e0a656-72cc-43dc-9101-73b1c8a126d1" providerId="ADAL" clId="{68C0B6A1-7B79-4FC4-8EE3-D73B6F470C2C}" dt="2025-09-04T02:38:15.503" v="1282" actId="14100"/>
      <pc:docMkLst>
        <pc:docMk/>
      </pc:docMkLst>
      <pc:sldChg chg="modSp mod">
        <pc:chgData name="Mitchell Hughes" userId="07e0a656-72cc-43dc-9101-73b1c8a126d1" providerId="ADAL" clId="{68C0B6A1-7B79-4FC4-8EE3-D73B6F470C2C}" dt="2025-09-04T02:01:52.297" v="911" actId="20577"/>
        <pc:sldMkLst>
          <pc:docMk/>
          <pc:sldMk cId="2311411587" sldId="1621"/>
        </pc:sldMkLst>
      </pc:sldChg>
      <pc:sldChg chg="del">
        <pc:chgData name="Mitchell Hughes" userId="07e0a656-72cc-43dc-9101-73b1c8a126d1" providerId="ADAL" clId="{68C0B6A1-7B79-4FC4-8EE3-D73B6F470C2C}" dt="2025-09-04T00:15:08.266" v="18" actId="47"/>
        <pc:sldMkLst>
          <pc:docMk/>
          <pc:sldMk cId="3001638343" sldId="1672"/>
        </pc:sldMkLst>
      </pc:sldChg>
    </pc:docChg>
  </pc:docChgLst>
  <pc:docChgLst>
    <pc:chgData name="Mitchell Hughes" userId="07e0a656-72cc-43dc-9101-73b1c8a126d1" providerId="ADAL" clId="{6DD821F2-EED5-421B-8EB5-70A8077EE0B1}"/>
    <pc:docChg chg="undo custSel addSld delSld modSld addSection modSection">
      <pc:chgData name="Mitchell Hughes" userId="07e0a656-72cc-43dc-9101-73b1c8a126d1" providerId="ADAL" clId="{6DD821F2-EED5-421B-8EB5-70A8077EE0B1}" dt="2025-07-28T07:42:01.051" v="891" actId="1076"/>
      <pc:docMkLst>
        <pc:docMk/>
      </pc:docMkLst>
      <pc:sldChg chg="addSp modSp mod">
        <pc:chgData name="Mitchell Hughes" userId="07e0a656-72cc-43dc-9101-73b1c8a126d1" providerId="ADAL" clId="{6DD821F2-EED5-421B-8EB5-70A8077EE0B1}" dt="2025-07-28T06:48:35.570" v="531" actId="20577"/>
        <pc:sldMkLst>
          <pc:docMk/>
          <pc:sldMk cId="1004790704" sldId="1640"/>
        </pc:sldMkLst>
      </pc:sldChg>
      <pc:sldChg chg="addSp modSp mod">
        <pc:chgData name="Mitchell Hughes" userId="07e0a656-72cc-43dc-9101-73b1c8a126d1" providerId="ADAL" clId="{6DD821F2-EED5-421B-8EB5-70A8077EE0B1}" dt="2025-07-28T06:55:30.194" v="633" actId="20577"/>
        <pc:sldMkLst>
          <pc:docMk/>
          <pc:sldMk cId="3729699708" sldId="1649"/>
        </pc:sldMkLst>
      </pc:sldChg>
      <pc:sldChg chg="delSp del mod">
        <pc:chgData name="Mitchell Hughes" userId="07e0a656-72cc-43dc-9101-73b1c8a126d1" providerId="ADAL" clId="{6DD821F2-EED5-421B-8EB5-70A8077EE0B1}" dt="2025-07-28T06:46:18.527" v="489" actId="47"/>
        <pc:sldMkLst>
          <pc:docMk/>
          <pc:sldMk cId="1399084556" sldId="1652"/>
        </pc:sldMkLst>
      </pc:sldChg>
      <pc:sldChg chg="add setBg">
        <pc:chgData name="Mitchell Hughes" userId="07e0a656-72cc-43dc-9101-73b1c8a126d1" providerId="ADAL" clId="{6DD821F2-EED5-421B-8EB5-70A8077EE0B1}" dt="2025-07-28T05:24:16.294" v="5"/>
        <pc:sldMkLst>
          <pc:docMk/>
          <pc:sldMk cId="121257092" sldId="1677"/>
        </pc:sldMkLst>
      </pc:sldChg>
      <pc:sldChg chg="new del">
        <pc:chgData name="Mitchell Hughes" userId="07e0a656-72cc-43dc-9101-73b1c8a126d1" providerId="ADAL" clId="{6DD821F2-EED5-421B-8EB5-70A8077EE0B1}" dt="2025-07-28T05:24:04.916" v="3" actId="680"/>
        <pc:sldMkLst>
          <pc:docMk/>
          <pc:sldMk cId="1062926836" sldId="1677"/>
        </pc:sldMkLst>
      </pc:sldChg>
      <pc:sldChg chg="new del">
        <pc:chgData name="Mitchell Hughes" userId="07e0a656-72cc-43dc-9101-73b1c8a126d1" providerId="ADAL" clId="{6DD821F2-EED5-421B-8EB5-70A8077EE0B1}" dt="2025-07-28T05:23:12.579" v="1" actId="680"/>
        <pc:sldMkLst>
          <pc:docMk/>
          <pc:sldMk cId="4283190058" sldId="1677"/>
        </pc:sldMkLst>
      </pc:sldChg>
    </pc:docChg>
  </pc:docChgLst>
  <pc:docChgLst>
    <pc:chgData name="Amanda Banks" userId="b087a8d9-1487-4f53-b260-56dd6c44b6b6" providerId="ADAL" clId="{7502290E-7635-4404-A597-EB11009AE77D}"/>
    <pc:docChg chg="delSld modSld modSection">
      <pc:chgData name="Amanda Banks" userId="b087a8d9-1487-4f53-b260-56dd6c44b6b6" providerId="ADAL" clId="{7502290E-7635-4404-A597-EB11009AE77D}" dt="2025-11-05T23:48:07.562" v="257" actId="20577"/>
      <pc:docMkLst>
        <pc:docMk/>
      </pc:docMkLst>
      <pc:sldChg chg="modSp mod modCm">
        <pc:chgData name="Amanda Banks" userId="b087a8d9-1487-4f53-b260-56dd6c44b6b6" providerId="ADAL" clId="{7502290E-7635-4404-A597-EB11009AE77D}" dt="2025-11-05T22:42:16.504" v="240" actId="20577"/>
        <pc:sldMkLst>
          <pc:docMk/>
          <pc:sldMk cId="2708742827" sldId="1697"/>
        </pc:sldMkLst>
        <pc:spChg chg="mod">
          <ac:chgData name="Amanda Banks" userId="b087a8d9-1487-4f53-b260-56dd6c44b6b6" providerId="ADAL" clId="{7502290E-7635-4404-A597-EB11009AE77D}" dt="2025-11-05T22:08:27.737" v="120" actId="20577"/>
          <ac:spMkLst>
            <pc:docMk/>
            <pc:sldMk cId="2708742827" sldId="1697"/>
            <ac:spMk id="2" creationId="{BBF600C7-8EE1-880C-E519-DFD5453DEA07}"/>
          </ac:spMkLst>
        </pc:spChg>
        <pc:spChg chg="mod">
          <ac:chgData name="Amanda Banks" userId="b087a8d9-1487-4f53-b260-56dd6c44b6b6" providerId="ADAL" clId="{7502290E-7635-4404-A597-EB11009AE77D}" dt="2025-11-05T22:42:16.504" v="240" actId="20577"/>
          <ac:spMkLst>
            <pc:docMk/>
            <pc:sldMk cId="2708742827" sldId="1697"/>
            <ac:spMk id="8" creationId="{4FEF1053-D04A-1A1C-DE93-01EB66D8C467}"/>
          </ac:spMkLst>
        </pc:spChg>
        <pc:extLst>
          <p:ext xmlns:p="http://schemas.openxmlformats.org/presentationml/2006/main" uri="{D6D511B9-2390-475A-947B-AFAB55BFBCF1}">
            <pc226:cmChg xmlns:pc226="http://schemas.microsoft.com/office/powerpoint/2022/06/main/command" chg="mod">
              <pc226:chgData name="Amanda Banks" userId="b087a8d9-1487-4f53-b260-56dd6c44b6b6" providerId="ADAL" clId="{7502290E-7635-4404-A597-EB11009AE77D}" dt="2025-11-05T22:08:27.737" v="120" actId="20577"/>
              <pc2:cmMkLst xmlns:pc2="http://schemas.microsoft.com/office/powerpoint/2019/9/main/command">
                <pc:docMk/>
                <pc:sldMk cId="2708742827" sldId="1697"/>
                <pc2:cmMk id="{E8128000-27AE-4F2E-A18A-39BD393BFA38}"/>
              </pc2:cmMkLst>
            </pc226:cmChg>
            <pc226:cmChg xmlns:pc226="http://schemas.microsoft.com/office/powerpoint/2022/06/main/command" chg="mod">
              <pc226:chgData name="Amanda Banks" userId="b087a8d9-1487-4f53-b260-56dd6c44b6b6" providerId="ADAL" clId="{7502290E-7635-4404-A597-EB11009AE77D}" dt="2025-11-05T22:08:27.737" v="120" actId="20577"/>
              <pc2:cmMkLst xmlns:pc2="http://schemas.microsoft.com/office/powerpoint/2019/9/main/command">
                <pc:docMk/>
                <pc:sldMk cId="2708742827" sldId="1697"/>
                <pc2:cmMk id="{4149D134-4D31-42F0-B276-DC3118008472}"/>
              </pc2:cmMkLst>
            </pc226:cmChg>
            <pc226:cmChg xmlns:pc226="http://schemas.microsoft.com/office/powerpoint/2022/06/main/command" chg="mod">
              <pc226:chgData name="Amanda Banks" userId="b087a8d9-1487-4f53-b260-56dd6c44b6b6" providerId="ADAL" clId="{7502290E-7635-4404-A597-EB11009AE77D}" dt="2025-11-05T22:08:27.737" v="120" actId="20577"/>
              <pc2:cmMkLst xmlns:pc2="http://schemas.microsoft.com/office/powerpoint/2019/9/main/command">
                <pc:docMk/>
                <pc:sldMk cId="2708742827" sldId="1697"/>
                <pc2:cmMk id="{BF5EE959-4D91-4068-9EB2-E844AA3B3B6A}"/>
              </pc2:cmMkLst>
            </pc226:cmChg>
            <pc226:cmChg xmlns:pc226="http://schemas.microsoft.com/office/powerpoint/2022/06/main/command" chg="mod">
              <pc226:chgData name="Amanda Banks" userId="b087a8d9-1487-4f53-b260-56dd6c44b6b6" providerId="ADAL" clId="{7502290E-7635-4404-A597-EB11009AE77D}" dt="2025-11-05T22:08:27.737" v="120" actId="20577"/>
              <pc2:cmMkLst xmlns:pc2="http://schemas.microsoft.com/office/powerpoint/2019/9/main/command">
                <pc:docMk/>
                <pc:sldMk cId="2708742827" sldId="1697"/>
                <pc2:cmMk id="{C8C9A77A-2BF0-4023-9D8C-0760B020F350}"/>
              </pc2:cmMkLst>
            </pc226:cmChg>
          </p:ext>
        </pc:extLst>
      </pc:sldChg>
      <pc:sldChg chg="modSp del mod">
        <pc:chgData name="Amanda Banks" userId="b087a8d9-1487-4f53-b260-56dd6c44b6b6" providerId="ADAL" clId="{7502290E-7635-4404-A597-EB11009AE77D}" dt="2025-11-05T23:42:55.923" v="241" actId="47"/>
        <pc:sldMkLst>
          <pc:docMk/>
          <pc:sldMk cId="571667031" sldId="1700"/>
        </pc:sldMkLst>
      </pc:sldChg>
      <pc:sldChg chg="del">
        <pc:chgData name="Amanda Banks" userId="b087a8d9-1487-4f53-b260-56dd6c44b6b6" providerId="ADAL" clId="{7502290E-7635-4404-A597-EB11009AE77D}" dt="2025-11-05T23:42:58.095" v="242" actId="47"/>
        <pc:sldMkLst>
          <pc:docMk/>
          <pc:sldMk cId="1901833781" sldId="1701"/>
        </pc:sldMkLst>
      </pc:sldChg>
    </pc:docChg>
  </pc:docChgLst>
  <pc:docChgLst>
    <pc:chgData name="Amanda Banks" userId="b087a8d9-1487-4f53-b260-56dd6c44b6b6" providerId="ADAL" clId="{336B3D86-F37D-4FA3-B9A2-090BA305DEB1}"/>
    <pc:docChg chg="undo custSel addSld delSld modSld sldOrd modSection">
      <pc:chgData name="Amanda Banks" userId="b087a8d9-1487-4f53-b260-56dd6c44b6b6" providerId="ADAL" clId="{336B3D86-F37D-4FA3-B9A2-090BA305DEB1}" dt="2025-06-07T04:52:38.534" v="8132" actId="20577"/>
      <pc:docMkLst>
        <pc:docMk/>
      </pc:docMkLst>
      <pc:sldChg chg="addSp delSp modSp mod ord">
        <pc:chgData name="Amanda Banks" userId="b087a8d9-1487-4f53-b260-56dd6c44b6b6" providerId="ADAL" clId="{336B3D86-F37D-4FA3-B9A2-090BA305DEB1}" dt="2025-06-05T22:49:17.785" v="542"/>
        <pc:sldMkLst>
          <pc:docMk/>
          <pc:sldMk cId="1946538569" sldId="1570"/>
        </pc:sldMkLst>
      </pc:sldChg>
      <pc:sldChg chg="modSp mod">
        <pc:chgData name="Amanda Banks" userId="b087a8d9-1487-4f53-b260-56dd6c44b6b6" providerId="ADAL" clId="{336B3D86-F37D-4FA3-B9A2-090BA305DEB1}" dt="2025-06-07T04:17:37.332" v="7945" actId="14100"/>
        <pc:sldMkLst>
          <pc:docMk/>
          <pc:sldMk cId="1004790704" sldId="1640"/>
        </pc:sldMkLst>
      </pc:sldChg>
      <pc:sldChg chg="modSp del mod">
        <pc:chgData name="Amanda Banks" userId="b087a8d9-1487-4f53-b260-56dd6c44b6b6" providerId="ADAL" clId="{336B3D86-F37D-4FA3-B9A2-090BA305DEB1}" dt="2025-06-05T22:41:11.032" v="363" actId="47"/>
        <pc:sldMkLst>
          <pc:docMk/>
          <pc:sldMk cId="3327804369" sldId="1641"/>
        </pc:sldMkLst>
      </pc:sldChg>
    </pc:docChg>
  </pc:docChgLst>
  <pc:docChgLst>
    <pc:chgData name="Amanda Banks" userId="b087a8d9-1487-4f53-b260-56dd6c44b6b6" providerId="ADAL" clId="{5A48A795-2699-4EDF-852E-C037AC46EBDF}"/>
    <pc:docChg chg="modSld">
      <pc:chgData name="Amanda Banks" userId="b087a8d9-1487-4f53-b260-56dd6c44b6b6" providerId="ADAL" clId="{5A48A795-2699-4EDF-852E-C037AC46EBDF}" dt="2025-05-22T22:29:37.038" v="1" actId="108"/>
      <pc:docMkLst>
        <pc:docMk/>
      </pc:docMkLst>
    </pc:docChg>
  </pc:docChgLst>
  <pc:docChgLst>
    <pc:chgData name="Mitchell Hughes" userId="07e0a656-72cc-43dc-9101-73b1c8a126d1" providerId="ADAL" clId="{6DD82F6D-D752-4767-82DE-F59B469BAF66}"/>
    <pc:docChg chg="undo custSel addSld delSld modSld modSection">
      <pc:chgData name="Mitchell Hughes" userId="07e0a656-72cc-43dc-9101-73b1c8a126d1" providerId="ADAL" clId="{6DD82F6D-D752-4767-82DE-F59B469BAF66}" dt="2025-04-24T06:51:42.471" v="2291" actId="14100"/>
      <pc:docMkLst>
        <pc:docMk/>
      </pc:docMkLst>
      <pc:sldChg chg="modSp mod modCm">
        <pc:chgData name="Mitchell Hughes" userId="07e0a656-72cc-43dc-9101-73b1c8a126d1" providerId="ADAL" clId="{6DD82F6D-D752-4767-82DE-F59B469BAF66}" dt="2025-04-24T05:39:23.447" v="223" actId="20577"/>
        <pc:sldMkLst>
          <pc:docMk/>
          <pc:sldMk cId="982665786" sldId="1443"/>
        </pc:sldMkLst>
      </pc:sldChg>
      <pc:sldChg chg="modSp mod modCm">
        <pc:chgData name="Mitchell Hughes" userId="07e0a656-72cc-43dc-9101-73b1c8a126d1" providerId="ADAL" clId="{6DD82F6D-D752-4767-82DE-F59B469BAF66}" dt="2025-04-24T05:31:45.260" v="31" actId="20577"/>
        <pc:sldMkLst>
          <pc:docMk/>
          <pc:sldMk cId="1699990357" sldId="1458"/>
        </pc:sldMkLst>
      </pc:sldChg>
      <pc:sldChg chg="addSp modSp mod">
        <pc:chgData name="Mitchell Hughes" userId="07e0a656-72cc-43dc-9101-73b1c8a126d1" providerId="ADAL" clId="{6DD82F6D-D752-4767-82DE-F59B469BAF66}" dt="2025-04-24T06:51:12.107" v="2290" actId="1076"/>
        <pc:sldMkLst>
          <pc:docMk/>
          <pc:sldMk cId="2774389285" sldId="1492"/>
        </pc:sldMkLst>
      </pc:sldChg>
      <pc:sldChg chg="addSp modSp mod modCm">
        <pc:chgData name="Mitchell Hughes" userId="07e0a656-72cc-43dc-9101-73b1c8a126d1" providerId="ADAL" clId="{6DD82F6D-D752-4767-82DE-F59B469BAF66}" dt="2025-04-24T06:48:47.328" v="2252" actId="1076"/>
        <pc:sldMkLst>
          <pc:docMk/>
          <pc:sldMk cId="2370286688" sldId="1495"/>
        </pc:sldMkLst>
      </pc:sldChg>
      <pc:sldChg chg="addSp delSp modSp mod">
        <pc:chgData name="Mitchell Hughes" userId="07e0a656-72cc-43dc-9101-73b1c8a126d1" providerId="ADAL" clId="{6DD82F6D-D752-4767-82DE-F59B469BAF66}" dt="2025-04-24T06:17:30.435" v="1528" actId="14100"/>
        <pc:sldMkLst>
          <pc:docMk/>
          <pc:sldMk cId="1008344647" sldId="1499"/>
        </pc:sldMkLst>
      </pc:sldChg>
      <pc:sldChg chg="del">
        <pc:chgData name="Mitchell Hughes" userId="07e0a656-72cc-43dc-9101-73b1c8a126d1" providerId="ADAL" clId="{6DD82F6D-D752-4767-82DE-F59B469BAF66}" dt="2025-04-24T06:36:31.087" v="2143" actId="47"/>
        <pc:sldMkLst>
          <pc:docMk/>
          <pc:sldMk cId="153261586" sldId="1500"/>
        </pc:sldMkLst>
      </pc:sldChg>
      <pc:sldChg chg="addSp modSp mod">
        <pc:chgData name="Mitchell Hughes" userId="07e0a656-72cc-43dc-9101-73b1c8a126d1" providerId="ADAL" clId="{6DD82F6D-D752-4767-82DE-F59B469BAF66}" dt="2025-04-24T06:48:29.677" v="2246" actId="14100"/>
        <pc:sldMkLst>
          <pc:docMk/>
          <pc:sldMk cId="3147489674" sldId="1511"/>
        </pc:sldMkLst>
      </pc:sldChg>
      <pc:sldChg chg="addSp delSp modSp mod modCm">
        <pc:chgData name="Mitchell Hughes" userId="07e0a656-72cc-43dc-9101-73b1c8a126d1" providerId="ADAL" clId="{6DD82F6D-D752-4767-82DE-F59B469BAF66}" dt="2025-04-24T06:51:42.471" v="2291" actId="14100"/>
        <pc:sldMkLst>
          <pc:docMk/>
          <pc:sldMk cId="2066144320" sldId="1512"/>
        </pc:sldMkLst>
      </pc:sldChg>
      <pc:sldChg chg="modSp mod">
        <pc:chgData name="Mitchell Hughes" userId="07e0a656-72cc-43dc-9101-73b1c8a126d1" providerId="ADAL" clId="{6DD82F6D-D752-4767-82DE-F59B469BAF66}" dt="2025-04-24T05:37:48.622" v="199" actId="20577"/>
        <pc:sldMkLst>
          <pc:docMk/>
          <pc:sldMk cId="1762652621" sldId="1566"/>
        </pc:sldMkLst>
      </pc:sldChg>
      <pc:sldChg chg="modSp mod modCm">
        <pc:chgData name="Mitchell Hughes" userId="07e0a656-72cc-43dc-9101-73b1c8a126d1" providerId="ADAL" clId="{6DD82F6D-D752-4767-82DE-F59B469BAF66}" dt="2025-04-24T05:58:19.410" v="989" actId="20577"/>
        <pc:sldMkLst>
          <pc:docMk/>
          <pc:sldMk cId="3753190162" sldId="1567"/>
        </pc:sldMkLst>
      </pc:sldChg>
      <pc:sldChg chg="addSp modSp mod modCm">
        <pc:chgData name="Mitchell Hughes" userId="07e0a656-72cc-43dc-9101-73b1c8a126d1" providerId="ADAL" clId="{6DD82F6D-D752-4767-82DE-F59B469BAF66}" dt="2025-04-24T06:10:11.492" v="1471" actId="1076"/>
        <pc:sldMkLst>
          <pc:docMk/>
          <pc:sldMk cId="1946538569" sldId="1570"/>
        </pc:sldMkLst>
      </pc:sldChg>
      <pc:sldChg chg="addSp modSp mod modCm">
        <pc:chgData name="Mitchell Hughes" userId="07e0a656-72cc-43dc-9101-73b1c8a126d1" providerId="ADAL" clId="{6DD82F6D-D752-4767-82DE-F59B469BAF66}" dt="2025-04-24T06:50:02.138" v="2271" actId="1076"/>
        <pc:sldMkLst>
          <pc:docMk/>
          <pc:sldMk cId="916201484" sldId="1580"/>
        </pc:sldMkLst>
      </pc:sldChg>
      <pc:sldChg chg="addSp modSp mod modCm">
        <pc:chgData name="Mitchell Hughes" userId="07e0a656-72cc-43dc-9101-73b1c8a126d1" providerId="ADAL" clId="{6DD82F6D-D752-4767-82DE-F59B469BAF66}" dt="2025-04-24T06:50:17.497" v="2275" actId="14100"/>
        <pc:sldMkLst>
          <pc:docMk/>
          <pc:sldMk cId="1995108859" sldId="1581"/>
        </pc:sldMkLst>
      </pc:sldChg>
      <pc:sldChg chg="addSp modSp new mod">
        <pc:chgData name="Mitchell Hughes" userId="07e0a656-72cc-43dc-9101-73b1c8a126d1" providerId="ADAL" clId="{6DD82F6D-D752-4767-82DE-F59B469BAF66}" dt="2025-04-24T06:49:40.654" v="2265" actId="1076"/>
        <pc:sldMkLst>
          <pc:docMk/>
          <pc:sldMk cId="1213921995" sldId="1583"/>
        </pc:sldMkLst>
      </pc:sldChg>
    </pc:docChg>
  </pc:docChgLst>
  <pc:docChgLst>
    <pc:chgData name="Mitchell Hughes" userId="07e0a656-72cc-43dc-9101-73b1c8a126d1" providerId="ADAL" clId="{344383A8-313B-4D65-B41D-5B04806B4E05}"/>
    <pc:docChg chg="modSld">
      <pc:chgData name="Mitchell Hughes" userId="07e0a656-72cc-43dc-9101-73b1c8a126d1" providerId="ADAL" clId="{344383A8-313B-4D65-B41D-5B04806B4E05}" dt="2025-09-08T00:52:33.198" v="5"/>
      <pc:docMkLst>
        <pc:docMk/>
      </pc:docMkLst>
    </pc:docChg>
  </pc:docChgLst>
  <pc:docChgLst>
    <pc:chgData name="Amanda Banks" userId="b087a8d9-1487-4f53-b260-56dd6c44b6b6" providerId="ADAL" clId="{52C59291-DEBF-46BC-9BB4-993E65D277F1}"/>
    <pc:docChg chg="custSel addSld modSld modSection">
      <pc:chgData name="Amanda Banks" userId="b087a8d9-1487-4f53-b260-56dd6c44b6b6" providerId="ADAL" clId="{52C59291-DEBF-46BC-9BB4-993E65D277F1}" dt="2025-11-05T11:13:31.950" v="62" actId="729"/>
      <pc:docMkLst>
        <pc:docMk/>
      </pc:docMkLst>
      <pc:sldChg chg="addSp delSp modSp add mod modShow">
        <pc:chgData name="Amanda Banks" userId="b087a8d9-1487-4f53-b260-56dd6c44b6b6" providerId="ADAL" clId="{52C59291-DEBF-46BC-9BB4-993E65D277F1}" dt="2025-11-05T11:12:31.185" v="61" actId="1036"/>
        <pc:sldMkLst>
          <pc:docMk/>
          <pc:sldMk cId="571667031" sldId="1700"/>
        </pc:sldMkLst>
      </pc:sldChg>
      <pc:sldChg chg="addSp delSp modSp add mod">
        <pc:chgData name="Amanda Banks" userId="b087a8d9-1487-4f53-b260-56dd6c44b6b6" providerId="ADAL" clId="{52C59291-DEBF-46BC-9BB4-993E65D277F1}" dt="2025-11-05T11:12:23.843" v="55" actId="478"/>
        <pc:sldMkLst>
          <pc:docMk/>
          <pc:sldMk cId="1901833781" sldId="1701"/>
        </pc:sldMkLst>
      </pc:sldChg>
    </pc:docChg>
  </pc:docChgLst>
  <pc:docChgLst>
    <pc:chgData name="Christina Howard" userId="d50266f9-2156-4406-999d-86c65dcb93a6" providerId="ADAL" clId="{16BF4068-E2E9-42BC-AEEF-72B8A13BB966}"/>
    <pc:docChg chg="">
      <pc:chgData name="Christina Howard" userId="d50266f9-2156-4406-999d-86c65dcb93a6" providerId="ADAL" clId="{16BF4068-E2E9-42BC-AEEF-72B8A13BB966}" dt="2025-06-27T00:08:36.623" v="1"/>
      <pc:docMkLst>
        <pc:docMk/>
      </pc:docMkLst>
    </pc:docChg>
  </pc:docChgLst>
  <pc:docChgLst>
    <pc:chgData name="Mitchell Hughes" userId="07e0a656-72cc-43dc-9101-73b1c8a126d1" providerId="ADAL" clId="{9D35A494-FF3B-455E-B088-98D54A3B1472}"/>
    <pc:docChg chg="custSel addSld delSld modSld modSection">
      <pc:chgData name="Mitchell Hughes" userId="07e0a656-72cc-43dc-9101-73b1c8a126d1" providerId="ADAL" clId="{9D35A494-FF3B-455E-B088-98D54A3B1472}" dt="2025-09-10T00:13:19.539" v="170" actId="20577"/>
      <pc:docMkLst>
        <pc:docMk/>
      </pc:docMkLst>
      <pc:sldChg chg="del">
        <pc:chgData name="Mitchell Hughes" userId="07e0a656-72cc-43dc-9101-73b1c8a126d1" providerId="ADAL" clId="{9D35A494-FF3B-455E-B088-98D54A3B1472}" dt="2025-09-10T00:05:57.548" v="115" actId="2696"/>
        <pc:sldMkLst>
          <pc:docMk/>
          <pc:sldMk cId="1516448897" sldId="1690"/>
        </pc:sldMkLst>
      </pc:sldChg>
      <pc:sldChg chg="add setBg">
        <pc:chgData name="Mitchell Hughes" userId="07e0a656-72cc-43dc-9101-73b1c8a126d1" providerId="ADAL" clId="{9D35A494-FF3B-455E-B088-98D54A3B1472}" dt="2025-09-10T00:06:05.595" v="116"/>
        <pc:sldMkLst>
          <pc:docMk/>
          <pc:sldMk cId="3184994343" sldId="1690"/>
        </pc:sldMkLst>
      </pc:sldChg>
      <pc:sldChg chg="add setBg">
        <pc:chgData name="Mitchell Hughes" userId="07e0a656-72cc-43dc-9101-73b1c8a126d1" providerId="ADAL" clId="{9D35A494-FF3B-455E-B088-98D54A3B1472}" dt="2025-09-10T00:06:05.595" v="116"/>
        <pc:sldMkLst>
          <pc:docMk/>
          <pc:sldMk cId="118555550" sldId="1691"/>
        </pc:sldMkLst>
      </pc:sldChg>
      <pc:sldChg chg="addSp delSp modSp del mod">
        <pc:chgData name="Mitchell Hughes" userId="07e0a656-72cc-43dc-9101-73b1c8a126d1" providerId="ADAL" clId="{9D35A494-FF3B-455E-B088-98D54A3B1472}" dt="2025-09-10T00:05:57.548" v="115" actId="2696"/>
        <pc:sldMkLst>
          <pc:docMk/>
          <pc:sldMk cId="3118528119" sldId="1691"/>
        </pc:sldMkLst>
      </pc:sldChg>
      <pc:sldChg chg="addSp delSp modSp mod">
        <pc:chgData name="Mitchell Hughes" userId="07e0a656-72cc-43dc-9101-73b1c8a126d1" providerId="ADAL" clId="{9D35A494-FF3B-455E-B088-98D54A3B1472}" dt="2025-09-10T00:11:19.628" v="160" actId="1076"/>
        <pc:sldMkLst>
          <pc:docMk/>
          <pc:sldMk cId="1659479811" sldId="1692"/>
        </pc:sldMkLst>
      </pc:sldChg>
    </pc:docChg>
  </pc:docChgLst>
  <pc:docChgLst>
    <pc:chgData name="Mitchell Hughes" userId="07e0a656-72cc-43dc-9101-73b1c8a126d1" providerId="ADAL" clId="{25754E85-BF9D-4441-B7A7-C7A7AA3E6491}"/>
    <pc:docChg chg="modSld">
      <pc:chgData name="Mitchell Hughes" userId="07e0a656-72cc-43dc-9101-73b1c8a126d1" providerId="ADAL" clId="{25754E85-BF9D-4441-B7A7-C7A7AA3E6491}" dt="2025-07-23T23:39:19.709" v="3" actId="113"/>
      <pc:docMkLst>
        <pc:docMk/>
      </pc:docMkLst>
      <pc:sldChg chg="modSp mod">
        <pc:chgData name="Mitchell Hughes" userId="07e0a656-72cc-43dc-9101-73b1c8a126d1" providerId="ADAL" clId="{25754E85-BF9D-4441-B7A7-C7A7AA3E6491}" dt="2025-07-23T23:39:19.709" v="3" actId="113"/>
        <pc:sldMkLst>
          <pc:docMk/>
          <pc:sldMk cId="3001638343" sldId="1672"/>
        </pc:sldMkLst>
      </pc:sldChg>
    </pc:docChg>
  </pc:docChgLst>
  <pc:docChgLst>
    <pc:chgData name="Mitchell Hughes" userId="07e0a656-72cc-43dc-9101-73b1c8a126d1" providerId="ADAL" clId="{1AAE1E89-C39F-42EB-9CCA-E7B302D0DA84}"/>
    <pc:docChg chg="undo custSel modSld sldOrd">
      <pc:chgData name="Mitchell Hughes" userId="07e0a656-72cc-43dc-9101-73b1c8a126d1" providerId="ADAL" clId="{1AAE1E89-C39F-42EB-9CCA-E7B302D0DA84}" dt="2025-05-12T00:49:29.025" v="404" actId="14100"/>
      <pc:docMkLst>
        <pc:docMk/>
      </pc:docMkLst>
      <pc:sldChg chg="modSp mod modCm">
        <pc:chgData name="Mitchell Hughes" userId="07e0a656-72cc-43dc-9101-73b1c8a126d1" providerId="ADAL" clId="{1AAE1E89-C39F-42EB-9CCA-E7B302D0DA84}" dt="2025-05-12T00:11:29.672" v="392" actId="20577"/>
        <pc:sldMkLst>
          <pc:docMk/>
          <pc:sldMk cId="1699990357" sldId="1458"/>
        </pc:sldMkLst>
      </pc:sldChg>
      <pc:sldChg chg="modSp mod">
        <pc:chgData name="Mitchell Hughes" userId="07e0a656-72cc-43dc-9101-73b1c8a126d1" providerId="ADAL" clId="{1AAE1E89-C39F-42EB-9CCA-E7B302D0DA84}" dt="2025-05-12T00:40:33.160" v="393" actId="1076"/>
        <pc:sldMkLst>
          <pc:docMk/>
          <pc:sldMk cId="1334465648" sldId="1571"/>
        </pc:sldMkLst>
      </pc:sldChg>
      <pc:sldChg chg="modSp mod modCm">
        <pc:chgData name="Mitchell Hughes" userId="07e0a656-72cc-43dc-9101-73b1c8a126d1" providerId="ADAL" clId="{1AAE1E89-C39F-42EB-9CCA-E7B302D0DA84}" dt="2025-05-12T00:08:33.412" v="384" actId="207"/>
        <pc:sldMkLst>
          <pc:docMk/>
          <pc:sldMk cId="1995108859" sldId="1581"/>
        </pc:sldMkLst>
      </pc:sldChg>
      <pc:sldChg chg="ord">
        <pc:chgData name="Mitchell Hughes" userId="07e0a656-72cc-43dc-9101-73b1c8a126d1" providerId="ADAL" clId="{1AAE1E89-C39F-42EB-9CCA-E7B302D0DA84}" dt="2025-05-12T00:07:04.626" v="377" actId="20578"/>
        <pc:sldMkLst>
          <pc:docMk/>
          <pc:sldMk cId="463340277" sldId="1591"/>
        </pc:sldMkLst>
      </pc:sldChg>
    </pc:docChg>
  </pc:docChgLst>
  <pc:docChgLst>
    <pc:chgData name="Christina Howard" userId="d50266f9-2156-4406-999d-86c65dcb93a6" providerId="ADAL" clId="{D25FF100-F95A-47BC-960F-7DA86BA5EB32}"/>
    <pc:docChg chg="custSel addSld modSld sldOrd modSection">
      <pc:chgData name="Christina Howard" userId="d50266f9-2156-4406-999d-86c65dcb93a6" providerId="ADAL" clId="{D25FF100-F95A-47BC-960F-7DA86BA5EB32}" dt="2025-04-20T03:24:24.180" v="1893"/>
      <pc:docMkLst>
        <pc:docMk/>
      </pc:docMkLst>
      <pc:sldChg chg="modCm">
        <pc:chgData name="Christina Howard" userId="d50266f9-2156-4406-999d-86c65dcb93a6" providerId="ADAL" clId="{D25FF100-F95A-47BC-960F-7DA86BA5EB32}" dt="2025-04-19T23:23:22.451" v="1591"/>
        <pc:sldMkLst>
          <pc:docMk/>
          <pc:sldMk cId="1383996944" sldId="1562"/>
        </pc:sldMkLst>
      </pc:sldChg>
      <pc:sldChg chg="addSp delSp modSp add mod addCm">
        <pc:chgData name="Christina Howard" userId="d50266f9-2156-4406-999d-86c65dcb93a6" providerId="ADAL" clId="{D25FF100-F95A-47BC-960F-7DA86BA5EB32}" dt="2025-04-20T03:24:24.180" v="1893"/>
        <pc:sldMkLst>
          <pc:docMk/>
          <pc:sldMk cId="1536276732" sldId="1572"/>
        </pc:sldMkLst>
      </pc:sldChg>
    </pc:docChg>
  </pc:docChgLst>
  <pc:docChgLst>
    <pc:chgData name="Amanda Banks" userId="b087a8d9-1487-4f53-b260-56dd6c44b6b6" providerId="ADAL" clId="{C4D343CB-DF8A-465B-879B-0E3B41A3F081}"/>
    <pc:docChg chg="modSld">
      <pc:chgData name="Amanda Banks" userId="b087a8d9-1487-4f53-b260-56dd6c44b6b6" providerId="ADAL" clId="{C4D343CB-DF8A-465B-879B-0E3B41A3F081}" dt="2025-05-21T00:14:59.634" v="61" actId="20577"/>
      <pc:docMkLst>
        <pc:docMk/>
      </pc:docMkLst>
    </pc:docChg>
  </pc:docChgLst>
  <pc:docChgLst>
    <pc:chgData name="Mitchell Hughes" userId="07e0a656-72cc-43dc-9101-73b1c8a126d1" providerId="ADAL" clId="{260D360B-6AB1-4B35-9C13-323B82AE8730}"/>
    <pc:docChg chg="undo redo custSel addSld delSld modSld modSection">
      <pc:chgData name="Mitchell Hughes" userId="07e0a656-72cc-43dc-9101-73b1c8a126d1" providerId="ADAL" clId="{260D360B-6AB1-4B35-9C13-323B82AE8730}" dt="2025-06-11T05:18:45.648" v="999" actId="948"/>
      <pc:docMkLst>
        <pc:docMk/>
      </pc:docMkLst>
      <pc:sldChg chg="modSp">
        <pc:chgData name="Mitchell Hughes" userId="07e0a656-72cc-43dc-9101-73b1c8a126d1" providerId="ADAL" clId="{260D360B-6AB1-4B35-9C13-323B82AE8730}" dt="2025-06-11T04:29:46.803" v="57"/>
        <pc:sldMkLst>
          <pc:docMk/>
          <pc:sldMk cId="1375167592" sldId="1398"/>
        </pc:sldMkLst>
      </pc:sldChg>
      <pc:sldChg chg="modSp">
        <pc:chgData name="Mitchell Hughes" userId="07e0a656-72cc-43dc-9101-73b1c8a126d1" providerId="ADAL" clId="{260D360B-6AB1-4B35-9C13-323B82AE8730}" dt="2025-06-11T04:29:46.803" v="57"/>
        <pc:sldMkLst>
          <pc:docMk/>
          <pc:sldMk cId="1071663906" sldId="1473"/>
        </pc:sldMkLst>
      </pc:sldChg>
      <pc:sldChg chg="del">
        <pc:chgData name="Mitchell Hughes" userId="07e0a656-72cc-43dc-9101-73b1c8a126d1" providerId="ADAL" clId="{260D360B-6AB1-4B35-9C13-323B82AE8730}" dt="2025-06-11T04:20:16.523" v="2" actId="2696"/>
        <pc:sldMkLst>
          <pc:docMk/>
          <pc:sldMk cId="497177264" sldId="1571"/>
        </pc:sldMkLst>
      </pc:sldChg>
      <pc:sldChg chg="add">
        <pc:chgData name="Mitchell Hughes" userId="07e0a656-72cc-43dc-9101-73b1c8a126d1" providerId="ADAL" clId="{260D360B-6AB1-4B35-9C13-323B82AE8730}" dt="2025-06-11T04:20:30.135" v="3"/>
        <pc:sldMkLst>
          <pc:docMk/>
          <pc:sldMk cId="1915029796" sldId="15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F1B8D-3606-439B-B54C-299F9B1A15E2}" type="doc">
      <dgm:prSet loTypeId="urn:microsoft.com/office/officeart/2005/8/layout/process1" loCatId="process" qsTypeId="urn:microsoft.com/office/officeart/2005/8/quickstyle/simple1" qsCatId="simple" csTypeId="urn:microsoft.com/office/officeart/2005/8/colors/accent1_2" csCatId="accent1" phldr="1"/>
      <dgm:spPr/>
    </dgm:pt>
    <dgm:pt modelId="{46D68E11-C417-45CA-ACAF-01455C63926E}">
      <dgm:prSet phldrT="[Text]" custT="1"/>
      <dgm:spPr/>
      <dgm:t>
        <a:bodyPr/>
        <a:lstStyle/>
        <a:p>
          <a:r>
            <a:rPr lang="en-AU" sz="1200" dirty="0"/>
            <a:t>Fundamental movement skills content</a:t>
          </a:r>
        </a:p>
      </dgm:t>
    </dgm:pt>
    <dgm:pt modelId="{9B530DA7-A7A9-4A70-988B-4037272B295F}" type="parTrans" cxnId="{02C8EE26-5DC7-424F-91E3-A0A4E8C5A6B0}">
      <dgm:prSet/>
      <dgm:spPr/>
      <dgm:t>
        <a:bodyPr/>
        <a:lstStyle/>
        <a:p>
          <a:endParaRPr lang="en-AU" sz="1000"/>
        </a:p>
      </dgm:t>
    </dgm:pt>
    <dgm:pt modelId="{D365C371-05C8-4535-89F6-0135C14E2518}" type="sibTrans" cxnId="{02C8EE26-5DC7-424F-91E3-A0A4E8C5A6B0}">
      <dgm:prSet custT="1"/>
      <dgm:spPr/>
      <dgm:t>
        <a:bodyPr/>
        <a:lstStyle/>
        <a:p>
          <a:endParaRPr lang="en-AU" sz="1000" dirty="0"/>
        </a:p>
      </dgm:t>
    </dgm:pt>
    <dgm:pt modelId="{6F88CF97-B9D5-4020-82FB-F700FC32A35E}">
      <dgm:prSet phldrT="[Text]" custT="1"/>
      <dgm:spPr/>
      <dgm:t>
        <a:bodyPr/>
        <a:lstStyle/>
        <a:p>
          <a:r>
            <a:rPr lang="en-AU" sz="1200" dirty="0"/>
            <a:t>Consider relevant </a:t>
          </a:r>
          <a:r>
            <a:rPr lang="en-AU" sz="1200" b="1" dirty="0"/>
            <a:t>adjustments</a:t>
          </a:r>
          <a:r>
            <a:rPr lang="en-AU" sz="1200" dirty="0"/>
            <a:t> to ensure access and participation</a:t>
          </a:r>
        </a:p>
      </dgm:t>
    </dgm:pt>
    <dgm:pt modelId="{53D6A010-0626-49A4-A147-91EED74A80DF}" type="parTrans" cxnId="{184EEFDF-4150-489A-9F76-44987195CA13}">
      <dgm:prSet/>
      <dgm:spPr/>
      <dgm:t>
        <a:bodyPr/>
        <a:lstStyle/>
        <a:p>
          <a:endParaRPr lang="en-AU" sz="1000"/>
        </a:p>
      </dgm:t>
    </dgm:pt>
    <dgm:pt modelId="{5B268DC9-CDD8-42BA-AEDF-B975A8C7A75A}" type="sibTrans" cxnId="{184EEFDF-4150-489A-9F76-44987195CA13}">
      <dgm:prSet custT="1"/>
      <dgm:spPr/>
      <dgm:t>
        <a:bodyPr/>
        <a:lstStyle/>
        <a:p>
          <a:endParaRPr lang="en-AU" sz="1000" dirty="0"/>
        </a:p>
      </dgm:t>
    </dgm:pt>
    <dgm:pt modelId="{23781B15-01EE-4AB2-A5CA-44CFF16D3C12}">
      <dgm:prSet phldrT="[Text]" custT="1"/>
      <dgm:spPr/>
      <dgm:t>
        <a:bodyPr/>
        <a:lstStyle/>
        <a:p>
          <a:r>
            <a:rPr lang="en-AU" sz="1200" dirty="0"/>
            <a:t>Select from the </a:t>
          </a:r>
          <a:r>
            <a:rPr lang="en-AU" sz="1200" b="1" dirty="0"/>
            <a:t>complementary content </a:t>
          </a:r>
          <a:r>
            <a:rPr lang="en-AU" sz="1200" dirty="0"/>
            <a:t>to address individual movement goals</a:t>
          </a:r>
        </a:p>
      </dgm:t>
    </dgm:pt>
    <dgm:pt modelId="{FEBD3A0C-A96A-4A4B-927A-3F6F11086AE9}" type="parTrans" cxnId="{1F04D53E-D7D6-41EC-88B3-B5EEAD86C39B}">
      <dgm:prSet/>
      <dgm:spPr/>
      <dgm:t>
        <a:bodyPr/>
        <a:lstStyle/>
        <a:p>
          <a:endParaRPr lang="en-AU" sz="1000"/>
        </a:p>
      </dgm:t>
    </dgm:pt>
    <dgm:pt modelId="{B96235C1-98E2-4CBC-8866-4ED5C29BC30E}" type="sibTrans" cxnId="{1F04D53E-D7D6-41EC-88B3-B5EEAD86C39B}">
      <dgm:prSet/>
      <dgm:spPr/>
      <dgm:t>
        <a:bodyPr/>
        <a:lstStyle/>
        <a:p>
          <a:endParaRPr lang="en-AU" sz="1000"/>
        </a:p>
      </dgm:t>
    </dgm:pt>
    <dgm:pt modelId="{95C7E558-F0A9-474A-B6F3-E414E66BB94F}" type="pres">
      <dgm:prSet presAssocID="{C33F1B8D-3606-439B-B54C-299F9B1A15E2}" presName="Name0" presStyleCnt="0">
        <dgm:presLayoutVars>
          <dgm:dir/>
          <dgm:resizeHandles val="exact"/>
        </dgm:presLayoutVars>
      </dgm:prSet>
      <dgm:spPr/>
    </dgm:pt>
    <dgm:pt modelId="{47DB865C-E705-4320-8C3C-AA6CA433AE34}" type="pres">
      <dgm:prSet presAssocID="{46D68E11-C417-45CA-ACAF-01455C63926E}" presName="node" presStyleLbl="node1" presStyleIdx="0" presStyleCnt="3">
        <dgm:presLayoutVars>
          <dgm:bulletEnabled val="1"/>
        </dgm:presLayoutVars>
      </dgm:prSet>
      <dgm:spPr/>
    </dgm:pt>
    <dgm:pt modelId="{E187A448-F756-448E-8C24-7A8FB2400013}" type="pres">
      <dgm:prSet presAssocID="{D365C371-05C8-4535-89F6-0135C14E2518}" presName="sibTrans" presStyleLbl="sibTrans2D1" presStyleIdx="0" presStyleCnt="2"/>
      <dgm:spPr/>
    </dgm:pt>
    <dgm:pt modelId="{DA428091-5BBB-425B-9030-698841890F55}" type="pres">
      <dgm:prSet presAssocID="{D365C371-05C8-4535-89F6-0135C14E2518}" presName="connectorText" presStyleLbl="sibTrans2D1" presStyleIdx="0" presStyleCnt="2"/>
      <dgm:spPr/>
    </dgm:pt>
    <dgm:pt modelId="{3F4DD8D4-6B9E-4A7B-967B-258B34971E23}" type="pres">
      <dgm:prSet presAssocID="{6F88CF97-B9D5-4020-82FB-F700FC32A35E}" presName="node" presStyleLbl="node1" presStyleIdx="1" presStyleCnt="3">
        <dgm:presLayoutVars>
          <dgm:bulletEnabled val="1"/>
        </dgm:presLayoutVars>
      </dgm:prSet>
      <dgm:spPr/>
    </dgm:pt>
    <dgm:pt modelId="{8D253746-816C-4285-97E3-E3F5DD25E728}" type="pres">
      <dgm:prSet presAssocID="{5B268DC9-CDD8-42BA-AEDF-B975A8C7A75A}" presName="sibTrans" presStyleLbl="sibTrans2D1" presStyleIdx="1" presStyleCnt="2"/>
      <dgm:spPr/>
    </dgm:pt>
    <dgm:pt modelId="{9F5AA891-F006-49FE-A17B-55A0916CAB65}" type="pres">
      <dgm:prSet presAssocID="{5B268DC9-CDD8-42BA-AEDF-B975A8C7A75A}" presName="connectorText" presStyleLbl="sibTrans2D1" presStyleIdx="1" presStyleCnt="2"/>
      <dgm:spPr/>
    </dgm:pt>
    <dgm:pt modelId="{6E54EEE2-82D2-4999-B2E7-BA684A954842}" type="pres">
      <dgm:prSet presAssocID="{23781B15-01EE-4AB2-A5CA-44CFF16D3C12}" presName="node" presStyleLbl="node1" presStyleIdx="2" presStyleCnt="3">
        <dgm:presLayoutVars>
          <dgm:bulletEnabled val="1"/>
        </dgm:presLayoutVars>
      </dgm:prSet>
      <dgm:spPr/>
    </dgm:pt>
  </dgm:ptLst>
  <dgm:cxnLst>
    <dgm:cxn modelId="{02C8EE26-5DC7-424F-91E3-A0A4E8C5A6B0}" srcId="{C33F1B8D-3606-439B-B54C-299F9B1A15E2}" destId="{46D68E11-C417-45CA-ACAF-01455C63926E}" srcOrd="0" destOrd="0" parTransId="{9B530DA7-A7A9-4A70-988B-4037272B295F}" sibTransId="{D365C371-05C8-4535-89F6-0135C14E2518}"/>
    <dgm:cxn modelId="{F317DD3A-5D4C-43A9-8EC0-2B8A4CAB2F9E}" type="presOf" srcId="{C33F1B8D-3606-439B-B54C-299F9B1A15E2}" destId="{95C7E558-F0A9-474A-B6F3-E414E66BB94F}" srcOrd="0" destOrd="0" presId="urn:microsoft.com/office/officeart/2005/8/layout/process1"/>
    <dgm:cxn modelId="{1F04D53E-D7D6-41EC-88B3-B5EEAD86C39B}" srcId="{C33F1B8D-3606-439B-B54C-299F9B1A15E2}" destId="{23781B15-01EE-4AB2-A5CA-44CFF16D3C12}" srcOrd="2" destOrd="0" parTransId="{FEBD3A0C-A96A-4A4B-927A-3F6F11086AE9}" sibTransId="{B96235C1-98E2-4CBC-8866-4ED5C29BC30E}"/>
    <dgm:cxn modelId="{C6BD0C68-FB6B-4DC7-BC51-B3FB5D526360}" type="presOf" srcId="{5B268DC9-CDD8-42BA-AEDF-B975A8C7A75A}" destId="{9F5AA891-F006-49FE-A17B-55A0916CAB65}" srcOrd="1" destOrd="0" presId="urn:microsoft.com/office/officeart/2005/8/layout/process1"/>
    <dgm:cxn modelId="{0F0DF292-04A5-4AD1-A7A6-646454B67CD0}" type="presOf" srcId="{D365C371-05C8-4535-89F6-0135C14E2518}" destId="{E187A448-F756-448E-8C24-7A8FB2400013}" srcOrd="0" destOrd="0" presId="urn:microsoft.com/office/officeart/2005/8/layout/process1"/>
    <dgm:cxn modelId="{5B072698-C2CB-4FFD-985D-A333FCD5CA15}" type="presOf" srcId="{46D68E11-C417-45CA-ACAF-01455C63926E}" destId="{47DB865C-E705-4320-8C3C-AA6CA433AE34}" srcOrd="0" destOrd="0" presId="urn:microsoft.com/office/officeart/2005/8/layout/process1"/>
    <dgm:cxn modelId="{2360A09E-CA29-46EE-9F76-596A69672571}" type="presOf" srcId="{5B268DC9-CDD8-42BA-AEDF-B975A8C7A75A}" destId="{8D253746-816C-4285-97E3-E3F5DD25E728}" srcOrd="0" destOrd="0" presId="urn:microsoft.com/office/officeart/2005/8/layout/process1"/>
    <dgm:cxn modelId="{E12FD4A2-452E-4D03-9E1B-C9438930D11A}" type="presOf" srcId="{6F88CF97-B9D5-4020-82FB-F700FC32A35E}" destId="{3F4DD8D4-6B9E-4A7B-967B-258B34971E23}" srcOrd="0" destOrd="0" presId="urn:microsoft.com/office/officeart/2005/8/layout/process1"/>
    <dgm:cxn modelId="{32270EB3-4240-415C-A91E-73CB87788BED}" type="presOf" srcId="{23781B15-01EE-4AB2-A5CA-44CFF16D3C12}" destId="{6E54EEE2-82D2-4999-B2E7-BA684A954842}" srcOrd="0" destOrd="0" presId="urn:microsoft.com/office/officeart/2005/8/layout/process1"/>
    <dgm:cxn modelId="{184EEFDF-4150-489A-9F76-44987195CA13}" srcId="{C33F1B8D-3606-439B-B54C-299F9B1A15E2}" destId="{6F88CF97-B9D5-4020-82FB-F700FC32A35E}" srcOrd="1" destOrd="0" parTransId="{53D6A010-0626-49A4-A147-91EED74A80DF}" sibTransId="{5B268DC9-CDD8-42BA-AEDF-B975A8C7A75A}"/>
    <dgm:cxn modelId="{8A9714CF-B9AD-458D-9142-60C726473495}" type="presOf" srcId="{D365C371-05C8-4535-89F6-0135C14E2518}" destId="{DA428091-5BBB-425B-9030-698841890F55}" srcOrd="1" destOrd="0" presId="urn:microsoft.com/office/officeart/2005/8/layout/process1"/>
    <dgm:cxn modelId="{28C351C6-AE73-4977-AE6B-AD5F584AE837}" type="presParOf" srcId="{95C7E558-F0A9-474A-B6F3-E414E66BB94F}" destId="{47DB865C-E705-4320-8C3C-AA6CA433AE34}" srcOrd="0" destOrd="0" presId="urn:microsoft.com/office/officeart/2005/8/layout/process1"/>
    <dgm:cxn modelId="{891C19FF-A68B-4024-BDB0-BC0EC15FC60F}" type="presParOf" srcId="{95C7E558-F0A9-474A-B6F3-E414E66BB94F}" destId="{E187A448-F756-448E-8C24-7A8FB2400013}" srcOrd="1" destOrd="0" presId="urn:microsoft.com/office/officeart/2005/8/layout/process1"/>
    <dgm:cxn modelId="{AF796312-3AF9-4D31-A918-DE4E4D7732AB}" type="presParOf" srcId="{E187A448-F756-448E-8C24-7A8FB2400013}" destId="{DA428091-5BBB-425B-9030-698841890F55}" srcOrd="0" destOrd="0" presId="urn:microsoft.com/office/officeart/2005/8/layout/process1"/>
    <dgm:cxn modelId="{2B370F4A-83B2-4209-8A90-E2A0987A2BD1}" type="presParOf" srcId="{95C7E558-F0A9-474A-B6F3-E414E66BB94F}" destId="{3F4DD8D4-6B9E-4A7B-967B-258B34971E23}" srcOrd="2" destOrd="0" presId="urn:microsoft.com/office/officeart/2005/8/layout/process1"/>
    <dgm:cxn modelId="{81D27959-A59A-4812-9827-18ECFB642561}" type="presParOf" srcId="{95C7E558-F0A9-474A-B6F3-E414E66BB94F}" destId="{8D253746-816C-4285-97E3-E3F5DD25E728}" srcOrd="3" destOrd="0" presId="urn:microsoft.com/office/officeart/2005/8/layout/process1"/>
    <dgm:cxn modelId="{2D029856-F55C-4FF0-B384-AA7F72FBE6B3}" type="presParOf" srcId="{8D253746-816C-4285-97E3-E3F5DD25E728}" destId="{9F5AA891-F006-49FE-A17B-55A0916CAB65}" srcOrd="0" destOrd="0" presId="urn:microsoft.com/office/officeart/2005/8/layout/process1"/>
    <dgm:cxn modelId="{1AC8B5E4-E75E-405E-B00A-F9A911226F96}" type="presParOf" srcId="{95C7E558-F0A9-474A-B6F3-E414E66BB94F}" destId="{6E54EEE2-82D2-4999-B2E7-BA684A954842}"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B865C-E705-4320-8C3C-AA6CA433AE34}">
      <dsp:nvSpPr>
        <dsp:cNvPr id="0" name=""/>
        <dsp:cNvSpPr/>
      </dsp:nvSpPr>
      <dsp:spPr>
        <a:xfrm>
          <a:off x="4657" y="160424"/>
          <a:ext cx="1392061" cy="991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t>Fundamental movement skills content</a:t>
          </a:r>
        </a:p>
      </dsp:txBody>
      <dsp:txXfrm>
        <a:off x="33707" y="189474"/>
        <a:ext cx="1333961" cy="933744"/>
      </dsp:txXfrm>
    </dsp:sp>
    <dsp:sp modelId="{E187A448-F756-448E-8C24-7A8FB2400013}">
      <dsp:nvSpPr>
        <dsp:cNvPr id="0" name=""/>
        <dsp:cNvSpPr/>
      </dsp:nvSpPr>
      <dsp:spPr>
        <a:xfrm>
          <a:off x="1535925" y="483731"/>
          <a:ext cx="295117" cy="3452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AU" sz="1000" kern="1200" dirty="0"/>
        </a:p>
      </dsp:txBody>
      <dsp:txXfrm>
        <a:off x="1535925" y="552777"/>
        <a:ext cx="206582" cy="207139"/>
      </dsp:txXfrm>
    </dsp:sp>
    <dsp:sp modelId="{3F4DD8D4-6B9E-4A7B-967B-258B34971E23}">
      <dsp:nvSpPr>
        <dsp:cNvPr id="0" name=""/>
        <dsp:cNvSpPr/>
      </dsp:nvSpPr>
      <dsp:spPr>
        <a:xfrm>
          <a:off x="1953544" y="160424"/>
          <a:ext cx="1392061" cy="991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t>Consider relevant </a:t>
          </a:r>
          <a:r>
            <a:rPr lang="en-AU" sz="1200" b="1" kern="1200" dirty="0"/>
            <a:t>adjustments</a:t>
          </a:r>
          <a:r>
            <a:rPr lang="en-AU" sz="1200" kern="1200" dirty="0"/>
            <a:t> to ensure access and participation</a:t>
          </a:r>
        </a:p>
      </dsp:txBody>
      <dsp:txXfrm>
        <a:off x="1982594" y="189474"/>
        <a:ext cx="1333961" cy="933744"/>
      </dsp:txXfrm>
    </dsp:sp>
    <dsp:sp modelId="{8D253746-816C-4285-97E3-E3F5DD25E728}">
      <dsp:nvSpPr>
        <dsp:cNvPr id="0" name=""/>
        <dsp:cNvSpPr/>
      </dsp:nvSpPr>
      <dsp:spPr>
        <a:xfrm>
          <a:off x="3484812" y="483731"/>
          <a:ext cx="295117" cy="3452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AU" sz="1000" kern="1200" dirty="0"/>
        </a:p>
      </dsp:txBody>
      <dsp:txXfrm>
        <a:off x="3484812" y="552777"/>
        <a:ext cx="206582" cy="207139"/>
      </dsp:txXfrm>
    </dsp:sp>
    <dsp:sp modelId="{6E54EEE2-82D2-4999-B2E7-BA684A954842}">
      <dsp:nvSpPr>
        <dsp:cNvPr id="0" name=""/>
        <dsp:cNvSpPr/>
      </dsp:nvSpPr>
      <dsp:spPr>
        <a:xfrm>
          <a:off x="3902430" y="160424"/>
          <a:ext cx="1392061" cy="991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t>Select from the </a:t>
          </a:r>
          <a:r>
            <a:rPr lang="en-AU" sz="1200" b="1" kern="1200" dirty="0"/>
            <a:t>complementary content </a:t>
          </a:r>
          <a:r>
            <a:rPr lang="en-AU" sz="1200" kern="1200" dirty="0"/>
            <a:t>to address individual movement goals</a:t>
          </a:r>
        </a:p>
      </dsp:txBody>
      <dsp:txXfrm>
        <a:off x="3931480" y="189474"/>
        <a:ext cx="1333961" cy="9337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02DF4054-4243-43CC-86DF-FF32C3807443}" type="datetimeFigureOut">
              <a:rPr lang="en-AU" smtClean="0"/>
              <a:t>24/11/2025</a:t>
            </a:fld>
            <a:endParaRPr lang="en-AU"/>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8EF2B149-89B8-4A4A-AFE5-D68244BA63D8}" type="slidenum">
              <a:rPr lang="en-AU" smtClean="0"/>
              <a:t>‹#›</a:t>
            </a:fld>
            <a:endParaRPr lang="en-AU"/>
          </a:p>
        </p:txBody>
      </p:sp>
    </p:spTree>
    <p:extLst>
      <p:ext uri="{BB962C8B-B14F-4D97-AF65-F5344CB8AC3E}">
        <p14:creationId xmlns:p14="http://schemas.microsoft.com/office/powerpoint/2010/main" val="845591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1</a:t>
            </a:fld>
            <a:endParaRPr lang="en-AU"/>
          </a:p>
        </p:txBody>
      </p:sp>
    </p:spTree>
    <p:extLst>
      <p:ext uri="{BB962C8B-B14F-4D97-AF65-F5344CB8AC3E}">
        <p14:creationId xmlns:p14="http://schemas.microsoft.com/office/powerpoint/2010/main" val="1185535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99CC8-3575-6CD3-4F62-95920A7EF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AE8D0-563F-EFF5-40AD-F42C90A96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55AFD-375C-8578-0365-EA34A5044AB8}"/>
              </a:ext>
            </a:extLst>
          </p:cNvPr>
          <p:cNvSpPr>
            <a:spLocks noGrp="1"/>
          </p:cNvSpPr>
          <p:nvPr>
            <p:ph type="body" idx="1"/>
          </p:nvPr>
        </p:nvSpPr>
        <p:spPr/>
        <p:txBody>
          <a:bodyPr/>
          <a:lstStyle/>
          <a:p>
            <a:r>
              <a:rPr lang="en-AU" sz="1600" b="1" dirty="0">
                <a:solidFill>
                  <a:srgbClr val="002664"/>
                </a:solidFill>
                <a:latin typeface="Arial"/>
                <a:ea typeface="Arial" panose="020B0604020202020204" pitchFamily="34" charset="0"/>
                <a:cs typeface="Arial"/>
              </a:rPr>
              <a:t>Teacher notes</a:t>
            </a:r>
          </a:p>
          <a:p>
            <a:r>
              <a:rPr lang="en-AU" sz="1600" b="1" dirty="0">
                <a:solidFill>
                  <a:srgbClr val="002664"/>
                </a:solidFill>
                <a:latin typeface="Arial"/>
                <a:ea typeface="Arial" panose="020B0604020202020204" pitchFamily="34" charset="0"/>
                <a:cs typeface="Arial"/>
              </a:rPr>
              <a:t>Sprint components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dirty="0">
                <a:solidFill>
                  <a:srgbClr val="002664"/>
                </a:solidFill>
                <a:latin typeface="Arial"/>
                <a:ea typeface="Arial" panose="020B0604020202020204" pitchFamily="34" charset="0"/>
                <a:cs typeface="Arial"/>
              </a:rPr>
              <a:t>Lands on the ball of the foot</a:t>
            </a:r>
          </a:p>
          <a:p>
            <a:pPr marL="285750" indent="-285750">
              <a:buFont typeface="Arial" panose="020B0604020202020204" pitchFamily="34" charset="0"/>
              <a:buChar char="•"/>
            </a:pPr>
            <a:r>
              <a:rPr lang="en-AU" sz="1600" b="0" dirty="0">
                <a:solidFill>
                  <a:srgbClr val="002664"/>
                </a:solidFill>
                <a:latin typeface="Arial"/>
                <a:ea typeface="Arial" panose="020B0604020202020204" pitchFamily="34" charset="0"/>
                <a:cs typeface="Arial"/>
              </a:rPr>
              <a:t>High knee lift with thigh almost parallel to the ground</a:t>
            </a:r>
          </a:p>
          <a:p>
            <a:pPr marL="285750" indent="-285750">
              <a:buFont typeface="Arial" panose="020B0604020202020204" pitchFamily="34" charset="0"/>
              <a:buChar char="•"/>
            </a:pPr>
            <a:r>
              <a:rPr lang="en-AU" sz="1600" b="0" dirty="0">
                <a:solidFill>
                  <a:srgbClr val="002664"/>
                </a:solidFill>
                <a:latin typeface="Arial"/>
                <a:ea typeface="Arial" panose="020B0604020202020204" pitchFamily="34" charset="0"/>
                <a:cs typeface="Arial"/>
              </a:rPr>
              <a:t>Head and torso stable, eyes focus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dirty="0">
                <a:solidFill>
                  <a:srgbClr val="002664"/>
                </a:solidFill>
                <a:latin typeface="Arial"/>
                <a:ea typeface="Arial" panose="020B0604020202020204" pitchFamily="34" charset="0"/>
                <a:cs typeface="Arial"/>
              </a:rPr>
              <a:t>Elbows bent at 90 degrees</a:t>
            </a:r>
          </a:p>
          <a:p>
            <a:pPr marL="285750" indent="-285750">
              <a:buFont typeface="Arial" panose="020B0604020202020204" pitchFamily="34" charset="0"/>
              <a:buChar char="•"/>
            </a:pPr>
            <a:r>
              <a:rPr lang="en-AU" sz="1600" b="0" dirty="0">
                <a:solidFill>
                  <a:srgbClr val="002664"/>
                </a:solidFill>
                <a:latin typeface="Arial"/>
                <a:ea typeface="Arial" panose="020B0604020202020204" pitchFamily="34" charset="0"/>
                <a:cs typeface="Arial"/>
              </a:rPr>
              <a:t>Non-support knee bends at least 90 degrees during recovery phase</a:t>
            </a:r>
          </a:p>
          <a:p>
            <a:pPr marL="285750" indent="-285750">
              <a:buFont typeface="Arial" panose="020B0604020202020204" pitchFamily="34" charset="0"/>
              <a:buChar char="•"/>
            </a:pPr>
            <a:r>
              <a:rPr lang="en-AU" sz="1600" b="0" dirty="0">
                <a:solidFill>
                  <a:srgbClr val="002664"/>
                </a:solidFill>
                <a:latin typeface="Arial"/>
                <a:ea typeface="Arial" panose="020B0604020202020204" pitchFamily="34" charset="0"/>
                <a:cs typeface="Arial"/>
              </a:rPr>
              <a:t>Elbows bent at 90 degrees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dirty="0">
                <a:solidFill>
                  <a:srgbClr val="002664"/>
                </a:solidFill>
                <a:latin typeface="Arial"/>
                <a:ea typeface="Arial" panose="020B0604020202020204" pitchFamily="34" charset="0"/>
                <a:cs typeface="Arial"/>
              </a:rPr>
              <a:t>Arms drive forward and back in opposition to legs</a:t>
            </a:r>
          </a:p>
          <a:p>
            <a:endParaRPr lang="en-AU" sz="1600" b="1" dirty="0">
              <a:solidFill>
                <a:srgbClr val="002664"/>
              </a:solidFill>
              <a:latin typeface="Arial"/>
              <a:ea typeface="Arial" panose="020B0604020202020204" pitchFamily="34" charset="0"/>
              <a:cs typeface="Arial"/>
            </a:endParaRPr>
          </a:p>
          <a:p>
            <a:r>
              <a:rPr lang="en-AU" sz="1600" b="1" dirty="0">
                <a:solidFill>
                  <a:srgbClr val="002664"/>
                </a:solidFill>
                <a:latin typeface="Arial"/>
                <a:ea typeface="Arial" panose="020B0604020202020204" pitchFamily="34" charset="0"/>
                <a:cs typeface="Arial"/>
              </a:rPr>
              <a:t>Suggested vocabulary</a:t>
            </a:r>
            <a:endParaRPr lang="en-AU" sz="1600" b="1" dirty="0">
              <a:solidFill>
                <a:srgbClr val="002664"/>
              </a:solidFill>
              <a:effectLst/>
              <a:latin typeface="Arial"/>
              <a:ea typeface="Arial" panose="020B0604020202020204" pitchFamily="34" charset="0"/>
            </a:endParaRPr>
          </a:p>
          <a:p>
            <a:r>
              <a:rPr lang="en-AU" sz="1200" dirty="0">
                <a:effectLst/>
                <a:latin typeface="Arial"/>
                <a:ea typeface="Arial" panose="020B0604020202020204" pitchFamily="34" charset="0"/>
                <a:cs typeface="Arial"/>
              </a:rPr>
              <a:t>upright, stable, extend</a:t>
            </a:r>
            <a:r>
              <a:rPr lang="en-AU" sz="1200" dirty="0">
                <a:latin typeface="Arial"/>
                <a:ea typeface="Arial" panose="020B0604020202020204" pitchFamily="34" charset="0"/>
                <a:cs typeface="Arial"/>
              </a:rPr>
              <a:t>, sprint, torso, ball of the foot, opposition</a:t>
            </a:r>
            <a:endParaRPr lang="en-AU" sz="1200" dirty="0">
              <a:latin typeface="Arial"/>
              <a:cs typeface="Arial"/>
            </a:endParaRPr>
          </a:p>
          <a:p>
            <a:pPr marL="627063" marR="25400" lvl="0" indent="-342900">
              <a:lnSpc>
                <a:spcPct val="115000"/>
              </a:lnSpc>
              <a:spcAft>
                <a:spcPts val="800"/>
              </a:spcAft>
              <a:buFont typeface="Symbol" panose="05050102010706020507" pitchFamily="18" charset="2"/>
              <a:buChar char=""/>
            </a:pPr>
            <a:endParaRPr lang="en-AU" sz="1200"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656FCA29-DE6F-103F-148F-2527C1BD4D93}"/>
              </a:ext>
            </a:extLst>
          </p:cNvPr>
          <p:cNvSpPr>
            <a:spLocks noGrp="1"/>
          </p:cNvSpPr>
          <p:nvPr>
            <p:ph type="sldNum" sz="quarter" idx="5"/>
          </p:nvPr>
        </p:nvSpPr>
        <p:spPr/>
        <p:txBody>
          <a:bodyPr/>
          <a:lstStyle/>
          <a:p>
            <a:fld id="{8EF2B149-89B8-4A4A-AFE5-D68244BA63D8}" type="slidenum">
              <a:rPr lang="en-AU" smtClean="0"/>
              <a:t>12</a:t>
            </a:fld>
            <a:endParaRPr lang="en-AU" dirty="0"/>
          </a:p>
        </p:txBody>
      </p:sp>
    </p:spTree>
    <p:extLst>
      <p:ext uri="{BB962C8B-B14F-4D97-AF65-F5344CB8AC3E}">
        <p14:creationId xmlns:p14="http://schemas.microsoft.com/office/powerpoint/2010/main" val="398777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30DAB-566A-B184-C2D5-177F3F0FAC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6776F-FDC9-E0E0-A8EE-233EDB851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11B6B8-E352-FAB8-F156-DEBA5A9C04AC}"/>
              </a:ext>
            </a:extLst>
          </p:cNvPr>
          <p:cNvSpPr>
            <a:spLocks noGrp="1"/>
          </p:cNvSpPr>
          <p:nvPr>
            <p:ph type="body" idx="1"/>
          </p:nvPr>
        </p:nvSpPr>
        <p:spPr/>
        <p:txBody>
          <a:bodyPr/>
          <a:lstStyle/>
          <a:p>
            <a:pPr marL="36000" lvl="7" indent="0" algn="l"/>
            <a:r>
              <a:rPr lang="en-AU" sz="1200" b="1" dirty="0">
                <a:solidFill>
                  <a:srgbClr val="002664"/>
                </a:solidFill>
                <a:latin typeface="Arial"/>
                <a:ea typeface="Arial" panose="020B0604020202020204" pitchFamily="34" charset="0"/>
                <a:cs typeface="Arial"/>
              </a:rPr>
              <a:t>Teacher notes</a:t>
            </a:r>
          </a:p>
          <a:p>
            <a:pPr marL="36000" lvl="7" indent="0" algn="l"/>
            <a:r>
              <a:rPr lang="en-AU" sz="1200" b="1" dirty="0">
                <a:solidFill>
                  <a:srgbClr val="002664"/>
                </a:solidFill>
                <a:latin typeface="Arial"/>
                <a:ea typeface="Arial" panose="020B0604020202020204" pitchFamily="34" charset="0"/>
                <a:cs typeface="Arial"/>
              </a:rPr>
              <a:t>Vertical jump components</a:t>
            </a:r>
          </a:p>
          <a:p>
            <a:pPr marL="36000" lvl="7" indent="0" algn="l">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Eyes focus forward or upward throughout the jump</a:t>
            </a:r>
          </a:p>
          <a:p>
            <a:pPr marL="36000" lvl="7" indent="0" algn="l">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Crouch with knees bent and arms behind the body </a:t>
            </a:r>
          </a:p>
          <a:p>
            <a:pPr marL="36000" lvl="7" indent="0" algn="l">
              <a:buFont typeface="Arial" panose="020B0604020202020204" pitchFamily="34" charset="0"/>
              <a:buChar char="•"/>
            </a:pPr>
            <a:r>
              <a:rPr lang="en-AU" sz="1400" dirty="0">
                <a:effectLst/>
                <a:latin typeface="Segoe UI" panose="020B0502040204020203" pitchFamily="34" charset="0"/>
              </a:rPr>
              <a:t>Swing the arms forcefully forward and upward.</a:t>
            </a:r>
            <a:endParaRPr lang="en-AU" sz="1400" dirty="0">
              <a:effectLst/>
              <a:latin typeface="Arial" panose="020B0604020202020204" pitchFamily="34" charset="0"/>
            </a:endParaRPr>
          </a:p>
          <a:p>
            <a:pPr marL="36000" lvl="7" indent="0" algn="l">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Legs straighten in the air</a:t>
            </a:r>
          </a:p>
          <a:p>
            <a:pPr marL="36000" lvl="7" indent="0" algn="l">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Land on the balls of the feet with knees bent to absorb landing</a:t>
            </a:r>
          </a:p>
          <a:p>
            <a:pPr marL="36000" lvl="7" indent="0" algn="l">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Control landing with no more than one step in any direction</a:t>
            </a:r>
          </a:p>
          <a:p>
            <a:pPr marL="36000" lvl="7" indent="0" algn="l">
              <a:buFont typeface="Arial" panose="020B0604020202020204" pitchFamily="34" charset="0"/>
              <a:buChar char="•"/>
            </a:pPr>
            <a:endParaRPr lang="en-AU" sz="1200" b="1" dirty="0">
              <a:solidFill>
                <a:srgbClr val="002664"/>
              </a:solidFill>
              <a:latin typeface="Arial"/>
              <a:ea typeface="Arial" panose="020B0604020202020204" pitchFamily="34" charset="0"/>
              <a:cs typeface="Arial"/>
            </a:endParaRPr>
          </a:p>
          <a:p>
            <a:pPr marL="36000" lvl="7" indent="0" algn="l"/>
            <a:r>
              <a:rPr lang="en-AU" sz="1200" b="1" dirty="0">
                <a:solidFill>
                  <a:srgbClr val="002664"/>
                </a:solidFill>
                <a:latin typeface="Arial"/>
                <a:ea typeface="Arial" panose="020B0604020202020204" pitchFamily="34" charset="0"/>
                <a:cs typeface="Arial"/>
              </a:rPr>
              <a:t>Suggested</a:t>
            </a:r>
            <a:r>
              <a:rPr lang="en-AU" sz="1200" b="1" dirty="0">
                <a:solidFill>
                  <a:srgbClr val="002664"/>
                </a:solidFill>
                <a:effectLst/>
                <a:latin typeface="Arial"/>
                <a:ea typeface="Arial" panose="020B0604020202020204" pitchFamily="34" charset="0"/>
                <a:cs typeface="Arial"/>
              </a:rPr>
              <a:t> </a:t>
            </a:r>
            <a:r>
              <a:rPr lang="en-AU" sz="1200" b="1" dirty="0">
                <a:solidFill>
                  <a:srgbClr val="002664"/>
                </a:solidFill>
                <a:latin typeface="Arial"/>
                <a:ea typeface="Arial" panose="020B0604020202020204" pitchFamily="34" charset="0"/>
                <a:cs typeface="Arial"/>
              </a:rPr>
              <a:t>v</a:t>
            </a:r>
            <a:r>
              <a:rPr lang="en-AU" sz="1200" b="1" dirty="0">
                <a:solidFill>
                  <a:srgbClr val="002664"/>
                </a:solidFill>
                <a:effectLst/>
                <a:latin typeface="Arial"/>
                <a:ea typeface="Arial" panose="020B0604020202020204" pitchFamily="34" charset="0"/>
                <a:cs typeface="Arial"/>
              </a:rPr>
              <a:t>ocabulary</a:t>
            </a:r>
          </a:p>
          <a:p>
            <a:pPr marL="36000" lvl="7" indent="0" algn="l"/>
            <a:r>
              <a:rPr lang="en-AU" sz="1050" dirty="0">
                <a:latin typeface="Arial"/>
                <a:ea typeface="Arial" panose="020B0604020202020204" pitchFamily="34" charset="0"/>
                <a:cs typeface="Arial"/>
              </a:rPr>
              <a:t>control</a:t>
            </a:r>
            <a:r>
              <a:rPr lang="en-AU" sz="1050" dirty="0">
                <a:effectLst/>
                <a:latin typeface="Arial"/>
                <a:ea typeface="Arial" panose="020B0604020202020204" pitchFamily="34" charset="0"/>
                <a:cs typeface="Arial"/>
              </a:rPr>
              <a:t>, jump, land, crouch, spring, straighten, stable, crouch</a:t>
            </a:r>
            <a:endParaRPr lang="en-AU" sz="1200"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F5A142B0-4254-3C82-E149-158796405C83}"/>
              </a:ext>
            </a:extLst>
          </p:cNvPr>
          <p:cNvSpPr>
            <a:spLocks noGrp="1"/>
          </p:cNvSpPr>
          <p:nvPr>
            <p:ph type="sldNum" sz="quarter" idx="5"/>
          </p:nvPr>
        </p:nvSpPr>
        <p:spPr/>
        <p:txBody>
          <a:bodyPr/>
          <a:lstStyle/>
          <a:p>
            <a:fld id="{8EF2B149-89B8-4A4A-AFE5-D68244BA63D8}" type="slidenum">
              <a:rPr lang="en-AU" smtClean="0"/>
              <a:t>13</a:t>
            </a:fld>
            <a:endParaRPr lang="en-AU" dirty="0"/>
          </a:p>
        </p:txBody>
      </p:sp>
    </p:spTree>
    <p:extLst>
      <p:ext uri="{BB962C8B-B14F-4D97-AF65-F5344CB8AC3E}">
        <p14:creationId xmlns:p14="http://schemas.microsoft.com/office/powerpoint/2010/main" val="333909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7002-4F1F-09FD-C315-849621666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8F401-B5EC-6057-A324-6E157213D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8D0F4-E979-5139-9DDF-DC720620E79E}"/>
              </a:ext>
            </a:extLst>
          </p:cNvPr>
          <p:cNvSpPr>
            <a:spLocks noGrp="1"/>
          </p:cNvSpPr>
          <p:nvPr>
            <p:ph type="body" idx="1"/>
          </p:nvPr>
        </p:nvSpPr>
        <p:spPr/>
        <p:txBody>
          <a:bodyPr/>
          <a:lstStyle/>
          <a:p>
            <a:pPr marL="361950" marR="0" lvl="0" indent="-271463" algn="l" defTabSz="914400" rtl="0" eaLnBrk="1" fontAlgn="auto" latinLnBrk="0" hangingPunct="1">
              <a:lnSpc>
                <a:spcPct val="115000"/>
              </a:lnSpc>
              <a:spcBef>
                <a:spcPts val="800"/>
              </a:spcBef>
              <a:spcAft>
                <a:spcPts val="1000"/>
              </a:spcAft>
              <a:buClrTx/>
              <a:buSzTx/>
              <a:buFontTx/>
              <a:buNone/>
              <a:tabLst/>
              <a:defRPr/>
            </a:pPr>
            <a:r>
              <a:rPr kumimoji="0" lang="en-US" sz="4400" b="1" i="0" u="none" strike="noStrike" kern="1200" cap="none" spc="-10" normalizeH="0" baseline="0" noProof="0" dirty="0">
                <a:ln>
                  <a:noFill/>
                </a:ln>
                <a:solidFill>
                  <a:srgbClr val="002664"/>
                </a:solidFill>
                <a:effectLst/>
                <a:uLnTx/>
                <a:uFillTx/>
                <a:latin typeface="Arial" panose="020B0604020202020204" pitchFamily="34" charset="0"/>
                <a:ea typeface="Calibri" panose="020F0502020204030204" pitchFamily="34" charset="0"/>
                <a:cs typeface="Calibri" panose="020F0502020204030204" pitchFamily="34" charset="0"/>
              </a:rPr>
              <a:t>Teacher notes</a:t>
            </a:r>
          </a:p>
          <a:p>
            <a:pPr marL="361950" marR="0" lvl="0" indent="-271463" algn="l" defTabSz="914400" rtl="0" eaLnBrk="1" fontAlgn="auto" latinLnBrk="0" hangingPunct="1">
              <a:lnSpc>
                <a:spcPct val="115000"/>
              </a:lnSpc>
              <a:spcBef>
                <a:spcPts val="800"/>
              </a:spcBef>
              <a:spcAft>
                <a:spcPts val="1000"/>
              </a:spcAft>
              <a:buClrTx/>
              <a:buSzTx/>
              <a:buFontTx/>
              <a:buNone/>
              <a:tabLst/>
              <a:defRPr/>
            </a:pPr>
            <a:r>
              <a:rPr kumimoji="0" lang="en-US" sz="4400" b="1" i="0" u="none" strike="noStrike" kern="1200" cap="none" spc="-10" normalizeH="0" baseline="0" noProof="0" dirty="0">
                <a:ln>
                  <a:noFill/>
                </a:ln>
                <a:solidFill>
                  <a:srgbClr val="002664"/>
                </a:solidFill>
                <a:effectLst/>
                <a:uLnTx/>
                <a:uFillTx/>
                <a:latin typeface="Arial" panose="020B0604020202020204" pitchFamily="34" charset="0"/>
                <a:ea typeface="Calibri" panose="020F0502020204030204" pitchFamily="34" charset="0"/>
                <a:cs typeface="Calibri" panose="020F0502020204030204" pitchFamily="34" charset="0"/>
              </a:rPr>
              <a:t>Catch components</a:t>
            </a:r>
            <a:endParaRPr kumimoji="0" lang="en-AU" sz="4400" b="1" i="0" u="none" strike="noStrike" kern="1200" cap="none" spc="-10" normalizeH="0" baseline="0" noProof="0" dirty="0">
              <a:ln>
                <a:noFill/>
              </a:ln>
              <a:solidFill>
                <a:srgbClr val="002664"/>
              </a:solidFill>
              <a:effectLst/>
              <a:uLnTx/>
              <a:uFillTx/>
              <a:latin typeface="Arial" panose="020B0604020202020204" pitchFamily="34" charset="0"/>
              <a:ea typeface="Calibri" panose="020F0502020204030204" pitchFamily="34" charset="0"/>
              <a:cs typeface="Calibri" panose="020F0502020204030204" pitchFamily="34" charset="0"/>
            </a:endParaRPr>
          </a:p>
          <a:p>
            <a:pPr marL="361950" marR="25400" lvl="0" indent="-271463">
              <a:lnSpc>
                <a:spcPct val="115000"/>
              </a:lnSpc>
              <a:buFont typeface="Symbol" panose="05050102010706020507" pitchFamily="18" charset="2"/>
              <a:buChar char=""/>
            </a:pPr>
            <a:r>
              <a:rPr lang="en-US" sz="2400" dirty="0">
                <a:effectLst/>
                <a:latin typeface="Arial" panose="020B0604020202020204" pitchFamily="34" charset="0"/>
                <a:ea typeface="Arial" panose="020B0604020202020204" pitchFamily="34" charset="0"/>
              </a:rPr>
              <a:t>Eyes focus on the object throughout the catch</a:t>
            </a:r>
            <a:endParaRPr lang="en-AU" sz="2400" dirty="0">
              <a:effectLst/>
              <a:latin typeface="Arial" panose="020B0604020202020204" pitchFamily="34" charset="0"/>
              <a:ea typeface="Arial" panose="020B0604020202020204" pitchFamily="34" charset="0"/>
            </a:endParaRPr>
          </a:p>
          <a:p>
            <a:pPr marL="361950" marR="25400" lvl="0" indent="-271463">
              <a:lnSpc>
                <a:spcPct val="115000"/>
              </a:lnSpc>
              <a:buFont typeface="Symbol" panose="05050102010706020507" pitchFamily="18" charset="2"/>
              <a:buChar char=""/>
            </a:pPr>
            <a:r>
              <a:rPr lang="en-US" sz="2400" dirty="0">
                <a:effectLst/>
                <a:latin typeface="Arial" panose="020B0604020202020204" pitchFamily="34" charset="0"/>
                <a:ea typeface="Arial" panose="020B0604020202020204" pitchFamily="34" charset="0"/>
              </a:rPr>
              <a:t>Feet move to place the body in line with the object</a:t>
            </a:r>
            <a:endParaRPr lang="en-AU" sz="2400" dirty="0">
              <a:effectLst/>
              <a:latin typeface="Arial" panose="020B0604020202020204" pitchFamily="34" charset="0"/>
              <a:ea typeface="Arial" panose="020B0604020202020204" pitchFamily="34" charset="0"/>
            </a:endParaRPr>
          </a:p>
          <a:p>
            <a:pPr marL="361950" marR="25400" lvl="0" indent="-271463">
              <a:lnSpc>
                <a:spcPct val="115000"/>
              </a:lnSpc>
              <a:buFont typeface="Symbol" panose="05050102010706020507" pitchFamily="18" charset="2"/>
              <a:buChar char=""/>
            </a:pPr>
            <a:r>
              <a:rPr lang="en-US" sz="2400" dirty="0">
                <a:effectLst/>
                <a:latin typeface="Arial" panose="020B0604020202020204" pitchFamily="34" charset="0"/>
                <a:ea typeface="Arial" panose="020B0604020202020204" pitchFamily="34" charset="0"/>
              </a:rPr>
              <a:t>Hands move to meet the object </a:t>
            </a:r>
            <a:endParaRPr lang="en-AU" sz="2400" dirty="0">
              <a:effectLst/>
              <a:latin typeface="Arial" panose="020B0604020202020204" pitchFamily="34" charset="0"/>
              <a:ea typeface="Arial" panose="020B0604020202020204" pitchFamily="34" charset="0"/>
            </a:endParaRPr>
          </a:p>
          <a:p>
            <a:pPr marL="361950" marR="25400" lvl="0" indent="-271463">
              <a:lnSpc>
                <a:spcPct val="115000"/>
              </a:lnSpc>
              <a:buFont typeface="Symbol" panose="05050102010706020507" pitchFamily="18" charset="2"/>
              <a:buChar char=""/>
            </a:pPr>
            <a:r>
              <a:rPr lang="en-US" sz="2400" dirty="0">
                <a:effectLst/>
                <a:latin typeface="Arial" panose="020B0604020202020204" pitchFamily="34" charset="0"/>
                <a:ea typeface="Arial" panose="020B0604020202020204" pitchFamily="34" charset="0"/>
              </a:rPr>
              <a:t>Hands and fingers relaxed and slightly cupped </a:t>
            </a:r>
            <a:endParaRPr lang="en-AU" sz="2400" dirty="0">
              <a:effectLst/>
              <a:latin typeface="Arial" panose="020B0604020202020204" pitchFamily="34" charset="0"/>
              <a:ea typeface="Arial" panose="020B0604020202020204" pitchFamily="34" charset="0"/>
            </a:endParaRPr>
          </a:p>
          <a:p>
            <a:pPr marL="361950" marR="25400" lvl="0" indent="-271463">
              <a:lnSpc>
                <a:spcPct val="115000"/>
              </a:lnSpc>
              <a:buFont typeface="Symbol" panose="05050102010706020507" pitchFamily="18" charset="2"/>
              <a:buChar char=""/>
            </a:pPr>
            <a:r>
              <a:rPr lang="en-US" sz="2400" dirty="0">
                <a:effectLst/>
                <a:latin typeface="Arial" panose="020B0604020202020204" pitchFamily="34" charset="0"/>
                <a:ea typeface="Arial" panose="020B0604020202020204" pitchFamily="34" charset="0"/>
              </a:rPr>
              <a:t>Catch and control the objects with hands only (well-timed closure)</a:t>
            </a:r>
            <a:endParaRPr lang="en-AU" sz="2400" dirty="0">
              <a:effectLst/>
              <a:latin typeface="Arial" panose="020B0604020202020204" pitchFamily="34" charset="0"/>
              <a:ea typeface="Arial" panose="020B0604020202020204" pitchFamily="34" charset="0"/>
            </a:endParaRPr>
          </a:p>
          <a:p>
            <a:pPr marL="361950" marR="25400" lvl="0" indent="-271463">
              <a:lnSpc>
                <a:spcPct val="115000"/>
              </a:lnSpc>
              <a:spcAft>
                <a:spcPts val="800"/>
              </a:spcAft>
              <a:buFont typeface="Symbol" panose="05050102010706020507" pitchFamily="18" charset="2"/>
              <a:buChar char=""/>
            </a:pPr>
            <a:r>
              <a:rPr lang="en-US" sz="2400" dirty="0">
                <a:effectLst/>
                <a:latin typeface="Arial" panose="020B0604020202020204" pitchFamily="34" charset="0"/>
                <a:ea typeface="Arial" panose="020B0604020202020204" pitchFamily="34" charset="0"/>
              </a:rPr>
              <a:t>Bend elbows to absorb the force of the object</a:t>
            </a:r>
          </a:p>
          <a:p>
            <a:pPr marL="361950" marR="25400" lvl="0" indent="-271463">
              <a:lnSpc>
                <a:spcPct val="115000"/>
              </a:lnSpc>
              <a:spcAft>
                <a:spcPts val="800"/>
              </a:spcAft>
              <a:buFont typeface="Symbol" panose="05050102010706020507" pitchFamily="18" charset="2"/>
              <a:buChar cha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r>
              <a:rPr lang="en-AU" sz="3200" b="1" dirty="0">
                <a:solidFill>
                  <a:srgbClr val="002664"/>
                </a:solidFill>
                <a:latin typeface="Arial"/>
                <a:ea typeface="Arial" panose="020B0604020202020204" pitchFamily="34" charset="0"/>
                <a:cs typeface="Arial"/>
              </a:rPr>
              <a:t>Suggested v</a:t>
            </a:r>
            <a:r>
              <a:rPr lang="en-AU" sz="3200" b="1" dirty="0">
                <a:solidFill>
                  <a:srgbClr val="002664"/>
                </a:solidFill>
                <a:effectLst/>
                <a:latin typeface="Arial"/>
                <a:ea typeface="Arial" panose="020B0604020202020204" pitchFamily="34" charset="0"/>
                <a:cs typeface="Arial"/>
              </a:rPr>
              <a:t>ocabulary</a:t>
            </a:r>
          </a:p>
          <a:p>
            <a:r>
              <a:rPr lang="en-AU" sz="2400" dirty="0">
                <a:latin typeface="Arial"/>
                <a:ea typeface="Arial" panose="020B0604020202020204" pitchFamily="34" charset="0"/>
                <a:cs typeface="Arial"/>
              </a:rPr>
              <a:t>absorb</a:t>
            </a:r>
            <a:r>
              <a:rPr lang="en-AU" sz="2400" dirty="0">
                <a:effectLst/>
                <a:latin typeface="Arial"/>
                <a:ea typeface="Arial" panose="020B0604020202020204" pitchFamily="34" charset="0"/>
                <a:cs typeface="Arial"/>
              </a:rPr>
              <a:t>, catch, </a:t>
            </a:r>
            <a:r>
              <a:rPr lang="en-AU" sz="2400" dirty="0">
                <a:latin typeface="Arial"/>
                <a:ea typeface="Arial" panose="020B0604020202020204" pitchFamily="34" charset="0"/>
                <a:cs typeface="Arial"/>
              </a:rPr>
              <a:t>control, force</a:t>
            </a:r>
            <a:endPar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sp>
        <p:nvSpPr>
          <p:cNvPr id="4" name="Slide Number Placeholder 3">
            <a:extLst>
              <a:ext uri="{FF2B5EF4-FFF2-40B4-BE49-F238E27FC236}">
                <a16:creationId xmlns:a16="http://schemas.microsoft.com/office/drawing/2014/main" id="{A071661C-E6D0-6D31-8862-45F088AF4422}"/>
              </a:ext>
            </a:extLst>
          </p:cNvPr>
          <p:cNvSpPr>
            <a:spLocks noGrp="1"/>
          </p:cNvSpPr>
          <p:nvPr>
            <p:ph type="sldNum" sz="quarter" idx="5"/>
          </p:nvPr>
        </p:nvSpPr>
        <p:spPr/>
        <p:txBody>
          <a:bodyPr/>
          <a:lstStyle/>
          <a:p>
            <a:fld id="{8EF2B149-89B8-4A4A-AFE5-D68244BA63D8}" type="slidenum">
              <a:rPr lang="en-AU" smtClean="0"/>
              <a:t>14</a:t>
            </a:fld>
            <a:endParaRPr lang="en-AU" dirty="0"/>
          </a:p>
        </p:txBody>
      </p:sp>
    </p:spTree>
    <p:extLst>
      <p:ext uri="{BB962C8B-B14F-4D97-AF65-F5344CB8AC3E}">
        <p14:creationId xmlns:p14="http://schemas.microsoft.com/office/powerpoint/2010/main" val="1243569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783BE-6628-4A66-8D72-FEFADF988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EA1E7-68EF-0B14-E436-37E0EB06A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91772-29AF-EEC1-035E-74878A2D54FF}"/>
              </a:ext>
            </a:extLst>
          </p:cNvPr>
          <p:cNvSpPr>
            <a:spLocks noGrp="1"/>
          </p:cNvSpPr>
          <p:nvPr>
            <p:ph type="body" idx="1"/>
          </p:nvPr>
        </p:nvSpPr>
        <p:spPr/>
        <p:txBody>
          <a:bodyPr/>
          <a:lstStyle/>
          <a:p>
            <a:r>
              <a:rPr lang="en-AU" sz="2400" b="1" dirty="0">
                <a:solidFill>
                  <a:srgbClr val="002664"/>
                </a:solidFill>
                <a:latin typeface="Arial"/>
                <a:ea typeface="Arial" panose="020B0604020202020204" pitchFamily="34" charset="0"/>
                <a:cs typeface="Arial"/>
              </a:rPr>
              <a:t>Teacher notes</a:t>
            </a:r>
          </a:p>
          <a:p>
            <a:r>
              <a:rPr lang="en-AU" sz="2400" b="1" dirty="0">
                <a:solidFill>
                  <a:srgbClr val="002664"/>
                </a:solidFill>
                <a:latin typeface="Arial"/>
                <a:ea typeface="Arial" panose="020B0604020202020204" pitchFamily="34" charset="0"/>
                <a:cs typeface="Arial"/>
              </a:rPr>
              <a:t>Hop components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b="0" dirty="0">
                <a:solidFill>
                  <a:srgbClr val="002664"/>
                </a:solidFill>
                <a:latin typeface="Arial"/>
                <a:ea typeface="Arial" panose="020B0604020202020204" pitchFamily="34" charset="0"/>
                <a:cs typeface="Arial"/>
              </a:rPr>
              <a:t>Support leg bends on landing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b="0" dirty="0">
                <a:solidFill>
                  <a:srgbClr val="002664"/>
                </a:solidFill>
                <a:latin typeface="Arial"/>
                <a:ea typeface="Arial" panose="020B0604020202020204" pitchFamily="34" charset="0"/>
                <a:cs typeface="Arial"/>
              </a:rPr>
              <a:t>Land and push off on the ball of the foot</a:t>
            </a:r>
          </a:p>
          <a:p>
            <a:pPr marL="342900" indent="-342900">
              <a:buFont typeface="Arial" panose="020B0604020202020204" pitchFamily="34" charset="0"/>
              <a:buChar char="•"/>
            </a:pPr>
            <a:r>
              <a:rPr lang="en-AU" sz="2400" b="0" dirty="0">
                <a:solidFill>
                  <a:srgbClr val="002664"/>
                </a:solidFill>
                <a:latin typeface="Arial"/>
                <a:ea typeface="Arial" panose="020B0604020202020204" pitchFamily="34" charset="0"/>
                <a:cs typeface="Arial"/>
              </a:rPr>
              <a:t>Non-support leg bent and swings in rhythm with the support leg</a:t>
            </a:r>
          </a:p>
          <a:p>
            <a:pPr marL="342900" indent="-342900">
              <a:buFont typeface="Arial" panose="020B0604020202020204" pitchFamily="34" charset="0"/>
              <a:buChar char="•"/>
            </a:pPr>
            <a:r>
              <a:rPr lang="en-AU" sz="2400" b="0" dirty="0">
                <a:solidFill>
                  <a:srgbClr val="002664"/>
                </a:solidFill>
                <a:latin typeface="Arial"/>
                <a:ea typeface="Arial" panose="020B0604020202020204" pitchFamily="34" charset="0"/>
                <a:cs typeface="Arial"/>
              </a:rPr>
              <a:t>Head stable, eyes focus forward throughout the jump</a:t>
            </a:r>
          </a:p>
          <a:p>
            <a:pPr marL="342900" indent="-342900">
              <a:buFont typeface="Arial" panose="020B0604020202020204" pitchFamily="34" charset="0"/>
              <a:buChar char="•"/>
            </a:pPr>
            <a:r>
              <a:rPr lang="en-AU" sz="2400" b="0" dirty="0">
                <a:solidFill>
                  <a:srgbClr val="002664"/>
                </a:solidFill>
                <a:latin typeface="Arial"/>
                <a:ea typeface="Arial" panose="020B0604020202020204" pitchFamily="34" charset="0"/>
                <a:cs typeface="Arial"/>
              </a:rPr>
              <a:t>Arms bent and swing forward as support leg pushes off </a:t>
            </a:r>
          </a:p>
          <a:p>
            <a:endParaRPr lang="en-AU" sz="2400" b="1" dirty="0">
              <a:solidFill>
                <a:srgbClr val="002664"/>
              </a:solidFill>
              <a:latin typeface="Arial"/>
              <a:ea typeface="Arial" panose="020B0604020202020204" pitchFamily="34" charset="0"/>
              <a:cs typeface="Arial"/>
            </a:endParaRPr>
          </a:p>
          <a:p>
            <a:r>
              <a:rPr lang="en-AU" sz="2400" b="1" dirty="0">
                <a:solidFill>
                  <a:srgbClr val="002664"/>
                </a:solidFill>
                <a:latin typeface="Arial"/>
                <a:ea typeface="Arial" panose="020B0604020202020204" pitchFamily="34" charset="0"/>
                <a:cs typeface="Arial"/>
              </a:rPr>
              <a:t>Suggested v</a:t>
            </a:r>
            <a:r>
              <a:rPr lang="en-AU" sz="2400" b="1" dirty="0">
                <a:solidFill>
                  <a:srgbClr val="002664"/>
                </a:solidFill>
                <a:effectLst/>
                <a:latin typeface="Arial"/>
                <a:ea typeface="Arial" panose="020B0604020202020204" pitchFamily="34" charset="0"/>
                <a:cs typeface="Arial"/>
              </a:rPr>
              <a:t>ocabulary</a:t>
            </a:r>
          </a:p>
          <a:p>
            <a:r>
              <a:rPr lang="en-AU" sz="1800" dirty="0">
                <a:latin typeface="Arial"/>
                <a:ea typeface="Arial" panose="020B0604020202020204" pitchFamily="34" charset="0"/>
                <a:cs typeface="Arial"/>
              </a:rPr>
              <a:t>r</a:t>
            </a:r>
            <a:r>
              <a:rPr lang="en-AU" sz="1800" dirty="0">
                <a:effectLst/>
                <a:latin typeface="Arial"/>
                <a:ea typeface="Arial" panose="020B0604020202020204" pitchFamily="34" charset="0"/>
                <a:cs typeface="Arial"/>
              </a:rPr>
              <a:t>hythm, hop, landing, swing, stable</a:t>
            </a:r>
            <a:endParaRPr lang="en-AU" sz="1800" dirty="0">
              <a:latin typeface="Arial"/>
              <a:cs typeface="Arial"/>
            </a:endParaRPr>
          </a:p>
          <a:p>
            <a:pPr marL="342900" marR="25400" lvl="0" indent="-342900">
              <a:lnSpc>
                <a:spcPct val="115000"/>
              </a:lnSpc>
              <a:spcAft>
                <a:spcPts val="800"/>
              </a:spcAft>
              <a:buFont typeface="Symbol" panose="05050102010706020507" pitchFamily="18" charset="2"/>
              <a:buChar char=""/>
            </a:pPr>
            <a:endParaRPr lang="en-AU" sz="1800"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D247EAF5-B86D-1A5D-AD51-E5BB377E9627}"/>
              </a:ext>
            </a:extLst>
          </p:cNvPr>
          <p:cNvSpPr>
            <a:spLocks noGrp="1"/>
          </p:cNvSpPr>
          <p:nvPr>
            <p:ph type="sldNum" sz="quarter" idx="5"/>
          </p:nvPr>
        </p:nvSpPr>
        <p:spPr/>
        <p:txBody>
          <a:bodyPr/>
          <a:lstStyle/>
          <a:p>
            <a:fld id="{8EF2B149-89B8-4A4A-AFE5-D68244BA63D8}" type="slidenum">
              <a:rPr lang="en-AU" smtClean="0"/>
              <a:t>15</a:t>
            </a:fld>
            <a:endParaRPr lang="en-AU" dirty="0"/>
          </a:p>
        </p:txBody>
      </p:sp>
    </p:spTree>
    <p:extLst>
      <p:ext uri="{BB962C8B-B14F-4D97-AF65-F5344CB8AC3E}">
        <p14:creationId xmlns:p14="http://schemas.microsoft.com/office/powerpoint/2010/main" val="1402742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E88F3-564A-EFD7-8503-B73BDB111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361F3-4600-2E49-8E12-C9358D5FC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438A7-3E60-9319-8A8B-B6B362B60F35}"/>
              </a:ext>
            </a:extLst>
          </p:cNvPr>
          <p:cNvSpPr>
            <a:spLocks noGrp="1"/>
          </p:cNvSpPr>
          <p:nvPr>
            <p:ph type="body" idx="1"/>
          </p:nvPr>
        </p:nvSpPr>
        <p:spPr/>
        <p:txBody>
          <a:bodyPr/>
          <a:lstStyle/>
          <a:p>
            <a:r>
              <a:rPr lang="en-AU" sz="2400" b="1" dirty="0">
                <a:solidFill>
                  <a:srgbClr val="002664"/>
                </a:solidFill>
                <a:latin typeface="Arial" panose="020B0604020202020204" pitchFamily="34" charset="0"/>
                <a:ea typeface="Arial" panose="020B0604020202020204" pitchFamily="34" charset="0"/>
              </a:rPr>
              <a:t>Teacher notes</a:t>
            </a:r>
          </a:p>
          <a:p>
            <a:r>
              <a:rPr lang="en-AU" sz="2400" b="1" dirty="0">
                <a:solidFill>
                  <a:srgbClr val="002664"/>
                </a:solidFill>
                <a:latin typeface="Arial" panose="020B0604020202020204" pitchFamily="34" charset="0"/>
                <a:ea typeface="Arial" panose="020B0604020202020204" pitchFamily="34" charset="0"/>
              </a:rPr>
              <a:t>Side gallop components</a:t>
            </a:r>
          </a:p>
          <a:p>
            <a:pPr marL="342900" indent="-342900">
              <a:buFont typeface="Arial" panose="020B0604020202020204" pitchFamily="34" charset="0"/>
              <a:buChar char="•"/>
            </a:pPr>
            <a:r>
              <a:rPr lang="en-AU" sz="2400" b="0" dirty="0">
                <a:solidFill>
                  <a:srgbClr val="002664"/>
                </a:solidFill>
                <a:latin typeface="Arial" panose="020B0604020202020204" pitchFamily="34" charset="0"/>
                <a:ea typeface="Arial" panose="020B0604020202020204" pitchFamily="34" charset="0"/>
              </a:rPr>
              <a:t>Weight on the balls of the feet</a:t>
            </a:r>
          </a:p>
          <a:p>
            <a:pPr marL="342900" indent="-342900">
              <a:buFont typeface="Arial" panose="020B0604020202020204" pitchFamily="34" charset="0"/>
              <a:buChar char="•"/>
            </a:pPr>
            <a:r>
              <a:rPr lang="en-AU" sz="2400" b="0" dirty="0">
                <a:solidFill>
                  <a:srgbClr val="002664"/>
                </a:solidFill>
                <a:latin typeface="Arial" panose="020B0604020202020204" pitchFamily="34" charset="0"/>
                <a:ea typeface="Arial" panose="020B0604020202020204" pitchFamily="34" charset="0"/>
              </a:rPr>
              <a:t>Hips and shoulders point to the front</a:t>
            </a:r>
          </a:p>
          <a:p>
            <a:pPr marL="342900" indent="-342900">
              <a:buFont typeface="Arial" panose="020B0604020202020204" pitchFamily="34" charset="0"/>
              <a:buChar char="•"/>
            </a:pPr>
            <a:r>
              <a:rPr lang="en-AU" sz="2400" b="0" dirty="0">
                <a:solidFill>
                  <a:srgbClr val="002664"/>
                </a:solidFill>
                <a:latin typeface="Arial" panose="020B0604020202020204" pitchFamily="34" charset="0"/>
                <a:ea typeface="Arial" panose="020B0604020202020204" pitchFamily="34" charset="0"/>
              </a:rPr>
              <a:t>Head stable, eyes focus forward or in the direction of travel</a:t>
            </a:r>
          </a:p>
          <a:p>
            <a:pPr marL="342900" indent="-342900">
              <a:buFont typeface="Arial" panose="020B0604020202020204" pitchFamily="34" charset="0"/>
              <a:buChar char="•"/>
            </a:pPr>
            <a:r>
              <a:rPr lang="en-AU" sz="2400" b="0" dirty="0">
                <a:solidFill>
                  <a:srgbClr val="002664"/>
                </a:solidFill>
                <a:latin typeface="Arial" panose="020B0604020202020204" pitchFamily="34" charset="0"/>
                <a:ea typeface="Arial" panose="020B0604020202020204" pitchFamily="34" charset="0"/>
              </a:rPr>
              <a:t>Smooth rhythmical movement where feet step-together, step-together</a:t>
            </a:r>
          </a:p>
          <a:p>
            <a:pPr marL="342900" indent="-342900">
              <a:buFont typeface="Arial" panose="020B0604020202020204" pitchFamily="34" charset="0"/>
              <a:buChar char="•"/>
            </a:pPr>
            <a:r>
              <a:rPr lang="en-AU" sz="2400" b="0" dirty="0">
                <a:solidFill>
                  <a:srgbClr val="002664"/>
                </a:solidFill>
                <a:latin typeface="Arial" panose="020B0604020202020204" pitchFamily="34" charset="0"/>
                <a:ea typeface="Arial" panose="020B0604020202020204" pitchFamily="34" charset="0"/>
              </a:rPr>
              <a:t>Brief flight phase where both feet are off the ground to meet in the air</a:t>
            </a:r>
          </a:p>
          <a:p>
            <a:endParaRPr lang="en-AU" sz="2400" b="1" dirty="0">
              <a:solidFill>
                <a:srgbClr val="002664"/>
              </a:solidFill>
              <a:latin typeface="Arial" panose="020B0604020202020204" pitchFamily="34" charset="0"/>
              <a:ea typeface="Arial" panose="020B0604020202020204" pitchFamily="34" charset="0"/>
            </a:endParaRPr>
          </a:p>
          <a:p>
            <a:r>
              <a:rPr lang="en-AU" sz="2400" b="1" dirty="0">
                <a:solidFill>
                  <a:srgbClr val="002664"/>
                </a:solidFill>
                <a:latin typeface="Arial" panose="020B0604020202020204" pitchFamily="34" charset="0"/>
                <a:ea typeface="Arial" panose="020B0604020202020204" pitchFamily="34" charset="0"/>
              </a:rPr>
              <a:t>Suggested v</a:t>
            </a:r>
            <a:r>
              <a:rPr lang="en-AU" sz="2400" b="1" dirty="0">
                <a:solidFill>
                  <a:srgbClr val="002664"/>
                </a:solidFill>
                <a:effectLst/>
                <a:latin typeface="Arial" panose="020B0604020202020204" pitchFamily="34" charset="0"/>
                <a:ea typeface="Arial" panose="020B0604020202020204" pitchFamily="34" charset="0"/>
              </a:rPr>
              <a:t>ocabulary</a:t>
            </a:r>
          </a:p>
          <a:p>
            <a:r>
              <a:rPr lang="en-AU" sz="1800" dirty="0">
                <a:latin typeface="Arial" panose="020B0604020202020204" pitchFamily="34" charset="0"/>
                <a:ea typeface="Arial" panose="020B0604020202020204" pitchFamily="34" charset="0"/>
              </a:rPr>
              <a:t>r</a:t>
            </a:r>
            <a:r>
              <a:rPr lang="en-AU" sz="1800" dirty="0">
                <a:effectLst/>
                <a:latin typeface="Arial" panose="020B0604020202020204" pitchFamily="34" charset="0"/>
                <a:ea typeface="Arial" panose="020B0604020202020204" pitchFamily="34" charset="0"/>
              </a:rPr>
              <a:t>hythm, smooth, stable, balance, gallop, balls of the feet, torso, direction</a:t>
            </a:r>
          </a:p>
        </p:txBody>
      </p:sp>
      <p:sp>
        <p:nvSpPr>
          <p:cNvPr id="4" name="Slide Number Placeholder 3">
            <a:extLst>
              <a:ext uri="{FF2B5EF4-FFF2-40B4-BE49-F238E27FC236}">
                <a16:creationId xmlns:a16="http://schemas.microsoft.com/office/drawing/2014/main" id="{F1871834-4D57-38A5-A521-D4AB2B5514D5}"/>
              </a:ext>
            </a:extLst>
          </p:cNvPr>
          <p:cNvSpPr>
            <a:spLocks noGrp="1"/>
          </p:cNvSpPr>
          <p:nvPr>
            <p:ph type="sldNum" sz="quarter" idx="5"/>
          </p:nvPr>
        </p:nvSpPr>
        <p:spPr/>
        <p:txBody>
          <a:bodyPr/>
          <a:lstStyle/>
          <a:p>
            <a:fld id="{8EF2B149-89B8-4A4A-AFE5-D68244BA63D8}" type="slidenum">
              <a:rPr lang="en-AU" smtClean="0"/>
              <a:t>16</a:t>
            </a:fld>
            <a:endParaRPr lang="en-AU" dirty="0"/>
          </a:p>
        </p:txBody>
      </p:sp>
    </p:spTree>
    <p:extLst>
      <p:ext uri="{BB962C8B-B14F-4D97-AF65-F5344CB8AC3E}">
        <p14:creationId xmlns:p14="http://schemas.microsoft.com/office/powerpoint/2010/main" val="3159684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E131A-874C-B777-AD8A-1748B36B6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BA6C5-B1E6-5B53-4F6E-67A6DEAC7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23E5E-DE28-26F6-DA1A-287613F7CC34}"/>
              </a:ext>
            </a:extLst>
          </p:cNvPr>
          <p:cNvSpPr>
            <a:spLocks noGrp="1"/>
          </p:cNvSpPr>
          <p:nvPr>
            <p:ph type="body" idx="1"/>
          </p:nvPr>
        </p:nvSpPr>
        <p:spPr/>
        <p:txBody>
          <a:bodyPr/>
          <a:lstStyle/>
          <a:p>
            <a:r>
              <a:rPr lang="en-AU" sz="2400" b="1" dirty="0">
                <a:solidFill>
                  <a:srgbClr val="002664"/>
                </a:solidFill>
                <a:latin typeface="Arial" panose="020B0604020202020204" pitchFamily="34" charset="0"/>
                <a:ea typeface="Arial" panose="020B0604020202020204" pitchFamily="34" charset="0"/>
              </a:rPr>
              <a:t>Teacher notes</a:t>
            </a:r>
          </a:p>
          <a:p>
            <a:r>
              <a:rPr lang="en-AU" sz="2400" b="1" dirty="0">
                <a:solidFill>
                  <a:srgbClr val="002664"/>
                </a:solidFill>
                <a:latin typeface="Arial" panose="020B0604020202020204" pitchFamily="34" charset="0"/>
                <a:ea typeface="Arial" panose="020B0604020202020204" pitchFamily="34" charset="0"/>
              </a:rPr>
              <a:t>Skip components</a:t>
            </a:r>
          </a:p>
          <a:p>
            <a:pPr marL="342900" indent="-342900">
              <a:buFont typeface="Arial" panose="020B0604020202020204" pitchFamily="34" charset="0"/>
              <a:buChar char="•"/>
            </a:pPr>
            <a:r>
              <a:rPr lang="en-AU" sz="2400" b="0" dirty="0">
                <a:solidFill>
                  <a:srgbClr val="002664"/>
                </a:solidFill>
                <a:latin typeface="Arial" panose="020B0604020202020204" pitchFamily="34" charset="0"/>
                <a:ea typeface="Arial" panose="020B0604020202020204" pitchFamily="34" charset="0"/>
              </a:rPr>
              <a:t>Shows a rhythmical step-hop</a:t>
            </a:r>
          </a:p>
          <a:p>
            <a:pPr marL="342900" indent="-342900">
              <a:buFont typeface="Arial" panose="020B0604020202020204" pitchFamily="34" charset="0"/>
              <a:buChar char="•"/>
            </a:pPr>
            <a:r>
              <a:rPr lang="en-AU" sz="2400" b="0" dirty="0">
                <a:solidFill>
                  <a:srgbClr val="002664"/>
                </a:solidFill>
                <a:latin typeface="Arial" panose="020B0604020202020204" pitchFamily="34" charset="0"/>
                <a:ea typeface="Arial" panose="020B0604020202020204" pitchFamily="34" charset="0"/>
              </a:rPr>
              <a:t>Head and torso stable, eyes focus forward</a:t>
            </a:r>
          </a:p>
          <a:p>
            <a:pPr marL="342900" indent="-342900">
              <a:buFont typeface="Arial" panose="020B0604020202020204" pitchFamily="34" charset="0"/>
              <a:buChar char="•"/>
            </a:pPr>
            <a:r>
              <a:rPr lang="en-AU" sz="2400" b="0" dirty="0">
                <a:solidFill>
                  <a:srgbClr val="002664"/>
                </a:solidFill>
                <a:latin typeface="Arial" panose="020B0604020202020204" pitchFamily="34" charset="0"/>
                <a:ea typeface="Arial" panose="020B0604020202020204" pitchFamily="34" charset="0"/>
              </a:rPr>
              <a:t>Step forward and hop up landing on the ball of the foot</a:t>
            </a:r>
          </a:p>
          <a:p>
            <a:pPr marL="342900" indent="-342900">
              <a:buFont typeface="Arial" panose="020B0604020202020204" pitchFamily="34" charset="0"/>
              <a:buChar char="•"/>
            </a:pPr>
            <a:r>
              <a:rPr lang="en-AU" sz="2400" b="0" dirty="0">
                <a:solidFill>
                  <a:srgbClr val="002664"/>
                </a:solidFill>
                <a:latin typeface="Arial" panose="020B0604020202020204" pitchFamily="34" charset="0"/>
                <a:ea typeface="Arial" panose="020B0604020202020204" pitchFamily="34" charset="0"/>
              </a:rPr>
              <a:t>Arms relaxed and swing in opposition to legs</a:t>
            </a:r>
          </a:p>
          <a:p>
            <a:pPr marL="342900" indent="-342900">
              <a:buFont typeface="Arial" panose="020B0604020202020204" pitchFamily="34" charset="0"/>
              <a:buChar char="•"/>
            </a:pPr>
            <a:r>
              <a:rPr lang="en-AU" sz="2400" b="0" dirty="0">
                <a:solidFill>
                  <a:srgbClr val="002664"/>
                </a:solidFill>
                <a:latin typeface="Arial" panose="020B0604020202020204" pitchFamily="34" charset="0"/>
                <a:ea typeface="Arial" panose="020B0604020202020204" pitchFamily="34" charset="0"/>
              </a:rPr>
              <a:t>Lands on ball of the foot</a:t>
            </a:r>
          </a:p>
          <a:p>
            <a:pPr marL="342900" indent="-342900">
              <a:buFont typeface="Arial" panose="020B0604020202020204" pitchFamily="34" charset="0"/>
              <a:buChar char="•"/>
            </a:pPr>
            <a:r>
              <a:rPr lang="en-AU" sz="2400" b="0" dirty="0">
                <a:solidFill>
                  <a:srgbClr val="002664"/>
                </a:solidFill>
                <a:latin typeface="Arial" panose="020B0604020202020204" pitchFamily="34" charset="0"/>
                <a:ea typeface="Arial" panose="020B0604020202020204" pitchFamily="34" charset="0"/>
              </a:rPr>
              <a:t>Knee of support leg bends to prepare for hop</a:t>
            </a:r>
          </a:p>
          <a:p>
            <a:br>
              <a:rPr lang="en-AU" sz="2400" b="1" dirty="0">
                <a:solidFill>
                  <a:srgbClr val="002664"/>
                </a:solidFill>
                <a:latin typeface="Arial" panose="020B0604020202020204" pitchFamily="34" charset="0"/>
                <a:ea typeface="Arial" panose="020B0604020202020204" pitchFamily="34" charset="0"/>
              </a:rPr>
            </a:br>
            <a:r>
              <a:rPr lang="en-AU" sz="2400" b="1" dirty="0">
                <a:solidFill>
                  <a:srgbClr val="002664"/>
                </a:solidFill>
                <a:latin typeface="Arial" panose="020B0604020202020204" pitchFamily="34" charset="0"/>
                <a:ea typeface="Arial" panose="020B0604020202020204" pitchFamily="34" charset="0"/>
              </a:rPr>
              <a:t>Suggested v</a:t>
            </a:r>
            <a:r>
              <a:rPr lang="en-AU" sz="2400" b="1" dirty="0">
                <a:solidFill>
                  <a:srgbClr val="002664"/>
                </a:solidFill>
                <a:effectLst/>
                <a:latin typeface="Arial" panose="020B0604020202020204" pitchFamily="34" charset="0"/>
                <a:ea typeface="Arial" panose="020B0604020202020204" pitchFamily="34" charset="0"/>
              </a:rPr>
              <a:t>ocabulary</a:t>
            </a:r>
          </a:p>
          <a:p>
            <a:r>
              <a:rPr lang="en-AU" sz="1800" dirty="0">
                <a:latin typeface="Arial"/>
                <a:ea typeface="Arial" panose="020B0604020202020204" pitchFamily="34" charset="0"/>
                <a:cs typeface="Arial"/>
              </a:rPr>
              <a:t>rhythm</a:t>
            </a:r>
            <a:r>
              <a:rPr lang="en-AU" sz="1800" dirty="0">
                <a:effectLst/>
                <a:latin typeface="Arial"/>
                <a:ea typeface="Arial" panose="020B0604020202020204" pitchFamily="34" charset="0"/>
                <a:cs typeface="Arial"/>
              </a:rPr>
              <a:t>, skip, stable, swing, ball of the foot, torso</a:t>
            </a:r>
            <a:endParaRPr lang="en-AU" sz="1800" dirty="0">
              <a:latin typeface="Arial"/>
              <a:cs typeface="Arial"/>
            </a:endParaRPr>
          </a:p>
          <a:p>
            <a:pPr marL="342900" marR="25400" lvl="0" indent="-342900">
              <a:lnSpc>
                <a:spcPct val="115000"/>
              </a:lnSpc>
              <a:buFont typeface="Symbol" panose="05050102010706020507" pitchFamily="18" charset="2"/>
              <a:buChar char=""/>
            </a:pPr>
            <a:endParaRPr lang="en-AU" sz="1800"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6FA703F1-5C76-43CE-F6EA-B89618C4E9C6}"/>
              </a:ext>
            </a:extLst>
          </p:cNvPr>
          <p:cNvSpPr>
            <a:spLocks noGrp="1"/>
          </p:cNvSpPr>
          <p:nvPr>
            <p:ph type="sldNum" sz="quarter" idx="5"/>
          </p:nvPr>
        </p:nvSpPr>
        <p:spPr/>
        <p:txBody>
          <a:bodyPr/>
          <a:lstStyle/>
          <a:p>
            <a:fld id="{8EF2B149-89B8-4A4A-AFE5-D68244BA63D8}" type="slidenum">
              <a:rPr lang="en-AU" smtClean="0"/>
              <a:t>17</a:t>
            </a:fld>
            <a:endParaRPr lang="en-AU"/>
          </a:p>
        </p:txBody>
      </p:sp>
    </p:spTree>
    <p:extLst>
      <p:ext uri="{BB962C8B-B14F-4D97-AF65-F5344CB8AC3E}">
        <p14:creationId xmlns:p14="http://schemas.microsoft.com/office/powerpoint/2010/main" val="2663698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48728-1ACD-14FB-D130-336C31363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732CE-82D1-F48B-C05F-4C2338BC8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B5E44-1CA4-D8C5-86D2-B6A0D325E5A7}"/>
              </a:ext>
            </a:extLst>
          </p:cNvPr>
          <p:cNvSpPr>
            <a:spLocks noGrp="1"/>
          </p:cNvSpPr>
          <p:nvPr>
            <p:ph type="body" idx="1"/>
          </p:nvPr>
        </p:nvSpPr>
        <p:spPr/>
        <p:txBody>
          <a:bodyPr/>
          <a:lstStyle/>
          <a:p>
            <a:r>
              <a:rPr lang="en-AU" sz="2400" b="1" dirty="0">
                <a:solidFill>
                  <a:srgbClr val="002664"/>
                </a:solidFill>
                <a:latin typeface="Arial" panose="020B0604020202020204" pitchFamily="34" charset="0"/>
                <a:ea typeface="Arial" panose="020B0604020202020204" pitchFamily="34" charset="0"/>
              </a:rPr>
              <a:t>Teacher notes</a:t>
            </a:r>
          </a:p>
          <a:p>
            <a:r>
              <a:rPr lang="en-AU" sz="2400" b="1" dirty="0">
                <a:solidFill>
                  <a:srgbClr val="002664"/>
                </a:solidFill>
                <a:latin typeface="Arial" panose="020B0604020202020204" pitchFamily="34" charset="0"/>
                <a:ea typeface="Arial" panose="020B0604020202020204" pitchFamily="34" charset="0"/>
              </a:rPr>
              <a:t>Throw (Overarm) components</a:t>
            </a:r>
          </a:p>
          <a:p>
            <a:pPr marL="342900" marR="25400" indent="-342900">
              <a:lnSpc>
                <a:spcPct val="115000"/>
              </a:lnSpc>
              <a:buFont typeface="Symbol" panose="05050102010706020507" pitchFamily="18" charset="2"/>
              <a:buChar char=""/>
              <a:defRPr/>
            </a:pPr>
            <a:r>
              <a:rPr kumimoji="0" lang="en-AU" sz="24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24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Stand side-on to target</a:t>
            </a:r>
          </a:p>
          <a:p>
            <a:pPr marL="342900" marR="25400" indent="-342900">
              <a:lnSpc>
                <a:spcPct val="115000"/>
              </a:lnSpc>
              <a:buFont typeface="Symbol" panose="05050102010706020507" pitchFamily="18" charset="2"/>
              <a:buChar char=""/>
              <a:defRPr/>
            </a:pPr>
            <a:r>
              <a:rPr lang="en-AU" sz="2400" dirty="0">
                <a:solidFill>
                  <a:srgbClr val="22272B"/>
                </a:solidFill>
                <a:latin typeface="Public Sans"/>
              </a:rPr>
              <a:t>Throwing arm moves in a downward and backward arc</a:t>
            </a:r>
            <a:endParaRPr kumimoji="0" lang="en-AU" sz="24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24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24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Hips then shoulders rotate</a:t>
            </a:r>
          </a:p>
          <a:p>
            <a:pPr marL="342900" marR="25400" indent="-342900">
              <a:lnSpc>
                <a:spcPct val="115000"/>
              </a:lnSpc>
              <a:buFont typeface="Symbol" panose="05050102010706020507" pitchFamily="18" charset="2"/>
              <a:buChar char=""/>
              <a:defRPr/>
            </a:pPr>
            <a:r>
              <a:rPr kumimoji="0" lang="en-AU" sz="24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down and across the body</a:t>
            </a:r>
            <a:endParaRPr lang="en-AU" sz="2400" b="1" dirty="0">
              <a:solidFill>
                <a:srgbClr val="002664"/>
              </a:solidFill>
              <a:latin typeface="Arial" panose="020B0604020202020204" pitchFamily="34" charset="0"/>
              <a:ea typeface="Arial" panose="020B0604020202020204" pitchFamily="34" charset="0"/>
            </a:endParaRPr>
          </a:p>
          <a:p>
            <a:r>
              <a:rPr lang="en-AU" sz="2400" b="1" dirty="0">
                <a:solidFill>
                  <a:srgbClr val="002664"/>
                </a:solidFill>
                <a:latin typeface="Arial" panose="020B0604020202020204" pitchFamily="34" charset="0"/>
                <a:ea typeface="Arial" panose="020B0604020202020204" pitchFamily="34" charset="0"/>
              </a:rPr>
              <a:t>Suggested v</a:t>
            </a:r>
            <a:r>
              <a:rPr lang="en-AU" sz="2400" b="1" dirty="0">
                <a:solidFill>
                  <a:srgbClr val="002664"/>
                </a:solidFill>
                <a:effectLst/>
                <a:latin typeface="Arial" panose="020B0604020202020204" pitchFamily="34" charset="0"/>
                <a:ea typeface="Arial" panose="020B0604020202020204" pitchFamily="34" charset="0"/>
              </a:rPr>
              <a:t>ocabulary</a:t>
            </a:r>
          </a:p>
          <a:p>
            <a:r>
              <a:rPr lang="en-AU" sz="1800" dirty="0">
                <a:latin typeface="Arial"/>
                <a:ea typeface="Arial" panose="020B0604020202020204" pitchFamily="34" charset="0"/>
                <a:cs typeface="Arial"/>
              </a:rPr>
              <a:t>target</a:t>
            </a:r>
            <a:r>
              <a:rPr lang="en-AU" sz="1800" dirty="0">
                <a:effectLst/>
                <a:latin typeface="Arial"/>
                <a:ea typeface="Arial" panose="020B0604020202020204" pitchFamily="34" charset="0"/>
                <a:cs typeface="Arial"/>
              </a:rPr>
              <a:t>, follow through, rotate</a:t>
            </a:r>
            <a:r>
              <a:rPr lang="en-AU" sz="1800" dirty="0">
                <a:latin typeface="Arial"/>
                <a:ea typeface="Arial" panose="020B0604020202020204" pitchFamily="34" charset="0"/>
                <a:cs typeface="Arial"/>
              </a:rPr>
              <a:t>,</a:t>
            </a:r>
            <a:r>
              <a:rPr lang="en-AU" sz="1800" dirty="0">
                <a:effectLst/>
                <a:latin typeface="Arial"/>
                <a:ea typeface="Arial" panose="020B0604020202020204" pitchFamily="34" charset="0"/>
                <a:cs typeface="Arial"/>
              </a:rPr>
              <a:t> throw, towards, focused</a:t>
            </a:r>
            <a:endParaRPr lang="en-AU" sz="1800"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92F8231F-CF44-B25B-7794-2A45CC17E897}"/>
              </a:ext>
            </a:extLst>
          </p:cNvPr>
          <p:cNvSpPr>
            <a:spLocks noGrp="1"/>
          </p:cNvSpPr>
          <p:nvPr>
            <p:ph type="sldNum" sz="quarter" idx="5"/>
          </p:nvPr>
        </p:nvSpPr>
        <p:spPr/>
        <p:txBody>
          <a:bodyPr/>
          <a:lstStyle/>
          <a:p>
            <a:fld id="{8EF2B149-89B8-4A4A-AFE5-D68244BA63D8}" type="slidenum">
              <a:rPr lang="en-AU" smtClean="0"/>
              <a:t>18</a:t>
            </a:fld>
            <a:endParaRPr lang="en-AU"/>
          </a:p>
        </p:txBody>
      </p:sp>
    </p:spTree>
    <p:extLst>
      <p:ext uri="{BB962C8B-B14F-4D97-AF65-F5344CB8AC3E}">
        <p14:creationId xmlns:p14="http://schemas.microsoft.com/office/powerpoint/2010/main" val="811676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8FF88-DC42-F4D6-10EC-1C0E85C48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69A14-9A65-4AA3-BC18-9A99CCB0F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79235-4F45-4CDD-8A92-061930B81662}"/>
              </a:ext>
            </a:extLst>
          </p:cNvPr>
          <p:cNvSpPr>
            <a:spLocks noGrp="1"/>
          </p:cNvSpPr>
          <p:nvPr>
            <p:ph type="body" idx="1"/>
          </p:nvPr>
        </p:nvSpPr>
        <p:spPr/>
        <p:txBody>
          <a:bodyPr/>
          <a:lstStyle/>
          <a:p>
            <a:r>
              <a:rPr lang="en-AU" sz="1800" b="1" dirty="0">
                <a:solidFill>
                  <a:srgbClr val="002664"/>
                </a:solidFill>
                <a:latin typeface="Arial" panose="020B0604020202020204" pitchFamily="34" charset="0"/>
                <a:ea typeface="Arial" panose="020B0604020202020204" pitchFamily="34" charset="0"/>
              </a:rPr>
              <a:t>Teacher notes</a:t>
            </a:r>
          </a:p>
          <a:p>
            <a:r>
              <a:rPr lang="en-AU" sz="1800" b="1" dirty="0">
                <a:solidFill>
                  <a:srgbClr val="002664"/>
                </a:solidFill>
                <a:latin typeface="Arial" panose="020B0604020202020204" pitchFamily="34" charset="0"/>
                <a:ea typeface="Arial" panose="020B0604020202020204" pitchFamily="34" charset="0"/>
              </a:rPr>
              <a:t>Throw (underarm) components</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Shoulders and hip facing towards target </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Eyes focus on target throughout the throw</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Steps towards target with foot opposite throwing arm</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Throwing arm follows through past hip and away from the body</a:t>
            </a:r>
          </a:p>
          <a:p>
            <a:pPr marL="342900" marR="25400" lvl="0" indent="-342900">
              <a:lnSpc>
                <a:spcPct val="115000"/>
              </a:lnSpc>
              <a:buFont typeface="Symbol" panose="05050102010706020507" pitchFamily="18" charset="2"/>
              <a:buChar char=""/>
            </a:pPr>
            <a:endParaRPr lang="en-AU" sz="1800" dirty="0">
              <a:effectLst/>
              <a:latin typeface="Arial" panose="020B0604020202020204" pitchFamily="34" charset="0"/>
              <a:ea typeface="Arial" panose="020B0604020202020204" pitchFamily="34" charset="0"/>
            </a:endParaRPr>
          </a:p>
          <a:p>
            <a:r>
              <a:rPr lang="en-AU" sz="2400" b="1" dirty="0">
                <a:solidFill>
                  <a:srgbClr val="002664"/>
                </a:solidFill>
                <a:latin typeface="Arial" panose="020B0604020202020204" pitchFamily="34" charset="0"/>
                <a:ea typeface="Arial" panose="020B0604020202020204" pitchFamily="34" charset="0"/>
              </a:rPr>
              <a:t>Suggested v</a:t>
            </a:r>
            <a:r>
              <a:rPr lang="en-AU" sz="2400" b="1" dirty="0">
                <a:solidFill>
                  <a:srgbClr val="002664"/>
                </a:solidFill>
                <a:effectLst/>
                <a:latin typeface="Arial" panose="020B0604020202020204" pitchFamily="34" charset="0"/>
                <a:ea typeface="Arial" panose="020B0604020202020204" pitchFamily="34" charset="0"/>
              </a:rPr>
              <a:t>ocabulary</a:t>
            </a:r>
          </a:p>
          <a:p>
            <a:r>
              <a:rPr lang="en-AU" sz="1800" dirty="0">
                <a:latin typeface="Arial"/>
                <a:ea typeface="Arial" panose="020B0604020202020204" pitchFamily="34" charset="0"/>
                <a:cs typeface="Arial"/>
              </a:rPr>
              <a:t>target</a:t>
            </a:r>
            <a:r>
              <a:rPr lang="en-AU" sz="1800" dirty="0">
                <a:effectLst/>
                <a:latin typeface="Arial"/>
                <a:ea typeface="Arial" panose="020B0604020202020204" pitchFamily="34" charset="0"/>
                <a:cs typeface="Arial"/>
              </a:rPr>
              <a:t>, follow through</a:t>
            </a:r>
            <a:r>
              <a:rPr lang="en-AU" sz="1800" dirty="0">
                <a:latin typeface="Arial"/>
                <a:ea typeface="Arial" panose="020B0604020202020204" pitchFamily="34" charset="0"/>
                <a:cs typeface="Arial"/>
              </a:rPr>
              <a:t>,</a:t>
            </a:r>
            <a:r>
              <a:rPr lang="en-AU" sz="1800" dirty="0">
                <a:effectLst/>
                <a:latin typeface="Arial"/>
                <a:ea typeface="Arial" panose="020B0604020202020204" pitchFamily="34" charset="0"/>
                <a:cs typeface="Arial"/>
              </a:rPr>
              <a:t> throw, towards, focused, swing, front-on</a:t>
            </a:r>
            <a:endParaRPr lang="en-AU" sz="1800" dirty="0">
              <a:latin typeface="Arial"/>
              <a:cs typeface="Arial"/>
            </a:endParaRPr>
          </a:p>
          <a:p>
            <a:pPr marL="342900" marR="25400" lvl="0" indent="-342900">
              <a:lnSpc>
                <a:spcPct val="115000"/>
              </a:lnSpc>
              <a:buFont typeface="Symbol" panose="05050102010706020507" pitchFamily="18" charset="2"/>
              <a:buChar char=""/>
            </a:pPr>
            <a:endParaRPr lang="en-AU" sz="1800" dirty="0">
              <a:effectLst/>
              <a:latin typeface="Arial" panose="020B0604020202020204" pitchFamily="34" charset="0"/>
              <a:ea typeface="Arial" panose="020B0604020202020204" pitchFamily="34" charset="0"/>
            </a:endParaRPr>
          </a:p>
          <a:p>
            <a:pPr marL="342900" marR="25400" lvl="0" indent="-342900">
              <a:lnSpc>
                <a:spcPct val="115000"/>
              </a:lnSpc>
              <a:buFont typeface="Symbol" panose="05050102010706020507" pitchFamily="18" charset="2"/>
              <a:buChar char=""/>
            </a:pPr>
            <a:endParaRPr lang="en-AU" sz="1800" dirty="0">
              <a:effectLst/>
              <a:latin typeface="Arial" panose="020B0604020202020204" pitchFamily="34" charset="0"/>
              <a:ea typeface="Arial" panose="020B0604020202020204" pitchFamily="34" charset="0"/>
            </a:endParaRPr>
          </a:p>
          <a:p>
            <a:pPr marL="342900" marR="25400" lvl="0" indent="-342900">
              <a:lnSpc>
                <a:spcPct val="115000"/>
              </a:lnSpc>
              <a:buFont typeface="Symbol" panose="05050102010706020507" pitchFamily="18" charset="2"/>
              <a:buChar char=""/>
            </a:pPr>
            <a:endParaRPr lang="en-AU" sz="1800"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11B3D1D1-234F-492F-588A-94981C69ADCE}"/>
              </a:ext>
            </a:extLst>
          </p:cNvPr>
          <p:cNvSpPr>
            <a:spLocks noGrp="1"/>
          </p:cNvSpPr>
          <p:nvPr>
            <p:ph type="sldNum" sz="quarter" idx="5"/>
          </p:nvPr>
        </p:nvSpPr>
        <p:spPr/>
        <p:txBody>
          <a:bodyPr/>
          <a:lstStyle/>
          <a:p>
            <a:fld id="{8EF2B149-89B8-4A4A-AFE5-D68244BA63D8}" type="slidenum">
              <a:rPr lang="en-AU" smtClean="0"/>
              <a:t>19</a:t>
            </a:fld>
            <a:endParaRPr lang="en-AU"/>
          </a:p>
        </p:txBody>
      </p:sp>
    </p:spTree>
    <p:extLst>
      <p:ext uri="{BB962C8B-B14F-4D97-AF65-F5344CB8AC3E}">
        <p14:creationId xmlns:p14="http://schemas.microsoft.com/office/powerpoint/2010/main" val="1022953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7314E-13F7-1A42-0F8B-2D56239B5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61AC2-C2C0-4765-7D71-7B140B7B1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99569-EE46-6CE9-025B-E1E7534196A3}"/>
              </a:ext>
            </a:extLst>
          </p:cNvPr>
          <p:cNvSpPr>
            <a:spLocks noGrp="1"/>
          </p:cNvSpPr>
          <p:nvPr>
            <p:ph type="body" idx="1"/>
          </p:nvPr>
        </p:nvSpPr>
        <p:spPr/>
        <p:txBody>
          <a:bodyPr/>
          <a:lstStyle/>
          <a:p>
            <a:r>
              <a:rPr lang="en-AU" sz="1800" b="1" dirty="0">
                <a:solidFill>
                  <a:srgbClr val="002664"/>
                </a:solidFill>
                <a:latin typeface="Arial" panose="020B0604020202020204" pitchFamily="34" charset="0"/>
                <a:ea typeface="Arial" panose="020B0604020202020204" pitchFamily="34" charset="0"/>
              </a:rPr>
              <a:t>Teacher notes</a:t>
            </a:r>
          </a:p>
          <a:p>
            <a:r>
              <a:rPr lang="en-AU" sz="1800" b="1" dirty="0">
                <a:solidFill>
                  <a:srgbClr val="002664"/>
                </a:solidFill>
                <a:latin typeface="Arial" panose="020B0604020202020204" pitchFamily="34" charset="0"/>
                <a:ea typeface="Arial" panose="020B0604020202020204" pitchFamily="34" charset="0"/>
              </a:rPr>
              <a:t>Kick components</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Eyes focus on the ball throughout the kick</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Forward and sideward swing of arm opposite to kicking leg</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Non-kicking foot placed near the ball</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Bend knee of kicking leg at least 90 degrees during the back-swing</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Contact with ball with top of the foot (a ‘shoelace’ kick) or instep</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Kicking leg follows through high towards the target</a:t>
            </a:r>
          </a:p>
          <a:p>
            <a:pPr marL="342900" marR="25400" lvl="0" indent="-342900">
              <a:lnSpc>
                <a:spcPct val="115000"/>
              </a:lnSpc>
              <a:buFont typeface="Symbol" panose="05050102010706020507" pitchFamily="18" charset="2"/>
              <a:buChar char=""/>
            </a:pPr>
            <a:endParaRPr lang="en-AU" sz="1800" dirty="0">
              <a:effectLst/>
              <a:latin typeface="Arial" panose="020B0604020202020204" pitchFamily="34" charset="0"/>
              <a:ea typeface="Arial" panose="020B0604020202020204" pitchFamily="34" charset="0"/>
            </a:endParaRPr>
          </a:p>
          <a:p>
            <a:r>
              <a:rPr lang="en-AU" sz="2400" b="1" dirty="0">
                <a:solidFill>
                  <a:srgbClr val="002664"/>
                </a:solidFill>
                <a:latin typeface="Arial"/>
                <a:ea typeface="Arial" panose="020B0604020202020204" pitchFamily="34" charset="0"/>
                <a:cs typeface="Arial"/>
              </a:rPr>
              <a:t>Suggested v</a:t>
            </a:r>
            <a:r>
              <a:rPr lang="en-AU" sz="2400" b="1" dirty="0">
                <a:solidFill>
                  <a:srgbClr val="002664"/>
                </a:solidFill>
                <a:effectLst/>
                <a:latin typeface="Arial"/>
                <a:ea typeface="Arial" panose="020B0604020202020204" pitchFamily="34" charset="0"/>
                <a:cs typeface="Arial"/>
              </a:rPr>
              <a:t>ocabulary</a:t>
            </a:r>
          </a:p>
          <a:p>
            <a:r>
              <a:rPr lang="en-AU" sz="1800" dirty="0">
                <a:latin typeface="Arial"/>
                <a:ea typeface="Arial" panose="020B0604020202020204" pitchFamily="34" charset="0"/>
                <a:cs typeface="Arial"/>
              </a:rPr>
              <a:t>kick, contact, swing, follow through, instep, non-kicking, connects, throughout</a:t>
            </a:r>
            <a:endParaRPr lang="en-AU" sz="1800" dirty="0">
              <a:latin typeface="Arial"/>
              <a:cs typeface="Arial"/>
            </a:endParaRPr>
          </a:p>
          <a:p>
            <a:pPr marL="342900" marR="25400" lvl="0" indent="-342900">
              <a:lnSpc>
                <a:spcPct val="115000"/>
              </a:lnSpc>
              <a:buFont typeface="Symbol" panose="05050102010706020507" pitchFamily="18" charset="2"/>
              <a:buChar char=""/>
            </a:pPr>
            <a:endParaRPr lang="en-AU" sz="1800" dirty="0">
              <a:effectLst/>
              <a:latin typeface="Arial" panose="020B0604020202020204" pitchFamily="34" charset="0"/>
              <a:ea typeface="Arial" panose="020B0604020202020204" pitchFamily="34" charset="0"/>
            </a:endParaRPr>
          </a:p>
          <a:p>
            <a:pPr marL="0" marR="25400" lvl="0" indent="0">
              <a:lnSpc>
                <a:spcPct val="115000"/>
              </a:lnSpc>
              <a:buFont typeface="Symbol" panose="05050102010706020507" pitchFamily="18" charset="2"/>
              <a:buNone/>
            </a:pPr>
            <a:endParaRPr lang="en-AU" sz="1800"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4E66DB83-4C4C-E157-A0A2-DDDB06915FDD}"/>
              </a:ext>
            </a:extLst>
          </p:cNvPr>
          <p:cNvSpPr>
            <a:spLocks noGrp="1"/>
          </p:cNvSpPr>
          <p:nvPr>
            <p:ph type="sldNum" sz="quarter" idx="5"/>
          </p:nvPr>
        </p:nvSpPr>
        <p:spPr/>
        <p:txBody>
          <a:bodyPr/>
          <a:lstStyle/>
          <a:p>
            <a:fld id="{8EF2B149-89B8-4A4A-AFE5-D68244BA63D8}" type="slidenum">
              <a:rPr lang="en-AU" smtClean="0"/>
              <a:t>20</a:t>
            </a:fld>
            <a:endParaRPr lang="en-AU"/>
          </a:p>
        </p:txBody>
      </p:sp>
    </p:spTree>
    <p:extLst>
      <p:ext uri="{BB962C8B-B14F-4D97-AF65-F5344CB8AC3E}">
        <p14:creationId xmlns:p14="http://schemas.microsoft.com/office/powerpoint/2010/main" val="3217005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25197-1F0C-7F2A-6A68-FF2A84DE3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E0ECE-9049-8824-22B3-345278E26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7354F1-E576-9C19-3E65-1D3749668CCE}"/>
              </a:ext>
            </a:extLst>
          </p:cNvPr>
          <p:cNvSpPr>
            <a:spLocks noGrp="1"/>
          </p:cNvSpPr>
          <p:nvPr>
            <p:ph type="body" idx="1"/>
          </p:nvPr>
        </p:nvSpPr>
        <p:spPr/>
        <p:txBody>
          <a:bodyPr/>
          <a:lstStyle/>
          <a:p>
            <a:r>
              <a:rPr lang="en-AU" sz="4400" b="1" dirty="0">
                <a:solidFill>
                  <a:srgbClr val="002664"/>
                </a:solidFill>
                <a:latin typeface="Arial" panose="020B0604020202020204" pitchFamily="34" charset="0"/>
                <a:ea typeface="Arial" panose="020B0604020202020204" pitchFamily="34" charset="0"/>
              </a:rPr>
              <a:t>Teacher notes</a:t>
            </a:r>
          </a:p>
          <a:p>
            <a:r>
              <a:rPr lang="en-AU" sz="4400" b="1" dirty="0">
                <a:solidFill>
                  <a:srgbClr val="002664"/>
                </a:solidFill>
                <a:latin typeface="Arial" panose="020B0604020202020204" pitchFamily="34" charset="0"/>
                <a:ea typeface="Arial" panose="020B0604020202020204" pitchFamily="34" charset="0"/>
              </a:rPr>
              <a:t>Two-handed strike (tee) components</a:t>
            </a:r>
          </a:p>
          <a:p>
            <a:pPr marL="342900" marR="254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Stand side-on to target</a:t>
            </a:r>
            <a:endParaRPr lang="en-AU" sz="1800" dirty="0">
              <a:effectLst/>
              <a:latin typeface="Arial" panose="020B0604020202020204" pitchFamily="34" charset="0"/>
              <a:ea typeface="Arial" panose="020B0604020202020204" pitchFamily="34" charset="0"/>
            </a:endParaRPr>
          </a:p>
          <a:p>
            <a:pPr marL="342900" marR="254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Eyes focus on the ball throughout the strike</a:t>
            </a:r>
            <a:endParaRPr lang="en-AU" sz="1800" dirty="0">
              <a:effectLst/>
              <a:latin typeface="Arial" panose="020B0604020202020204" pitchFamily="34" charset="0"/>
              <a:ea typeface="Arial" panose="020B0604020202020204" pitchFamily="34" charset="0"/>
            </a:endParaRPr>
          </a:p>
          <a:p>
            <a:pPr marL="342900" marR="254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Hands next to each other, dominant hand near the base of the bat</a:t>
            </a:r>
            <a:endParaRPr lang="en-AU" sz="1800" strike="sngStrike" dirty="0">
              <a:effectLst/>
              <a:latin typeface="Arial" panose="020B0604020202020204" pitchFamily="34" charset="0"/>
              <a:ea typeface="Arial" panose="020B0604020202020204" pitchFamily="34" charset="0"/>
            </a:endParaRPr>
          </a:p>
          <a:p>
            <a:pPr marL="342900" marR="254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Step towards target with front foot</a:t>
            </a:r>
            <a:endParaRPr lang="en-AU" sz="1800" dirty="0">
              <a:effectLst/>
              <a:latin typeface="Arial" panose="020B0604020202020204" pitchFamily="34" charset="0"/>
              <a:ea typeface="Arial" panose="020B0604020202020204" pitchFamily="34" charset="0"/>
            </a:endParaRPr>
          </a:p>
          <a:p>
            <a:pPr marL="342900" marR="254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Hips then shoulders rotate forward</a:t>
            </a:r>
            <a:endParaRPr lang="en-AU" sz="1800" dirty="0">
              <a:effectLst/>
              <a:latin typeface="Arial" panose="020B0604020202020204" pitchFamily="34" charset="0"/>
              <a:ea typeface="Arial" panose="020B0604020202020204" pitchFamily="34" charset="0"/>
            </a:endParaRPr>
          </a:p>
          <a:p>
            <a:pPr marL="342900" marR="254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Contact with the ball made on front foot with straight arms</a:t>
            </a:r>
            <a:endParaRPr lang="en-AU" sz="1800" dirty="0">
              <a:effectLst/>
              <a:latin typeface="Arial" panose="020B0604020202020204" pitchFamily="34" charset="0"/>
              <a:ea typeface="Arial" panose="020B0604020202020204" pitchFamily="34" charset="0"/>
            </a:endParaRPr>
          </a:p>
          <a:p>
            <a:pPr marL="342900" marR="25400" lvl="0" indent="-342900">
              <a:lnSpc>
                <a:spcPct val="115000"/>
              </a:lnSpc>
              <a:spcAft>
                <a:spcPts val="80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Follows through with bat around the body</a:t>
            </a:r>
            <a:endParaRPr lang="en-AU" sz="1800" spc="-10" dirty="0">
              <a:effectLst/>
              <a:latin typeface="Arial" panose="020B0604020202020204" pitchFamily="34" charset="0"/>
              <a:ea typeface="Calibri" panose="020F0502020204030204" pitchFamily="34" charset="0"/>
              <a:cs typeface="Arial" panose="020B0604020202020204" pitchFamily="34" charset="0"/>
            </a:endParaRPr>
          </a:p>
          <a:p>
            <a:pPr marL="342900" marR="25400" lvl="0" indent="-342900">
              <a:lnSpc>
                <a:spcPct val="115000"/>
              </a:lnSpc>
              <a:spcAft>
                <a:spcPts val="800"/>
              </a:spcAft>
              <a:buFont typeface="Symbol" panose="05050102010706020507" pitchFamily="18" charset="2"/>
              <a:buChar char=""/>
            </a:pPr>
            <a:endParaRPr lang="en-AU" sz="1800" spc="-10" dirty="0">
              <a:effectLst/>
              <a:latin typeface="Arial" panose="020B0604020202020204" pitchFamily="34" charset="0"/>
              <a:ea typeface="Calibri" panose="020F0502020204030204" pitchFamily="34" charset="0"/>
              <a:cs typeface="Arial" panose="020B0604020202020204" pitchFamily="34" charset="0"/>
            </a:endParaRPr>
          </a:p>
          <a:p>
            <a:r>
              <a:rPr lang="en-AU" sz="2400" b="1" dirty="0">
                <a:solidFill>
                  <a:srgbClr val="002664"/>
                </a:solidFill>
                <a:latin typeface="Arial" panose="020B0604020202020204" pitchFamily="34" charset="0"/>
                <a:ea typeface="Arial" panose="020B0604020202020204" pitchFamily="34" charset="0"/>
              </a:rPr>
              <a:t>Suggested v</a:t>
            </a:r>
            <a:r>
              <a:rPr lang="en-AU" sz="2400" b="1" dirty="0">
                <a:solidFill>
                  <a:srgbClr val="002664"/>
                </a:solidFill>
                <a:effectLst/>
                <a:latin typeface="Arial" panose="020B0604020202020204" pitchFamily="34" charset="0"/>
                <a:ea typeface="Arial" panose="020B0604020202020204" pitchFamily="34" charset="0"/>
              </a:rPr>
              <a:t>ocabulary</a:t>
            </a:r>
          </a:p>
          <a:p>
            <a:r>
              <a:rPr lang="en-AU" sz="1800" dirty="0">
                <a:latin typeface="Arial"/>
                <a:ea typeface="Arial" panose="020B0604020202020204" pitchFamily="34" charset="0"/>
                <a:cs typeface="Arial"/>
              </a:rPr>
              <a:t>rotate, follow through, contact, dominant, strike, swing, stable, </a:t>
            </a:r>
            <a:r>
              <a:rPr lang="en-AU" sz="1800" dirty="0">
                <a:latin typeface="Arial" panose="020B0604020202020204" pitchFamily="34" charset="0"/>
                <a:ea typeface="Arial" panose="020B0604020202020204" pitchFamily="34" charset="0"/>
                <a:cs typeface="Arial"/>
              </a:rPr>
              <a:t>s</a:t>
            </a:r>
            <a:r>
              <a:rPr lang="en-AU" sz="1800" dirty="0">
                <a:latin typeface="Arial" panose="020B0604020202020204" pitchFamily="34" charset="0"/>
                <a:ea typeface="Arial" panose="020B0604020202020204" pitchFamily="34" charset="0"/>
              </a:rPr>
              <a:t>ide-</a:t>
            </a:r>
            <a:r>
              <a:rPr lang="en-AU" sz="1800" dirty="0">
                <a:effectLst/>
                <a:latin typeface="Arial" panose="020B0604020202020204" pitchFamily="34" charset="0"/>
                <a:ea typeface="Arial" panose="020B0604020202020204" pitchFamily="34" charset="0"/>
              </a:rPr>
              <a:t>on</a:t>
            </a:r>
            <a:endParaRPr lang="en-AU" sz="1800" dirty="0">
              <a:latin typeface="Arial"/>
              <a:cs typeface="Arial"/>
            </a:endParaRPr>
          </a:p>
          <a:p>
            <a:pPr marL="342900" marR="25400" lvl="0" indent="-342900">
              <a:lnSpc>
                <a:spcPct val="115000"/>
              </a:lnSpc>
              <a:spcAft>
                <a:spcPts val="800"/>
              </a:spcAft>
              <a:buFont typeface="Symbol" panose="05050102010706020507" pitchFamily="18" charset="2"/>
              <a:buChar char=""/>
            </a:pPr>
            <a:endParaRPr lang="en-AU" sz="1800" dirty="0">
              <a:effectLst/>
              <a:latin typeface="Arial" panose="020B0604020202020204" pitchFamily="34" charset="0"/>
              <a:ea typeface="Arial" panose="020B0604020202020204" pitchFamily="34" charset="0"/>
            </a:endParaRPr>
          </a:p>
          <a:p>
            <a:pPr>
              <a:lnSpc>
                <a:spcPct val="115000"/>
              </a:lnSpc>
              <a:spcAft>
                <a:spcPts val="1200"/>
              </a:spcAft>
            </a:pPr>
            <a:r>
              <a:rPr lang="en-AU" sz="1800" spc="-10" dirty="0">
                <a:effectLst/>
                <a:latin typeface="Arial" panose="020B0604020202020204" pitchFamily="34" charset="0"/>
                <a:ea typeface="Calibri" panose="020F0502020204030204" pitchFamily="34" charset="0"/>
                <a:cs typeface="Arial" panose="020B0604020202020204" pitchFamily="34" charset="0"/>
              </a:rPr>
              <a:t> </a:t>
            </a:r>
            <a:endParaRPr kumimoji="0" lang="en-AU" sz="4400" b="0" i="0" u="none" strike="noStrike" kern="1200" cap="none" spc="-10" normalizeH="0" baseline="0" noProof="0" dirty="0">
              <a:ln>
                <a:noFill/>
              </a:ln>
              <a:solidFill>
                <a:srgbClr val="002664"/>
              </a:solidFill>
              <a:effectLst/>
              <a:uLnTx/>
              <a:uFillTx/>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772BD0B-D665-D4FB-6D42-0E5363FC589D}"/>
              </a:ext>
            </a:extLst>
          </p:cNvPr>
          <p:cNvSpPr>
            <a:spLocks noGrp="1"/>
          </p:cNvSpPr>
          <p:nvPr>
            <p:ph type="sldNum" sz="quarter" idx="5"/>
          </p:nvPr>
        </p:nvSpPr>
        <p:spPr/>
        <p:txBody>
          <a:bodyPr/>
          <a:lstStyle/>
          <a:p>
            <a:fld id="{8EF2B149-89B8-4A4A-AFE5-D68244BA63D8}" type="slidenum">
              <a:rPr lang="en-AU" smtClean="0"/>
              <a:t>21</a:t>
            </a:fld>
            <a:endParaRPr lang="en-AU"/>
          </a:p>
        </p:txBody>
      </p:sp>
    </p:spTree>
    <p:extLst>
      <p:ext uri="{BB962C8B-B14F-4D97-AF65-F5344CB8AC3E}">
        <p14:creationId xmlns:p14="http://schemas.microsoft.com/office/powerpoint/2010/main" val="155851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4E8AE-C83D-8213-840A-D6B64398D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5BA99-BCF3-B924-2118-23BB220A5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E880B-19D2-8D1C-099E-B385F5AA4734}"/>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97B385AD-18B7-8C6C-4FF0-4E1C71CDEC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750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DC316-931C-0F45-6CBC-519F46CE2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5A16F-2010-2BAF-9CC0-8A4E74FB9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A375E-F25B-5CEA-237C-B640D8794652}"/>
              </a:ext>
            </a:extLst>
          </p:cNvPr>
          <p:cNvSpPr>
            <a:spLocks noGrp="1"/>
          </p:cNvSpPr>
          <p:nvPr>
            <p:ph type="body" idx="1"/>
          </p:nvPr>
        </p:nvSpPr>
        <p:spPr/>
        <p:txBody>
          <a:bodyPr/>
          <a:lstStyle/>
          <a:p>
            <a:r>
              <a:rPr lang="en-AU" sz="4400" b="1" dirty="0">
                <a:solidFill>
                  <a:srgbClr val="002664"/>
                </a:solidFill>
                <a:latin typeface="Arial" panose="020B0604020202020204" pitchFamily="34" charset="0"/>
                <a:ea typeface="Arial" panose="020B0604020202020204" pitchFamily="34" charset="0"/>
              </a:rPr>
              <a:t>Teacher notes</a:t>
            </a:r>
          </a:p>
          <a:p>
            <a:r>
              <a:rPr lang="en-AU" sz="4400" b="1" dirty="0">
                <a:solidFill>
                  <a:srgbClr val="002664"/>
                </a:solidFill>
                <a:latin typeface="Arial" panose="020B0604020202020204" pitchFamily="34" charset="0"/>
                <a:ea typeface="Arial" panose="020B0604020202020204" pitchFamily="34" charset="0"/>
              </a:rPr>
              <a:t>Two-handed strike (cricket) components:</a:t>
            </a:r>
          </a:p>
          <a:p>
            <a:pPr marL="342900" marR="254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Stand side-on to target</a:t>
            </a:r>
            <a:endParaRPr lang="en-AU" sz="1800" dirty="0">
              <a:effectLst/>
              <a:latin typeface="Arial" panose="020B0604020202020204" pitchFamily="34" charset="0"/>
              <a:ea typeface="Arial" panose="020B0604020202020204" pitchFamily="34" charset="0"/>
            </a:endParaRPr>
          </a:p>
          <a:p>
            <a:pPr marL="342900" marR="254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Eyes focus on the ball throughout the strike</a:t>
            </a:r>
            <a:endParaRPr lang="en-AU" sz="1800" dirty="0">
              <a:effectLst/>
              <a:latin typeface="Arial" panose="020B0604020202020204" pitchFamily="34" charset="0"/>
              <a:ea typeface="Arial" panose="020B0604020202020204" pitchFamily="34" charset="0"/>
            </a:endParaRPr>
          </a:p>
          <a:p>
            <a:pPr marL="342900" marR="254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Hands next to each other, dominant hand near the base of the bat</a:t>
            </a:r>
            <a:endParaRPr lang="en-AU" sz="1800" strike="sngStrike" dirty="0">
              <a:effectLst/>
              <a:latin typeface="Arial" panose="020B0604020202020204" pitchFamily="34" charset="0"/>
              <a:ea typeface="Arial" panose="020B0604020202020204" pitchFamily="34" charset="0"/>
            </a:endParaRPr>
          </a:p>
          <a:p>
            <a:pPr marL="342900" marR="25400" lvl="0" indent="-342900">
              <a:lnSpc>
                <a:spcPct val="115000"/>
              </a:lnSpc>
              <a:buFont typeface="Symbol" panose="05050102010706020507" pitchFamily="18" charset="2"/>
              <a:buChar char=""/>
            </a:pPr>
            <a:r>
              <a:rPr lang="en-US" sz="1800" i="0" dirty="0">
                <a:effectLst/>
                <a:latin typeface="Arial" panose="020B0604020202020204" pitchFamily="34" charset="0"/>
                <a:ea typeface="Arial" panose="020B0604020202020204" pitchFamily="34" charset="0"/>
              </a:rPr>
              <a:t>Step towards target with front foot</a:t>
            </a:r>
            <a:endParaRPr lang="en-AU" sz="1800" i="0" dirty="0">
              <a:effectLst/>
              <a:latin typeface="Arial" panose="020B0604020202020204" pitchFamily="34" charset="0"/>
              <a:ea typeface="Arial" panose="020B0604020202020204" pitchFamily="34" charset="0"/>
            </a:endParaRPr>
          </a:p>
          <a:p>
            <a:pPr marL="342900" marR="254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Hips then shoulders rotate forward</a:t>
            </a:r>
            <a:endParaRPr lang="en-AU" sz="1800" dirty="0">
              <a:effectLst/>
              <a:latin typeface="Arial" panose="020B0604020202020204" pitchFamily="34" charset="0"/>
              <a:ea typeface="Arial" panose="020B0604020202020204" pitchFamily="34" charset="0"/>
            </a:endParaRPr>
          </a:p>
          <a:p>
            <a:pPr marL="342900" marR="254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Ball contact made on front foot with straight arms</a:t>
            </a:r>
            <a:endParaRPr lang="en-AU" sz="1800" dirty="0">
              <a:effectLst/>
              <a:latin typeface="Arial" panose="020B0604020202020204" pitchFamily="34" charset="0"/>
              <a:ea typeface="Arial" panose="020B0604020202020204" pitchFamily="34" charset="0"/>
            </a:endParaRPr>
          </a:p>
          <a:p>
            <a:pPr marL="342900" marR="25400" lvl="0" indent="-342900">
              <a:lnSpc>
                <a:spcPct val="115000"/>
              </a:lnSpc>
              <a:spcAft>
                <a:spcPts val="80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Follows through with bat around the body</a:t>
            </a:r>
            <a:endParaRPr lang="en-AU" sz="1800" dirty="0">
              <a:effectLst/>
              <a:latin typeface="Arial" panose="020B0604020202020204" pitchFamily="34" charset="0"/>
              <a:ea typeface="Arial" panose="020B0604020202020204" pitchFamily="34" charset="0"/>
            </a:endParaRPr>
          </a:p>
          <a:p>
            <a:pPr>
              <a:lnSpc>
                <a:spcPct val="115000"/>
              </a:lnSpc>
              <a:spcAft>
                <a:spcPts val="1200"/>
              </a:spcAft>
            </a:pPr>
            <a:r>
              <a:rPr lang="en-AU" sz="1800" spc="-10" dirty="0">
                <a:effectLst/>
                <a:latin typeface="Arial" panose="020B0604020202020204" pitchFamily="34" charset="0"/>
                <a:ea typeface="Calibri" panose="020F0502020204030204" pitchFamily="34" charset="0"/>
                <a:cs typeface="Arial" panose="020B0604020202020204" pitchFamily="34" charset="0"/>
              </a:rPr>
              <a:t> </a:t>
            </a:r>
          </a:p>
          <a:p>
            <a:r>
              <a:rPr lang="en-AU" sz="5400" b="1" dirty="0">
                <a:solidFill>
                  <a:srgbClr val="002664"/>
                </a:solidFill>
                <a:latin typeface="Arial" panose="020B0604020202020204" pitchFamily="34" charset="0"/>
                <a:ea typeface="Arial" panose="020B0604020202020204" pitchFamily="34" charset="0"/>
              </a:rPr>
              <a:t>Suggested v</a:t>
            </a:r>
            <a:r>
              <a:rPr lang="en-AU" sz="5400" b="1" dirty="0">
                <a:solidFill>
                  <a:srgbClr val="002664"/>
                </a:solidFill>
                <a:effectLst/>
                <a:latin typeface="Arial" panose="020B0604020202020204" pitchFamily="34" charset="0"/>
                <a:ea typeface="Arial" panose="020B0604020202020204" pitchFamily="34" charset="0"/>
              </a:rPr>
              <a:t>ocabulary</a:t>
            </a:r>
          </a:p>
          <a:p>
            <a:r>
              <a:rPr lang="en-AU" sz="4400" dirty="0">
                <a:latin typeface="Arial"/>
                <a:ea typeface="Arial" panose="020B0604020202020204" pitchFamily="34" charset="0"/>
                <a:cs typeface="Arial"/>
              </a:rPr>
              <a:t>rotate, follow through, contact, dominant, strike, stable, </a:t>
            </a:r>
            <a:r>
              <a:rPr lang="en-AU" sz="4400" dirty="0">
                <a:latin typeface="Arial" panose="020B0604020202020204" pitchFamily="34" charset="0"/>
                <a:ea typeface="Arial" panose="020B0604020202020204" pitchFamily="34" charset="0"/>
                <a:cs typeface="Arial"/>
              </a:rPr>
              <a:t>s</a:t>
            </a:r>
            <a:r>
              <a:rPr lang="en-AU" sz="4400" dirty="0">
                <a:latin typeface="Arial" panose="020B0604020202020204" pitchFamily="34" charset="0"/>
                <a:ea typeface="Arial" panose="020B0604020202020204" pitchFamily="34" charset="0"/>
              </a:rPr>
              <a:t>ide-</a:t>
            </a:r>
            <a:r>
              <a:rPr lang="en-AU" sz="4400" dirty="0">
                <a:effectLst/>
                <a:latin typeface="Arial" panose="020B0604020202020204" pitchFamily="34" charset="0"/>
                <a:ea typeface="Arial" panose="020B0604020202020204" pitchFamily="34" charset="0"/>
              </a:rPr>
              <a:t>on</a:t>
            </a:r>
            <a:endParaRPr kumimoji="0" lang="en-AU" sz="4400" b="0" i="0" u="none" strike="noStrike" kern="1200" cap="none" spc="-10" normalizeH="0" baseline="0" noProof="0" dirty="0">
              <a:ln>
                <a:noFill/>
              </a:ln>
              <a:solidFill>
                <a:srgbClr val="002664"/>
              </a:solidFill>
              <a:effectLst/>
              <a:uLnTx/>
              <a:uFillTx/>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38C0AEC-4B25-64EB-A2D1-908C818BBD87}"/>
              </a:ext>
            </a:extLst>
          </p:cNvPr>
          <p:cNvSpPr>
            <a:spLocks noGrp="1"/>
          </p:cNvSpPr>
          <p:nvPr>
            <p:ph type="sldNum" sz="quarter" idx="5"/>
          </p:nvPr>
        </p:nvSpPr>
        <p:spPr/>
        <p:txBody>
          <a:bodyPr/>
          <a:lstStyle/>
          <a:p>
            <a:fld id="{8EF2B149-89B8-4A4A-AFE5-D68244BA63D8}" type="slidenum">
              <a:rPr lang="en-AU" smtClean="0"/>
              <a:t>22</a:t>
            </a:fld>
            <a:endParaRPr lang="en-AU"/>
          </a:p>
        </p:txBody>
      </p:sp>
    </p:spTree>
    <p:extLst>
      <p:ext uri="{BB962C8B-B14F-4D97-AF65-F5344CB8AC3E}">
        <p14:creationId xmlns:p14="http://schemas.microsoft.com/office/powerpoint/2010/main" val="3998902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B3DBB-2F65-81B2-6943-5AFF88B8A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4EFB0-21B2-36EA-E7F3-CCF91CB0C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E15882-5FA5-997B-408C-177DE827AA6A}"/>
              </a:ext>
            </a:extLst>
          </p:cNvPr>
          <p:cNvSpPr>
            <a:spLocks noGrp="1"/>
          </p:cNvSpPr>
          <p:nvPr>
            <p:ph type="body" idx="1"/>
          </p:nvPr>
        </p:nvSpPr>
        <p:spPr/>
        <p:txBody>
          <a:bodyPr/>
          <a:lstStyle/>
          <a:p>
            <a:r>
              <a:rPr lang="en-AU" sz="4400" b="1" dirty="0">
                <a:solidFill>
                  <a:srgbClr val="002664"/>
                </a:solidFill>
                <a:latin typeface="Arial" panose="020B0604020202020204" pitchFamily="34" charset="0"/>
                <a:ea typeface="Arial" panose="020B0604020202020204" pitchFamily="34" charset="0"/>
              </a:rPr>
              <a:t>Teacher notes</a:t>
            </a:r>
          </a:p>
          <a:p>
            <a:r>
              <a:rPr lang="en-AU" sz="4400" b="1" dirty="0">
                <a:solidFill>
                  <a:srgbClr val="002664"/>
                </a:solidFill>
                <a:latin typeface="Arial" panose="020B0604020202020204" pitchFamily="34" charset="0"/>
                <a:ea typeface="Arial" panose="020B0604020202020204" pitchFamily="34" charset="0"/>
              </a:rPr>
              <a:t>Dodge components:</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Lower the body during change of direction or in the direction of travel</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Eyes focus forward</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Change direction by bending knee and pushing off the outside foot</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Change of direction occurs in one step</a:t>
            </a:r>
          </a:p>
          <a:p>
            <a:pPr marL="342900" marR="25400" lvl="0" indent="-342900">
              <a:lnSpc>
                <a:spcPct val="115000"/>
              </a:lnSpc>
              <a:buFont typeface="Symbol" panose="05050102010706020507" pitchFamily="18" charset="2"/>
              <a:buChar char=""/>
            </a:pPr>
            <a:r>
              <a:rPr lang="en-AU" sz="1800" dirty="0">
                <a:effectLst/>
                <a:latin typeface="Arial" panose="020B0604020202020204" pitchFamily="34" charset="0"/>
                <a:ea typeface="Arial" panose="020B0604020202020204" pitchFamily="34" charset="0"/>
              </a:rPr>
              <a:t>Dodge repeated equally well on both sides</a:t>
            </a:r>
          </a:p>
          <a:p>
            <a:pPr marL="342900" marR="25400" lvl="0" indent="-342900">
              <a:lnSpc>
                <a:spcPct val="115000"/>
              </a:lnSpc>
              <a:buFont typeface="Symbol" panose="05050102010706020507" pitchFamily="18" charset="2"/>
              <a:buChar char=""/>
            </a:pPr>
            <a:endParaRPr lang="en-AU" sz="1800" dirty="0">
              <a:effectLst/>
              <a:latin typeface="Arial" panose="020B0604020202020204" pitchFamily="34" charset="0"/>
              <a:ea typeface="Arial" panose="020B0604020202020204" pitchFamily="34" charset="0"/>
            </a:endParaRPr>
          </a:p>
          <a:p>
            <a:pPr marL="0" marR="2540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AU" sz="1800" b="1" dirty="0">
                <a:solidFill>
                  <a:srgbClr val="002664"/>
                </a:solidFill>
                <a:latin typeface="Arial" panose="020B0604020202020204" pitchFamily="34" charset="0"/>
                <a:ea typeface="Arial" panose="020B0604020202020204" pitchFamily="34" charset="0"/>
              </a:rPr>
              <a:t>Suggested v</a:t>
            </a:r>
            <a:r>
              <a:rPr lang="en-AU" sz="1800" b="1" dirty="0">
                <a:solidFill>
                  <a:srgbClr val="002664"/>
                </a:solidFill>
                <a:effectLst/>
                <a:latin typeface="Arial" panose="020B0604020202020204" pitchFamily="34" charset="0"/>
                <a:ea typeface="Arial" panose="020B0604020202020204" pitchFamily="34" charset="0"/>
              </a:rPr>
              <a:t>ocabulary</a:t>
            </a:r>
          </a:p>
          <a:p>
            <a:pPr marL="0" marR="2540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AU" sz="1800" dirty="0">
                <a:latin typeface="Public Sans Light"/>
                <a:ea typeface="Arial" panose="020B0604020202020204" pitchFamily="34" charset="0"/>
              </a:rPr>
              <a:t>direction, stable, dodge, direction of travel</a:t>
            </a:r>
          </a:p>
          <a:p>
            <a:pPr marL="0" marR="2540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AU" sz="1800" dirty="0">
              <a:effectLst/>
              <a:latin typeface="Public Sans Light"/>
              <a:ea typeface="Arial" panose="020B0604020202020204" pitchFamily="34" charset="0"/>
            </a:endParaRPr>
          </a:p>
          <a:p>
            <a:pPr marL="0" marR="2540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AU" sz="1800"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A7547D64-EC00-382F-6D03-E9D1ECB14139}"/>
              </a:ext>
            </a:extLst>
          </p:cNvPr>
          <p:cNvSpPr>
            <a:spLocks noGrp="1"/>
          </p:cNvSpPr>
          <p:nvPr>
            <p:ph type="sldNum" sz="quarter" idx="5"/>
          </p:nvPr>
        </p:nvSpPr>
        <p:spPr/>
        <p:txBody>
          <a:bodyPr/>
          <a:lstStyle/>
          <a:p>
            <a:fld id="{8EF2B149-89B8-4A4A-AFE5-D68244BA63D8}" type="slidenum">
              <a:rPr lang="en-AU" smtClean="0"/>
              <a:t>23</a:t>
            </a:fld>
            <a:endParaRPr lang="en-AU"/>
          </a:p>
        </p:txBody>
      </p:sp>
    </p:spTree>
    <p:extLst>
      <p:ext uri="{BB962C8B-B14F-4D97-AF65-F5344CB8AC3E}">
        <p14:creationId xmlns:p14="http://schemas.microsoft.com/office/powerpoint/2010/main" val="2375354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B3048-05CA-0AF0-2FC2-96890C97C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C4BF9-1E05-00D5-4871-76047D14D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8EA75-BAC9-49D5-137F-582ADE3161AA}"/>
              </a:ext>
            </a:extLst>
          </p:cNvPr>
          <p:cNvSpPr>
            <a:spLocks noGrp="1"/>
          </p:cNvSpPr>
          <p:nvPr>
            <p:ph type="body" idx="1"/>
          </p:nvPr>
        </p:nvSpPr>
        <p:spPr/>
        <p:txBody>
          <a:bodyPr/>
          <a:lstStyle/>
          <a:p>
            <a:r>
              <a:rPr lang="en-AU" sz="4400" b="1" dirty="0">
                <a:solidFill>
                  <a:srgbClr val="002664"/>
                </a:solidFill>
                <a:latin typeface="Arial" panose="020B0604020202020204" pitchFamily="34" charset="0"/>
                <a:ea typeface="Arial" panose="020B0604020202020204" pitchFamily="34" charset="0"/>
              </a:rPr>
              <a:t>Teacher notes</a:t>
            </a:r>
          </a:p>
          <a:p>
            <a:r>
              <a:rPr lang="en-AU" sz="4400" b="1" dirty="0">
                <a:solidFill>
                  <a:srgbClr val="002664"/>
                </a:solidFill>
                <a:latin typeface="Arial" panose="020B0604020202020204" pitchFamily="34" charset="0"/>
                <a:ea typeface="Arial" panose="020B0604020202020204" pitchFamily="34" charset="0"/>
              </a:rPr>
              <a:t>Dodge components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Eyes focus forward throughout the leap</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Knee of take-off leg bends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Torso leans slightly forward</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Legs straighten during flight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Arms held in opposition to the legs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Land on ball of the foot and bend knee to absorb landing</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b="1" dirty="0">
                <a:solidFill>
                  <a:srgbClr val="002664"/>
                </a:solidFill>
                <a:latin typeface="Arial" panose="020B0604020202020204" pitchFamily="34" charset="0"/>
                <a:ea typeface="Arial" panose="020B0604020202020204" pitchFamily="34" charset="0"/>
              </a:rPr>
              <a:t>Suggested v</a:t>
            </a:r>
            <a:r>
              <a:rPr lang="en-AU" sz="1800" b="1" dirty="0">
                <a:solidFill>
                  <a:srgbClr val="002664"/>
                </a:solidFill>
                <a:effectLst/>
                <a:latin typeface="Arial" panose="020B0604020202020204" pitchFamily="34" charset="0"/>
                <a:ea typeface="Arial" panose="020B0604020202020204" pitchFamily="34" charset="0"/>
              </a:rPr>
              <a:t>ocabulary</a:t>
            </a:r>
          </a:p>
          <a:p>
            <a:pPr marL="0" lvl="0" indent="0">
              <a:buFont typeface="Arial" panose="020B0604020202020204" pitchFamily="34" charset="0"/>
              <a:buNone/>
            </a:pPr>
            <a:r>
              <a:rPr lang="en-AU" sz="1800" dirty="0">
                <a:latin typeface="Public Sans Light"/>
              </a:rPr>
              <a:t>take-off, leap, absorb, straighten, torso, outstretch, straighten</a:t>
            </a:r>
          </a:p>
          <a:p>
            <a:pPr marL="342900" marR="25400" lvl="0" indent="-342900">
              <a:lnSpc>
                <a:spcPct val="115000"/>
              </a:lnSpc>
              <a:buFont typeface="Symbol" panose="05050102010706020507" pitchFamily="18" charset="2"/>
              <a:buChar char=""/>
            </a:pPr>
            <a:endParaRPr lang="en-AU" sz="1800"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F99F1F60-F5EE-F4AA-2D36-C34B6530D30F}"/>
              </a:ext>
            </a:extLst>
          </p:cNvPr>
          <p:cNvSpPr>
            <a:spLocks noGrp="1"/>
          </p:cNvSpPr>
          <p:nvPr>
            <p:ph type="sldNum" sz="quarter" idx="5"/>
          </p:nvPr>
        </p:nvSpPr>
        <p:spPr/>
        <p:txBody>
          <a:bodyPr/>
          <a:lstStyle/>
          <a:p>
            <a:fld id="{8EF2B149-89B8-4A4A-AFE5-D68244BA63D8}" type="slidenum">
              <a:rPr lang="en-AU" smtClean="0"/>
              <a:t>24</a:t>
            </a:fld>
            <a:endParaRPr lang="en-AU"/>
          </a:p>
        </p:txBody>
      </p:sp>
    </p:spTree>
    <p:extLst>
      <p:ext uri="{BB962C8B-B14F-4D97-AF65-F5344CB8AC3E}">
        <p14:creationId xmlns:p14="http://schemas.microsoft.com/office/powerpoint/2010/main" val="2460034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25</a:t>
            </a:fld>
            <a:endParaRPr lang="en-AU"/>
          </a:p>
        </p:txBody>
      </p:sp>
    </p:spTree>
    <p:extLst>
      <p:ext uri="{BB962C8B-B14F-4D97-AF65-F5344CB8AC3E}">
        <p14:creationId xmlns:p14="http://schemas.microsoft.com/office/powerpoint/2010/main" val="1923448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27</a:t>
            </a:fld>
            <a:endParaRPr lang="en-AU" dirty="0"/>
          </a:p>
        </p:txBody>
      </p:sp>
    </p:spTree>
    <p:extLst>
      <p:ext uri="{BB962C8B-B14F-4D97-AF65-F5344CB8AC3E}">
        <p14:creationId xmlns:p14="http://schemas.microsoft.com/office/powerpoint/2010/main" val="3854768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62FB5-7731-DCB9-C388-00CA03F6E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797BC-EEB5-3DE6-3E2F-78F849971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47B94-AAD4-F47A-2C7B-80BAFCAB1708}"/>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dirty="0">
              <a:latin typeface="+mj-lt"/>
            </a:endParaRPr>
          </a:p>
        </p:txBody>
      </p:sp>
      <p:sp>
        <p:nvSpPr>
          <p:cNvPr id="4" name="Slide Number Placeholder 3">
            <a:extLst>
              <a:ext uri="{FF2B5EF4-FFF2-40B4-BE49-F238E27FC236}">
                <a16:creationId xmlns:a16="http://schemas.microsoft.com/office/drawing/2014/main" id="{F83675D5-D597-5EAC-F390-06E4718D99E2}"/>
              </a:ext>
            </a:extLst>
          </p:cNvPr>
          <p:cNvSpPr>
            <a:spLocks noGrp="1"/>
          </p:cNvSpPr>
          <p:nvPr>
            <p:ph type="sldNum" sz="quarter" idx="5"/>
          </p:nvPr>
        </p:nvSpPr>
        <p:spPr/>
        <p:txBody>
          <a:bodyPr/>
          <a:lstStyle/>
          <a:p>
            <a:fld id="{8EF2B149-89B8-4A4A-AFE5-D68244BA63D8}" type="slidenum">
              <a:rPr lang="en-AU" smtClean="0"/>
              <a:t>28</a:t>
            </a:fld>
            <a:endParaRPr lang="en-AU" dirty="0"/>
          </a:p>
        </p:txBody>
      </p:sp>
    </p:spTree>
    <p:extLst>
      <p:ext uri="{BB962C8B-B14F-4D97-AF65-F5344CB8AC3E}">
        <p14:creationId xmlns:p14="http://schemas.microsoft.com/office/powerpoint/2010/main" val="2295677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4E8AE-C83D-8213-840A-D6B64398D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5BA99-BCF3-B924-2118-23BB220A5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E880B-19D2-8D1C-099E-B385F5AA4734}"/>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97B385AD-18B7-8C6C-4FF0-4E1C71CDEC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769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7A6BA-97C5-06C4-3166-716705669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19CF6-37B6-5270-871D-8A7CC4AE3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250D1-F73F-3DEB-A847-88E2EF84D91B}"/>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77D02951-58BE-A24F-A31C-C6F20ED9A1E4}"/>
              </a:ext>
            </a:extLst>
          </p:cNvPr>
          <p:cNvSpPr>
            <a:spLocks noGrp="1"/>
          </p:cNvSpPr>
          <p:nvPr>
            <p:ph type="sldNum" sz="quarter" idx="5"/>
          </p:nvPr>
        </p:nvSpPr>
        <p:spPr/>
        <p:txBody>
          <a:bodyPr/>
          <a:lstStyle/>
          <a:p>
            <a:fld id="{8EF2B149-89B8-4A4A-AFE5-D68244BA63D8}" type="slidenum">
              <a:rPr lang="en-AU" smtClean="0"/>
              <a:t>30</a:t>
            </a:fld>
            <a:endParaRPr lang="en-AU" dirty="0"/>
          </a:p>
        </p:txBody>
      </p:sp>
    </p:spTree>
    <p:extLst>
      <p:ext uri="{BB962C8B-B14F-4D97-AF65-F5344CB8AC3E}">
        <p14:creationId xmlns:p14="http://schemas.microsoft.com/office/powerpoint/2010/main" val="3657020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12509-6420-AF04-78D9-20968BF2F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C0BA2-B475-2315-C5C6-E4CC5CD0D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0C56CF-865E-D4C2-F9EC-FE46038387E5}"/>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29110046-50A6-B5FE-6953-39B2E0DEBFBC}"/>
              </a:ext>
            </a:extLst>
          </p:cNvPr>
          <p:cNvSpPr>
            <a:spLocks noGrp="1"/>
          </p:cNvSpPr>
          <p:nvPr>
            <p:ph type="sldNum" sz="quarter" idx="5"/>
          </p:nvPr>
        </p:nvSpPr>
        <p:spPr/>
        <p:txBody>
          <a:bodyPr/>
          <a:lstStyle/>
          <a:p>
            <a:fld id="{8EF2B149-89B8-4A4A-AFE5-D68244BA63D8}" type="slidenum">
              <a:rPr lang="en-AU" smtClean="0"/>
              <a:t>31</a:t>
            </a:fld>
            <a:endParaRPr lang="en-AU" dirty="0"/>
          </a:p>
        </p:txBody>
      </p:sp>
    </p:spTree>
    <p:extLst>
      <p:ext uri="{BB962C8B-B14F-4D97-AF65-F5344CB8AC3E}">
        <p14:creationId xmlns:p14="http://schemas.microsoft.com/office/powerpoint/2010/main" val="229226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AAD7A-E845-410A-FFA4-65B6C4164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C3184-DB26-0BA8-C1D4-60CFED0F9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625D6-5669-5349-3F9F-334D6FFD75C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DF37D72-6629-1277-5AAB-84113C8C46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50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4E8AE-C83D-8213-840A-D6B64398D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5BA99-BCF3-B924-2118-23BB220A5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E880B-19D2-8D1C-099E-B385F5AA4734}"/>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97B385AD-18B7-8C6C-4FF0-4E1C71CDEC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598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D4BB9-0B94-2228-071B-147450637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D8AD1-D344-FB89-5B41-08D11F231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86415-F4B1-E85F-BC0A-68B8E298EDC9}"/>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18B4CDFC-4E2C-3635-3BF1-3740D734170E}"/>
              </a:ext>
            </a:extLst>
          </p:cNvPr>
          <p:cNvSpPr>
            <a:spLocks noGrp="1"/>
          </p:cNvSpPr>
          <p:nvPr>
            <p:ph type="sldNum" sz="quarter" idx="5"/>
          </p:nvPr>
        </p:nvSpPr>
        <p:spPr/>
        <p:txBody>
          <a:bodyPr/>
          <a:lstStyle/>
          <a:p>
            <a:fld id="{8EF2B149-89B8-4A4A-AFE5-D68244BA63D8}" type="slidenum">
              <a:rPr lang="en-AU" smtClean="0"/>
              <a:t>33</a:t>
            </a:fld>
            <a:endParaRPr lang="en-AU" dirty="0"/>
          </a:p>
        </p:txBody>
      </p:sp>
    </p:spTree>
    <p:extLst>
      <p:ext uri="{BB962C8B-B14F-4D97-AF65-F5344CB8AC3E}">
        <p14:creationId xmlns:p14="http://schemas.microsoft.com/office/powerpoint/2010/main" val="2146432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92293-9853-4056-663D-31B692811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37FB7-D358-57FC-DBE8-9479ED7C88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1BA3D-39F0-92F2-0BD9-35A580A1B030}"/>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C30A9308-257C-4C88-377B-C788F8E3479C}"/>
              </a:ext>
            </a:extLst>
          </p:cNvPr>
          <p:cNvSpPr>
            <a:spLocks noGrp="1"/>
          </p:cNvSpPr>
          <p:nvPr>
            <p:ph type="sldNum" sz="quarter" idx="5"/>
          </p:nvPr>
        </p:nvSpPr>
        <p:spPr/>
        <p:txBody>
          <a:bodyPr/>
          <a:lstStyle/>
          <a:p>
            <a:fld id="{8EF2B149-89B8-4A4A-AFE5-D68244BA63D8}" type="slidenum">
              <a:rPr lang="en-AU" smtClean="0"/>
              <a:t>34</a:t>
            </a:fld>
            <a:endParaRPr lang="en-AU" dirty="0"/>
          </a:p>
        </p:txBody>
      </p:sp>
    </p:spTree>
    <p:extLst>
      <p:ext uri="{BB962C8B-B14F-4D97-AF65-F5344CB8AC3E}">
        <p14:creationId xmlns:p14="http://schemas.microsoft.com/office/powerpoint/2010/main" val="3721622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97CE8-AF5F-6F85-E236-2DCC275DE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95221-660E-0369-7F81-03C49A66E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4065FD-5130-22AC-C6F2-FA64CF9FC7BE}"/>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BB5543D3-1AE3-83BD-5DEA-38DFCC2C44F0}"/>
              </a:ext>
            </a:extLst>
          </p:cNvPr>
          <p:cNvSpPr>
            <a:spLocks noGrp="1"/>
          </p:cNvSpPr>
          <p:nvPr>
            <p:ph type="sldNum" sz="quarter" idx="5"/>
          </p:nvPr>
        </p:nvSpPr>
        <p:spPr/>
        <p:txBody>
          <a:bodyPr/>
          <a:lstStyle/>
          <a:p>
            <a:fld id="{8EF2B149-89B8-4A4A-AFE5-D68244BA63D8}" type="slidenum">
              <a:rPr lang="en-AU" smtClean="0"/>
              <a:t>35</a:t>
            </a:fld>
            <a:endParaRPr lang="en-AU" dirty="0"/>
          </a:p>
        </p:txBody>
      </p:sp>
    </p:spTree>
    <p:extLst>
      <p:ext uri="{BB962C8B-B14F-4D97-AF65-F5344CB8AC3E}">
        <p14:creationId xmlns:p14="http://schemas.microsoft.com/office/powerpoint/2010/main" val="938256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153E-ACB8-D966-AFD6-1D868C483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2528D-52BF-66ED-218F-148378F88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A73E0-D107-5A02-F693-04DCA0ED9986}"/>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A65EFF7-09EC-16AD-6EB8-2D1BFC67F32C}"/>
              </a:ext>
            </a:extLst>
          </p:cNvPr>
          <p:cNvSpPr>
            <a:spLocks noGrp="1"/>
          </p:cNvSpPr>
          <p:nvPr>
            <p:ph type="sldNum" sz="quarter" idx="5"/>
          </p:nvPr>
        </p:nvSpPr>
        <p:spPr/>
        <p:txBody>
          <a:bodyPr/>
          <a:lstStyle/>
          <a:p>
            <a:fld id="{8EF2B149-89B8-4A4A-AFE5-D68244BA63D8}" type="slidenum">
              <a:rPr lang="en-AU" smtClean="0"/>
              <a:t>36</a:t>
            </a:fld>
            <a:endParaRPr lang="en-AU"/>
          </a:p>
        </p:txBody>
      </p:sp>
    </p:spTree>
    <p:extLst>
      <p:ext uri="{BB962C8B-B14F-4D97-AF65-F5344CB8AC3E}">
        <p14:creationId xmlns:p14="http://schemas.microsoft.com/office/powerpoint/2010/main" val="1981296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37</a:t>
            </a:fld>
            <a:endParaRPr lang="en-AU"/>
          </a:p>
        </p:txBody>
      </p:sp>
    </p:spTree>
    <p:extLst>
      <p:ext uri="{BB962C8B-B14F-4D97-AF65-F5344CB8AC3E}">
        <p14:creationId xmlns:p14="http://schemas.microsoft.com/office/powerpoint/2010/main" val="1195447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434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8492C-C8D2-DD46-9866-359B58C5A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97971-EED8-0F82-0228-EB40E8641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2CE22D-0939-C15C-FD7A-6B060E7ECD3F}"/>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800" b="0" spc="-10" dirty="0">
              <a:solidFill>
                <a:srgbClr val="002664"/>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9D4998B-C2CD-2E4A-3220-A3DDA4BF08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293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6EAD4-704D-C076-F78E-7248D6066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8606A-55F2-8C30-2AF9-3B52E53C1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921B3-8053-C44D-41EB-6D2451BE82CF}"/>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F465650-F3F1-EBF8-549E-30274A1B86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700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DBA0-FB75-FC37-D719-8298E5006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EC6AF-3ED0-7BC3-17D2-F5184DFD7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87449-8724-59AD-DC18-340314DBC69D}"/>
              </a:ext>
            </a:extLst>
          </p:cNvPr>
          <p:cNvSpPr>
            <a:spLocks noGrp="1"/>
          </p:cNvSpPr>
          <p:nvPr>
            <p:ph type="body" idx="1"/>
          </p:nvPr>
        </p:nvSpPr>
        <p:spPr/>
        <p:txBody>
          <a:bodyPr/>
          <a:lstStyle/>
          <a:p>
            <a:pPr marL="180340">
              <a:lnSpc>
                <a:spcPct val="115000"/>
              </a:lnSpc>
              <a:spcBef>
                <a:spcPts val="800"/>
              </a:spcBef>
              <a:spcAft>
                <a:spcPts val="1000"/>
              </a:spcAft>
            </a:pPr>
            <a:endParaRPr lang="en-AU" sz="1800"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99331D75-880E-1B24-4D7B-14908AFBDB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682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0CD3D-9572-AD1C-D9CB-CFFC8B65E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866DB-B33A-C657-A1E6-8CD596DF6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F507D-433E-4618-672C-5BAA3798BE13}"/>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B707354-EA94-4399-7CC5-CC99213812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32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4E8AE-C83D-8213-840A-D6B64398D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5BA99-BCF3-B924-2118-23BB220A5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E880B-19D2-8D1C-099E-B385F5AA4734}"/>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7B385AD-18B7-8C6C-4FF0-4E1C71CDEC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583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499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1524D-624E-173A-822D-11B527769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2EB84-4014-7C45-7195-8C6C09C711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724D47-3723-DCCA-E172-73E42A0609A7}"/>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200" b="0" spc="-10" dirty="0">
              <a:solidFill>
                <a:srgbClr val="002664"/>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D6BE1C0-746F-998F-F379-F793B209B1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56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Image long description (Key): </a:t>
            </a:r>
            <a:r>
              <a:rPr lang="en-AU" dirty="0"/>
              <a:t>Under the heading ‘key’, four items are listed:</a:t>
            </a:r>
          </a:p>
          <a:p>
            <a:pPr>
              <a:buFont typeface="+mj-lt"/>
              <a:buAutoNum type="arabicPeriod"/>
            </a:pPr>
            <a:r>
              <a:rPr lang="en-AU" dirty="0"/>
              <a:t>The first label reads ‘Student direction’; next to it is an arrow pointing to the right.</a:t>
            </a:r>
          </a:p>
          <a:p>
            <a:pPr>
              <a:buFont typeface="+mj-lt"/>
              <a:buAutoNum type="arabicPeriod"/>
            </a:pPr>
            <a:r>
              <a:rPr lang="en-AU" dirty="0"/>
              <a:t>The second label reads ‘Student’; next to it is a circle shaded blue.</a:t>
            </a:r>
          </a:p>
          <a:p>
            <a:pPr>
              <a:buFont typeface="+mj-lt"/>
              <a:buAutoNum type="arabicPeriod"/>
            </a:pPr>
            <a:r>
              <a:rPr lang="en-AU" dirty="0"/>
              <a:t>The third label reads ‘Boundary markers’; next to it is a dashed line.</a:t>
            </a:r>
          </a:p>
          <a:p>
            <a:pPr>
              <a:buFont typeface="+mj-lt"/>
              <a:buAutoNum type="arabicPeriod"/>
            </a:pPr>
            <a:r>
              <a:rPr lang="en-AU" dirty="0"/>
              <a:t>The fourth label reads ‘Hoops’; next to it is the outline of a circle.</a:t>
            </a:r>
            <a:endParaRPr lang="en-AU" b="1" dirty="0"/>
          </a:p>
          <a:p>
            <a:endParaRPr lang="en-AU" b="1" dirty="0"/>
          </a:p>
          <a:p>
            <a:r>
              <a:rPr lang="en-AU" b="1" dirty="0"/>
              <a:t>Image long description (Figure 1): </a:t>
            </a:r>
            <a:r>
              <a:rPr lang="en-AU" dirty="0"/>
              <a:t>On a white rectangular background appears a rectangle drawn with dashed lines, representing boundary markers. Around the outside of the boundary markers are circles shaded blue, representing students. The students on the left side of the rectangle are labelled ‘Red’; the students along the top side of the rectangle are labelled ‘Green’; the students along the right side of the rectangle are labelled ‘Blue’; the students along the bottom of the rectangle are labelled ‘Yellow’. On the inside of the boundary, a line with arrows at each end is drawn horizontally, which intersects with a second line drawn vertically, with arrows at each end. The arrows represent the direction in which students are to move. The intersection of the lines creates 4 sections. Within each section are placed a series of circle outlines, representing hoops.  </a:t>
            </a:r>
          </a:p>
        </p:txBody>
      </p:sp>
      <p:sp>
        <p:nvSpPr>
          <p:cNvPr id="4" name="Slide Number Placeholder 3"/>
          <p:cNvSpPr>
            <a:spLocks noGrp="1"/>
          </p:cNvSpPr>
          <p:nvPr>
            <p:ph type="sldNum" sz="quarter" idx="5"/>
          </p:nvPr>
        </p:nvSpPr>
        <p:spPr/>
        <p:txBody>
          <a:bodyPr/>
          <a:lstStyle/>
          <a:p>
            <a:fld id="{8EF2B149-89B8-4A4A-AFE5-D68244BA63D8}" type="slidenum">
              <a:rPr lang="en-AU" smtClean="0"/>
              <a:t>46</a:t>
            </a:fld>
            <a:endParaRPr lang="en-AU"/>
          </a:p>
        </p:txBody>
      </p:sp>
    </p:spTree>
    <p:extLst>
      <p:ext uri="{BB962C8B-B14F-4D97-AF65-F5344CB8AC3E}">
        <p14:creationId xmlns:p14="http://schemas.microsoft.com/office/powerpoint/2010/main" val="3238186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7A2A1-80C2-BC1B-4264-164F81EA0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A8D55-1B45-9B13-A2C9-883581AC5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620061-2578-327D-1F96-1BF6B73E3E06}"/>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kumimoji="0" lang="en-AU" altLang="en-US" sz="1800" b="0" i="0" u="none" strike="noStrike" kern="1200" cap="none" spc="0" normalizeH="0" baseline="0" noProof="0" dirty="0">
              <a:ln>
                <a:noFill/>
              </a:ln>
              <a:solidFill>
                <a:srgbClr val="002060"/>
              </a:solidFill>
              <a:effectLst/>
              <a:uLnTx/>
              <a:uFillTx/>
              <a:latin typeface="Public Sans Light"/>
              <a:ea typeface="+mn-ea"/>
              <a:cs typeface="+mn-cs"/>
            </a:endParaRPr>
          </a:p>
        </p:txBody>
      </p:sp>
      <p:sp>
        <p:nvSpPr>
          <p:cNvPr id="4" name="Slide Number Placeholder 3">
            <a:extLst>
              <a:ext uri="{FF2B5EF4-FFF2-40B4-BE49-F238E27FC236}">
                <a16:creationId xmlns:a16="http://schemas.microsoft.com/office/drawing/2014/main" id="{5FD79DF1-18A5-31F7-EA9A-C54FE7EAC9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5272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Image long description (Key)</a:t>
            </a:r>
            <a:r>
              <a:rPr lang="en-AU" dirty="0"/>
              <a:t>: Under the heading ‘Key’, 3 items are listed:</a:t>
            </a:r>
          </a:p>
          <a:p>
            <a:pPr>
              <a:buFont typeface="+mj-lt"/>
              <a:buAutoNum type="arabicPeriod"/>
            </a:pPr>
            <a:r>
              <a:rPr lang="en-AU" dirty="0"/>
              <a:t>The first label reads ‘Crabs and direction’; next to it is a blue shaded circle with a green stripe running through it diagonally. A line with arrows at both ends runs horizontally through the centre of the circle.</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AU" dirty="0"/>
              <a:t>The second label reads ‘Student’; next to it is a circle shaded blue.</a:t>
            </a:r>
          </a:p>
          <a:p>
            <a:pPr>
              <a:buFont typeface="+mj-lt"/>
              <a:buAutoNum type="arabicPeriod"/>
            </a:pPr>
            <a:r>
              <a:rPr lang="en-AU" dirty="0"/>
              <a:t>The third label reads ‘Boundary markers’; next to it is a dashed line.</a:t>
            </a:r>
          </a:p>
          <a:p>
            <a:pPr>
              <a:buFont typeface="+mj-lt"/>
              <a:buNone/>
            </a:pPr>
            <a:endParaRPr lang="en-AU" dirty="0"/>
          </a:p>
          <a:p>
            <a:r>
              <a:rPr lang="en-AU" b="1" dirty="0"/>
              <a:t>Image long description (Figure 2): </a:t>
            </a:r>
            <a:r>
              <a:rPr lang="en-AU" b="0" dirty="0"/>
              <a:t>Five dashed lines representing boundary markers run horizontally across a rectangle, creating 4 evenly spaced rows. T</a:t>
            </a:r>
            <a:r>
              <a:rPr lang="en-AU" dirty="0"/>
              <a:t>welve shaded circles representing students are positioned along the boundary at the top of the image. In the centre of the first row is a blue shaded circle with a green stripe running through it diagonally, representing the crab. A line with arrows at both ends runs horizontally through the centre of the circle, indicating the directions in which the crab can move. Another crab is positioned at the right end of the second row; a third crab is positioned towards the left-hand end of the third row; a fourth crab is positioned in the centre of the fourth row. Two lines run from the top boundary marker to the bottom boundary, each ending with a downward-pointing arrow. </a:t>
            </a:r>
          </a:p>
        </p:txBody>
      </p:sp>
      <p:sp>
        <p:nvSpPr>
          <p:cNvPr id="4" name="Slide Number Placeholder 3"/>
          <p:cNvSpPr>
            <a:spLocks noGrp="1"/>
          </p:cNvSpPr>
          <p:nvPr>
            <p:ph type="sldNum" sz="quarter" idx="5"/>
          </p:nvPr>
        </p:nvSpPr>
        <p:spPr/>
        <p:txBody>
          <a:bodyPr/>
          <a:lstStyle/>
          <a:p>
            <a:fld id="{8EF2B149-89B8-4A4A-AFE5-D68244BA63D8}" type="slidenum">
              <a:rPr lang="en-AU" smtClean="0"/>
              <a:t>48</a:t>
            </a:fld>
            <a:endParaRPr lang="en-AU"/>
          </a:p>
        </p:txBody>
      </p:sp>
    </p:spTree>
    <p:extLst>
      <p:ext uri="{BB962C8B-B14F-4D97-AF65-F5344CB8AC3E}">
        <p14:creationId xmlns:p14="http://schemas.microsoft.com/office/powerpoint/2010/main" val="3311060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58E15-7D74-C115-AAE2-05BE4381B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43807C-3AF5-FAA6-155F-77A479BFE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38D537-5FD5-B344-6BDF-8DE946232288}"/>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800" b="0" spc="-10" dirty="0">
              <a:solidFill>
                <a:srgbClr val="002664"/>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C15B67-AB41-7348-156B-D8570C131C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503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1C0AF-188D-7DA9-3E4F-EACD379EE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63CD8-1294-CDDE-2574-EBC0E1845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292395-12A3-D22C-F3B5-A2F181DF2621}"/>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800" b="0" spc="-10" dirty="0">
              <a:solidFill>
                <a:srgbClr val="002664"/>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A39017C-ED9D-0246-F191-553B0C8794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797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2104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340">
              <a:lnSpc>
                <a:spcPct val="115000"/>
              </a:lnSpc>
              <a:spcBef>
                <a:spcPts val="800"/>
              </a:spcBef>
              <a:spcAft>
                <a:spcPts val="1000"/>
              </a:spcAft>
            </a:pPr>
            <a:endPar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5814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C4118-86D0-DD1E-23AE-9D2C08687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8C649-A51E-F6FC-6268-ABFC1CB5CF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3707CC-4573-FF50-66CA-DD3C0AAA75A3}"/>
              </a:ext>
            </a:extLst>
          </p:cNvPr>
          <p:cNvSpPr>
            <a:spLocks noGrp="1"/>
          </p:cNvSpPr>
          <p:nvPr>
            <p:ph type="body" idx="1"/>
          </p:nvPr>
        </p:nvSpPr>
        <p:spPr/>
        <p:txBody>
          <a:bodyPr/>
          <a:lstStyle/>
          <a:p>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(Key): </a:t>
            </a:r>
            <a:r>
              <a:rPr lang="en-AU" dirty="0"/>
              <a:t>Under the heading ‘Key’, 4 items are listed:</a:t>
            </a:r>
          </a:p>
          <a:p>
            <a:pPr>
              <a:buFont typeface="+mj-lt"/>
              <a:buAutoNum type="arabicPeriod"/>
            </a:pPr>
            <a:r>
              <a:rPr lang="en-AU" dirty="0"/>
              <a:t>The first label reads ‘Object and direction’; next to it is a circle shaded red with an arrow extending outwards to the right.</a:t>
            </a:r>
          </a:p>
          <a:p>
            <a:pPr>
              <a:buFont typeface="+mj-lt"/>
              <a:buAutoNum type="arabicPeriod"/>
            </a:pPr>
            <a:r>
              <a:rPr lang="en-AU" dirty="0"/>
              <a:t>The second label reads ‘Student’; next to it is a circle shaded blue.</a:t>
            </a:r>
          </a:p>
          <a:p>
            <a:pPr>
              <a:buFont typeface="+mj-lt"/>
              <a:buAutoNum type="arabicPeriod"/>
            </a:pPr>
            <a:r>
              <a:rPr lang="en-AU" dirty="0"/>
              <a:t>The third label reads ‘Boundary markers’; next to it is a dashed line.</a:t>
            </a:r>
          </a:p>
          <a:p>
            <a:pPr>
              <a:buFont typeface="+mj-lt"/>
              <a:buAutoNum type="arabicPeriod"/>
            </a:pPr>
            <a:r>
              <a:rPr lang="en-AU" dirty="0"/>
              <a:t>The fourth label reads ‘Targets’; next to it is a triangle shaded green.</a:t>
            </a:r>
            <a:endParaRPr lang="en-AU" sz="1200" b="0" spc="0" dirty="0">
              <a:solidFill>
                <a:schemeClr val="tx1"/>
              </a:solidFill>
              <a:effectLst/>
              <a:latin typeface="+mn-lt"/>
              <a:ea typeface="+mn-ea"/>
              <a:cs typeface="+mn-cs"/>
            </a:endParaRPr>
          </a:p>
          <a:p>
            <a:pPr>
              <a:buFont typeface="+mj-lt"/>
              <a:buAutoNum type="arabicPeriod"/>
            </a:pPr>
            <a:endParaRPr lang="en-AU" sz="1200" b="0" spc="0" dirty="0">
              <a:solidFill>
                <a:schemeClr val="tx1"/>
              </a:solidFill>
              <a:effectLst/>
              <a:latin typeface="+mn-lt"/>
              <a:ea typeface="+mn-ea"/>
              <a:cs typeface="+mn-cs"/>
            </a:endParaRPr>
          </a:p>
          <a:p>
            <a:pPr>
              <a:buFont typeface="+mj-lt"/>
              <a:buNone/>
            </a:pPr>
            <a:r>
              <a:rPr lang="en-AU" sz="1200" b="1" spc="0" dirty="0">
                <a:solidFill>
                  <a:schemeClr val="tx1"/>
                </a:solidFill>
                <a:effectLst/>
                <a:latin typeface="+mn-lt"/>
                <a:ea typeface="+mn-ea"/>
                <a:cs typeface="+mn-cs"/>
              </a:rPr>
              <a:t>Image </a:t>
            </a:r>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long description (Figure 3): </a:t>
            </a:r>
            <a:r>
              <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On a white square-shaped background is shown </a:t>
            </a:r>
            <a:r>
              <a:rPr lang="en-AU" dirty="0"/>
              <a:t>a grid of twenty green-shaded triangles pointing upward, arranged in 4 rows of 5. Below this grid, there is a dashed line which runs horizontally across the width of the image. Under the dashed line, there is a row of evenly-spaced circles, shaded red, with a single red arrow pointing straight upward. Below each red circle are five circles shaded blue.</a:t>
            </a:r>
            <a:endPar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605CC12-F799-D140-EE3F-77A011B3AE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179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4E8AE-C83D-8213-840A-D6B64398D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5BA99-BCF3-B924-2118-23BB220A5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E880B-19D2-8D1C-099E-B385F5AA4734}"/>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97B385AD-18B7-8C6C-4FF0-4E1C71CDEC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4604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B8C00-4E26-FDC4-5841-B440690E3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476CB-6B47-1458-6C19-17150196A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EF8E2-AC99-0560-0FA7-464DCCD77C8B}"/>
              </a:ext>
            </a:extLst>
          </p:cNvPr>
          <p:cNvSpPr>
            <a:spLocks noGrp="1"/>
          </p:cNvSpPr>
          <p:nvPr>
            <p:ph type="body" idx="1"/>
          </p:nvPr>
        </p:nvSpPr>
        <p:spPr/>
        <p:txBody>
          <a:bodyPr/>
          <a:lstStyle/>
          <a:p>
            <a:pPr marL="180340">
              <a:lnSpc>
                <a:spcPct val="115000"/>
              </a:lnSpc>
              <a:spcBef>
                <a:spcPts val="800"/>
              </a:spcBef>
              <a:spcAft>
                <a:spcPts val="1000"/>
              </a:spcAft>
            </a:pPr>
            <a:endPar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8AE3D21-A3F4-515E-3293-41F5DF07B9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9518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26C66-AA4E-170B-BC59-CFEC5EC3F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58105-C3FA-508F-F883-43D6098FB2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1BA1C-BF00-4176-980E-F2EC3C997222}"/>
              </a:ext>
            </a:extLst>
          </p:cNvPr>
          <p:cNvSpPr>
            <a:spLocks noGrp="1"/>
          </p:cNvSpPr>
          <p:nvPr>
            <p:ph type="body" idx="1"/>
          </p:nvPr>
        </p:nvSpPr>
        <p:spPr/>
        <p:txBody>
          <a:bodyPr/>
          <a:lstStyle/>
          <a:p>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(Key)</a:t>
            </a:r>
            <a:r>
              <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 Under the heading ‘Key’, 5 items are listed:</a:t>
            </a:r>
            <a:endParaRPr lang="en-AU" dirty="0"/>
          </a:p>
          <a:p>
            <a:pPr>
              <a:buFont typeface="+mj-lt"/>
              <a:buAutoNum type="arabicPeriod"/>
            </a:pPr>
            <a:r>
              <a:rPr lang="en-AU" dirty="0"/>
              <a:t>The first label reads ‘Object and direction’; next to it is a circle shaded red. A line with arrows at each end runs through the centre of the circle.</a:t>
            </a:r>
          </a:p>
          <a:p>
            <a:pPr>
              <a:buFont typeface="+mj-lt"/>
              <a:buAutoNum type="arabicPeriod"/>
            </a:pPr>
            <a:r>
              <a:rPr lang="en-AU" dirty="0"/>
              <a:t>The second label reads ‘Student’; next to it is a circle shaded blue.</a:t>
            </a:r>
          </a:p>
          <a:p>
            <a:pPr>
              <a:buFont typeface="+mj-lt"/>
              <a:buAutoNum type="arabicPeriod"/>
            </a:pPr>
            <a:r>
              <a:rPr lang="en-AU" dirty="0"/>
              <a:t>The third label reads ‘Defender’; next to it is a circle shaded blue with a green stripe running diagonally through it.</a:t>
            </a:r>
          </a:p>
          <a:p>
            <a:pPr>
              <a:buFont typeface="+mj-lt"/>
              <a:buAutoNum type="arabicPeriod"/>
            </a:pPr>
            <a:r>
              <a:rPr lang="en-AU" dirty="0"/>
              <a:t>The fourth label reads ‘Boundary markers’; next to it is a dashed line.</a:t>
            </a:r>
          </a:p>
          <a:p>
            <a:pPr>
              <a:buFont typeface="+mj-lt"/>
              <a:buAutoNum type="arabicPeriod"/>
            </a:pPr>
            <a:r>
              <a:rPr lang="en-AU" dirty="0"/>
              <a:t>The fifth label reads ‘Target’; next to it is a triangle shaded green.</a:t>
            </a:r>
          </a:p>
          <a:p>
            <a:pPr>
              <a:buFont typeface="+mj-lt"/>
              <a:buAutoNum type="arabicPeriod"/>
            </a:pPr>
            <a:endParaRPr lang="en-AU" dirty="0"/>
          </a:p>
          <a:p>
            <a:pPr>
              <a:buFont typeface="+mj-lt"/>
              <a:buNone/>
            </a:pPr>
            <a:r>
              <a:rPr lang="en-AU" b="1" dirty="0"/>
              <a:t>Image long description (Figure 4): </a:t>
            </a:r>
            <a:r>
              <a:rPr lang="en-AU" b="0" dirty="0"/>
              <a:t>On a white square background is positioned a diamond-shaped image with a dashed outline. Blue shaded circles are positioned at each point of the diamond. Between each blue circle, in the middle of the dashed line of each side of the diamond, are red circles with arrows through their centres. In the centre of the diamond, a blue circle with a green stripe running diagonally through it, partially overlaps a </a:t>
            </a:r>
            <a:r>
              <a:rPr lang="en-AU" dirty="0"/>
              <a:t>green triangle pointing upward.</a:t>
            </a:r>
            <a:endParaRPr lang="en-AU" b="1" dirty="0"/>
          </a:p>
        </p:txBody>
      </p:sp>
      <p:sp>
        <p:nvSpPr>
          <p:cNvPr id="4" name="Slide Number Placeholder 3">
            <a:extLst>
              <a:ext uri="{FF2B5EF4-FFF2-40B4-BE49-F238E27FC236}">
                <a16:creationId xmlns:a16="http://schemas.microsoft.com/office/drawing/2014/main" id="{8376BB13-31D8-C347-0A02-D9F0FC5B7B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7377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0759D-E901-1684-22CF-0C7B90183F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FDEF9-8FE4-122B-01AA-54E0C2FA74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B5520A-CA7D-BED8-CC0C-71695719EE63}"/>
              </a:ext>
            </a:extLst>
          </p:cNvPr>
          <p:cNvSpPr>
            <a:spLocks noGrp="1"/>
          </p:cNvSpPr>
          <p:nvPr>
            <p:ph type="body" idx="1"/>
          </p:nvPr>
        </p:nvSpPr>
        <p:spPr/>
        <p:txBody>
          <a:bodyPr/>
          <a:lstStyle/>
          <a:p>
            <a:pPr marL="180340">
              <a:lnSpc>
                <a:spcPct val="115000"/>
              </a:lnSpc>
              <a:spcBef>
                <a:spcPts val="800"/>
              </a:spcBef>
              <a:spcAft>
                <a:spcPts val="1000"/>
              </a:spcAft>
            </a:pPr>
            <a:endPar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5202EC3-2323-EE6E-9936-A1EC9F5AEB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715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7EDA7-00F9-E8CF-E5C4-B6FFE1063D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23021-08F0-8A95-02C8-5FC95FB6F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B90CA-58A9-F2A4-AF0D-173F79C56C73}"/>
              </a:ext>
            </a:extLst>
          </p:cNvPr>
          <p:cNvSpPr>
            <a:spLocks noGrp="1"/>
          </p:cNvSpPr>
          <p:nvPr>
            <p:ph type="body" idx="1"/>
          </p:nvPr>
        </p:nvSpPr>
        <p:spPr/>
        <p:txBody>
          <a:bodyPr/>
          <a:lstStyle/>
          <a:p>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(Key): </a:t>
            </a:r>
            <a:r>
              <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Under the heading ‘Key’, is a list of 4 items:</a:t>
            </a:r>
            <a:endParaRPr lang="en-AU" dirty="0"/>
          </a:p>
          <a:p>
            <a:pPr>
              <a:buFont typeface="+mj-lt"/>
              <a:buAutoNum type="arabicPeriod"/>
            </a:pPr>
            <a:r>
              <a:rPr lang="en-AU" dirty="0"/>
              <a:t>The first label reads ‘Object and direction’; next to it is a circle shaded red, with a red arrow extending outwards to the right.</a:t>
            </a:r>
          </a:p>
          <a:p>
            <a:pPr>
              <a:buFont typeface="+mj-lt"/>
              <a:buAutoNum type="arabicPeriod"/>
            </a:pPr>
            <a:r>
              <a:rPr lang="en-AU" dirty="0"/>
              <a:t>The second label reads ‘Team X’; next to it is a circle shaded blue, with a green stripe running through it diagonally.</a:t>
            </a:r>
          </a:p>
          <a:p>
            <a:pPr>
              <a:buFont typeface="+mj-lt"/>
              <a:buAutoNum type="arabicPeriod"/>
            </a:pPr>
            <a:r>
              <a:rPr lang="en-AU" dirty="0"/>
              <a:t>The third label reads ‘Team Y’; next to it is a circle shaded blue.</a:t>
            </a:r>
          </a:p>
          <a:p>
            <a:pPr>
              <a:buFont typeface="+mj-lt"/>
              <a:buAutoNum type="arabicPeriod"/>
            </a:pPr>
            <a:r>
              <a:rPr lang="en-AU" dirty="0"/>
              <a:t>The fourth label reads ‘Boundary markers’; next to it is a dashed line.</a:t>
            </a:r>
            <a:endPar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a:p>
            <a:pPr>
              <a:buFont typeface="+mj-lt"/>
              <a:buAutoNum type="arabicPeriod"/>
            </a:pPr>
            <a:endPar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a:p>
            <a:pPr>
              <a:buFont typeface="+mj-lt"/>
              <a:buNone/>
            </a:pPr>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(Figure 5): </a:t>
            </a:r>
            <a:r>
              <a:rPr lang="en-AU" dirty="0"/>
              <a:t>A white rectangular background is divided in half by a dashed line. This line runs vertically from the top edge to the bottom edge of the diagram. In the left half, positioned near the centre and upper left of the half, are 2 blue circles, each with a green stripe running diagonally through them. Next to the blue circle in the centre is a red circle. A line connects it to another red circle in the right half on the diagram. An arrow extends from the second circle to the top left of the half. Positioned near the upper right and lower right of the right half, there are 2 blue circles. Each have an arrow extending towards the red arrow. </a:t>
            </a:r>
          </a:p>
        </p:txBody>
      </p:sp>
      <p:sp>
        <p:nvSpPr>
          <p:cNvPr id="4" name="Slide Number Placeholder 3">
            <a:extLst>
              <a:ext uri="{FF2B5EF4-FFF2-40B4-BE49-F238E27FC236}">
                <a16:creationId xmlns:a16="http://schemas.microsoft.com/office/drawing/2014/main" id="{9990BFD1-F570-8089-1FC0-B2E643AF4A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6627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4A8DF-4B75-A3EF-E15C-12D1B9D3B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54BA8-8AA1-5F08-96D7-FCFA8FFA4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02EB9-32CA-DE74-9699-65CCD9F73555}"/>
              </a:ext>
            </a:extLst>
          </p:cNvPr>
          <p:cNvSpPr>
            <a:spLocks noGrp="1"/>
          </p:cNvSpPr>
          <p:nvPr>
            <p:ph type="body" idx="1"/>
          </p:nvPr>
        </p:nvSpPr>
        <p:spPr/>
        <p:txBody>
          <a:bodyPr/>
          <a:lstStyle/>
          <a:p>
            <a:pPr marL="180340">
              <a:lnSpc>
                <a:spcPct val="115000"/>
              </a:lnSpc>
              <a:spcBef>
                <a:spcPts val="800"/>
              </a:spcBef>
              <a:spcAft>
                <a:spcPts val="1000"/>
              </a:spcAft>
            </a:pPr>
            <a:endPar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C8F58EE-1AC2-E6CC-B140-434B11EC2A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2164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D9C5A-90D1-8AEA-2551-7D1BBADC1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D096B-7870-72EA-5E61-CDACE6A39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9A178-47F4-B44C-0B15-F698D46A315F}"/>
              </a:ext>
            </a:extLst>
          </p:cNvPr>
          <p:cNvSpPr>
            <a:spLocks noGrp="1"/>
          </p:cNvSpPr>
          <p:nvPr>
            <p:ph type="body" idx="1"/>
          </p:nvPr>
        </p:nvSpPr>
        <p:spPr/>
        <p:txBody>
          <a:bodyPr/>
          <a:lstStyle/>
          <a:p>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(Key): </a:t>
            </a:r>
            <a:r>
              <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Under the heading ‘Key’, is a list of 4 items:</a:t>
            </a:r>
            <a:endParaRPr lang="en-AU" dirty="0"/>
          </a:p>
          <a:p>
            <a:pPr>
              <a:buFont typeface="+mj-lt"/>
              <a:buAutoNum type="arabicPeriod"/>
            </a:pPr>
            <a:r>
              <a:rPr lang="en-AU" dirty="0"/>
              <a:t>The first label reads ‘Object and direction’; next to it is a circle shaded red, with a red arrow extending outwards to the right.</a:t>
            </a:r>
          </a:p>
          <a:p>
            <a:pPr>
              <a:buFont typeface="+mj-lt"/>
              <a:buAutoNum type="arabicPeriod"/>
            </a:pPr>
            <a:r>
              <a:rPr lang="en-AU" dirty="0"/>
              <a:t>The second label reads ‘Team X’; next to it is a circle shaded blue, with a green stripe running through it diagonally.</a:t>
            </a:r>
          </a:p>
          <a:p>
            <a:pPr>
              <a:buFont typeface="+mj-lt"/>
              <a:buAutoNum type="arabicPeriod"/>
            </a:pPr>
            <a:r>
              <a:rPr lang="en-AU" dirty="0"/>
              <a:t>The third label reads ‘Team Y’; next to it is a circle shaded blue.</a:t>
            </a:r>
          </a:p>
          <a:p>
            <a:pPr>
              <a:buFont typeface="+mj-lt"/>
              <a:buAutoNum type="arabicPeriod"/>
            </a:pPr>
            <a:r>
              <a:rPr lang="en-AU" dirty="0"/>
              <a:t>The fourth label reads ‘Boundary markers’; next to it is a dashed line.</a:t>
            </a:r>
            <a:endPar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a:p>
            <a:pPr>
              <a:buFont typeface="+mj-lt"/>
              <a:buAutoNum type="arabicPeriod"/>
            </a:pPr>
            <a:endPar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(Figure 6): </a:t>
            </a:r>
            <a:r>
              <a:rPr lang="en-AU" dirty="0"/>
              <a:t>A white rectangular background is divided in half by a dashed line. This line runs vertically from the top edge to the bottom edge of the diagram. In the left half, there are 5 blue circles, each with a green stripe running diagonally through them, arranged in a loose cluster. On the right side, there are 5 blue circles, also arranged in a cluster. A red circle appears between 2 blue circles in the right half. An arrow runs through the red circle, from one blue circle to another in the centre. A second red arrow runs from the blue circle in the centre, across the dashed line, pointing to a second red circle in the left half. </a:t>
            </a:r>
          </a:p>
          <a:p>
            <a:pPr>
              <a:buFont typeface="+mj-lt"/>
              <a:buNone/>
            </a:pPr>
            <a:endParaRPr lang="en-AU" dirty="0"/>
          </a:p>
        </p:txBody>
      </p:sp>
      <p:sp>
        <p:nvSpPr>
          <p:cNvPr id="4" name="Slide Number Placeholder 3">
            <a:extLst>
              <a:ext uri="{FF2B5EF4-FFF2-40B4-BE49-F238E27FC236}">
                <a16:creationId xmlns:a16="http://schemas.microsoft.com/office/drawing/2014/main" id="{5BC46A41-97DA-FAE3-CAAB-55034C43C2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656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97500-6B66-D053-55EF-CC379420C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2CA61-F873-D3BB-5911-BAA000299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6EFAA-0ACF-A37A-200D-2DA65A29E3A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EAAF6FC-D9B3-B94B-9B18-48AA03045F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214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E7E1B-8FA4-D355-EB8F-A3CF0C9A4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10987-BFC0-D9EE-D50D-45EC4C253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F108C1-5725-AD49-9278-A238BEA4DAAA}"/>
              </a:ext>
            </a:extLst>
          </p:cNvPr>
          <p:cNvSpPr>
            <a:spLocks noGrp="1"/>
          </p:cNvSpPr>
          <p:nvPr>
            <p:ph type="body" idx="1"/>
          </p:nvPr>
        </p:nvSpPr>
        <p:spPr/>
        <p:txBody>
          <a:bodyPr/>
          <a:lstStyle/>
          <a:p>
            <a:pPr marL="180340">
              <a:lnSpc>
                <a:spcPct val="115000"/>
              </a:lnSpc>
              <a:spcBef>
                <a:spcPts val="800"/>
              </a:spcBef>
              <a:spcAft>
                <a:spcPts val="1000"/>
              </a:spcAft>
            </a:pPr>
            <a:endPar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7CE061F-0E1B-35D9-2CFD-1F32D3749B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6474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6B31B-73E5-AE0F-77AE-42B4F86D7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058-69CF-2094-6D6B-2C4B6FCDC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1021F-BB80-0EE8-35D1-F259E1F03466}"/>
              </a:ext>
            </a:extLst>
          </p:cNvPr>
          <p:cNvSpPr>
            <a:spLocks noGrp="1"/>
          </p:cNvSpPr>
          <p:nvPr>
            <p:ph type="body" idx="1"/>
          </p:nvPr>
        </p:nvSpPr>
        <p:spPr/>
        <p:txBody>
          <a:bodyPr/>
          <a:lstStyle/>
          <a:p>
            <a:pPr marL="180340">
              <a:lnSpc>
                <a:spcPct val="115000"/>
              </a:lnSpc>
              <a:spcBef>
                <a:spcPts val="800"/>
              </a:spcBef>
              <a:spcAft>
                <a:spcPts val="1000"/>
              </a:spcAft>
            </a:pPr>
            <a:endPar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5D32C66-46AD-3218-A354-73B8A4FFA0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9701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22CEA-2226-D382-CFC5-41CEE7CE0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C3637-96BE-EE5B-3CCE-C66B79E59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3DB2F-E83E-14AB-9975-AA8D02A7D3B3}"/>
              </a:ext>
            </a:extLst>
          </p:cNvPr>
          <p:cNvSpPr>
            <a:spLocks noGrp="1"/>
          </p:cNvSpPr>
          <p:nvPr>
            <p:ph type="body" idx="1"/>
          </p:nvPr>
        </p:nvSpPr>
        <p:spPr/>
        <p:txBody>
          <a:bodyPr/>
          <a:lstStyle/>
          <a:p>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(Key): </a:t>
            </a:r>
            <a:r>
              <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Under the heading ‘Key’, is a list of 4 items:</a:t>
            </a:r>
            <a:endParaRPr lang="en-AU" dirty="0"/>
          </a:p>
          <a:p>
            <a:pPr>
              <a:buFont typeface="+mj-lt"/>
              <a:buAutoNum type="arabicPeriod"/>
            </a:pPr>
            <a:r>
              <a:rPr lang="en-AU" dirty="0"/>
              <a:t>The first label reads ‘Object and direction’; next to it is a circle shaded red, with a red arrow extending outwards to the right.</a:t>
            </a:r>
          </a:p>
          <a:p>
            <a:pPr>
              <a:buFont typeface="+mj-lt"/>
              <a:buAutoNum type="arabicPeriod"/>
            </a:pPr>
            <a:r>
              <a:rPr lang="en-AU" dirty="0"/>
              <a:t>The second label reads ‘Striker and direction’; next to it is a circle shaded blue, with a green stripe running through it diagonally. An arrow extends outward to the right.</a:t>
            </a:r>
          </a:p>
          <a:p>
            <a:pPr>
              <a:buFont typeface="+mj-lt"/>
              <a:buAutoNum type="arabicPeriod"/>
            </a:pPr>
            <a:r>
              <a:rPr lang="en-AU" dirty="0"/>
              <a:t>The third label reads ‘Fielders’; next to it is a circle shaded blue.</a:t>
            </a:r>
          </a:p>
          <a:p>
            <a:pPr>
              <a:buFont typeface="+mj-lt"/>
              <a:buAutoNum type="arabicPeriod"/>
            </a:pPr>
            <a:r>
              <a:rPr lang="en-AU" dirty="0"/>
              <a:t>The fourth label reads ‘Markers’; next to it is a triangle shaded green.</a:t>
            </a:r>
            <a:endPar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a:p>
            <a:pPr>
              <a:buFont typeface="+mj-lt"/>
              <a:buAutoNum type="arabicPeriod"/>
            </a:pPr>
            <a:endPar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(Figure 7): </a:t>
            </a:r>
            <a:r>
              <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Six blue circles are grouped across the top of a</a:t>
            </a:r>
            <a:r>
              <a:rPr lang="en-AU" dirty="0"/>
              <a:t> white square background in a loose, uneven pattern. Three green triangles are evenly spaced across the bottom of the diagram. A blue circle, with a green strip running through it diagonally, partially overlaps the triangle in the centre. Running through the circle is a solid line with arrows at either end. At the apex of the triangle, is a small red circle, with an arrow extending straight up, pointing towards the circles grouped at the top of the page.</a:t>
            </a:r>
          </a:p>
        </p:txBody>
      </p:sp>
      <p:sp>
        <p:nvSpPr>
          <p:cNvPr id="4" name="Slide Number Placeholder 3">
            <a:extLst>
              <a:ext uri="{FF2B5EF4-FFF2-40B4-BE49-F238E27FC236}">
                <a16:creationId xmlns:a16="http://schemas.microsoft.com/office/drawing/2014/main" id="{BA9845F8-7E60-7E22-8169-B43FD7846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6</a:t>
            </a:fld>
            <a:endParaRPr lang="en-AU" dirty="0"/>
          </a:p>
        </p:txBody>
      </p:sp>
    </p:spTree>
    <p:extLst>
      <p:ext uri="{BB962C8B-B14F-4D97-AF65-F5344CB8AC3E}">
        <p14:creationId xmlns:p14="http://schemas.microsoft.com/office/powerpoint/2010/main" val="30013624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A1FCC-1F1D-7F09-9AED-BDEC1CA77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C9B25-954A-ED1D-1554-378E6C77F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48E71-AA5B-2C46-B1FA-EEE16A178EED}"/>
              </a:ext>
            </a:extLst>
          </p:cNvPr>
          <p:cNvSpPr>
            <a:spLocks noGrp="1"/>
          </p:cNvSpPr>
          <p:nvPr>
            <p:ph type="body" idx="1"/>
          </p:nvPr>
        </p:nvSpPr>
        <p:spPr/>
        <p:txBody>
          <a:bodyPr/>
          <a:lstStyle/>
          <a:p>
            <a:pPr marL="180340">
              <a:lnSpc>
                <a:spcPct val="115000"/>
              </a:lnSpc>
              <a:spcBef>
                <a:spcPts val="800"/>
              </a:spcBef>
              <a:spcAft>
                <a:spcPts val="1000"/>
              </a:spcAft>
            </a:pPr>
            <a:endPar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7E2F9EA-13B1-962A-4AF1-E82ED5CEAD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7764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B4A4E-54FB-C9BD-3B94-CF1F581E4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9973F-C29C-DF4C-868A-263490D8B2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ADFE7-2CD5-E290-86DC-9FBFE527926E}"/>
              </a:ext>
            </a:extLst>
          </p:cNvPr>
          <p:cNvSpPr>
            <a:spLocks noGrp="1"/>
          </p:cNvSpPr>
          <p:nvPr>
            <p:ph type="body" idx="1"/>
          </p:nvPr>
        </p:nvSpPr>
        <p:spPr/>
        <p:txBody>
          <a:bodyPr/>
          <a:lstStyle/>
          <a:p>
            <a:pPr marL="180340">
              <a:lnSpc>
                <a:spcPct val="115000"/>
              </a:lnSpc>
              <a:spcBef>
                <a:spcPts val="800"/>
              </a:spcBef>
              <a:spcAft>
                <a:spcPts val="1000"/>
              </a:spcAft>
            </a:pPr>
            <a:endPar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AEC680B-4968-003E-0B80-1A0B430FA7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1152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7FACD-1F5A-ABE8-6AD8-C74697A7A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2062B-B871-85F3-EBA4-26B541522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71458-0226-34DA-71BD-33B015BC8BE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0A3FE66-7DCA-4C37-1C09-8CCDCC81CB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123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2C18A-1541-001B-6D6E-F40335654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6609E-454F-9D76-4C18-A6F138D3F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8E6ED-B35A-CDAD-CADB-B842BDC1A786}"/>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A251337-ADCA-2AC5-01F7-EAABAAF6C7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6383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06D33-512D-B07B-25FF-87D073C65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6EB97-ADC9-37DA-DF0A-D2A8C674C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7F429-E7DA-5135-D430-02F74E3E5254}"/>
              </a:ext>
            </a:extLst>
          </p:cNvPr>
          <p:cNvSpPr>
            <a:spLocks noGrp="1"/>
          </p:cNvSpPr>
          <p:nvPr>
            <p:ph type="body" idx="1"/>
          </p:nvPr>
        </p:nvSpPr>
        <p:spPr/>
        <p:txBody>
          <a:bodyPr/>
          <a:lstStyle/>
          <a:p>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(Key): </a:t>
            </a:r>
            <a:r>
              <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Under the heading ‘Key’, is a list of 4 items:</a:t>
            </a:r>
            <a:endParaRPr lang="en-AU" dirty="0"/>
          </a:p>
          <a:p>
            <a:pPr>
              <a:buFont typeface="+mj-lt"/>
              <a:buAutoNum type="arabicPeriod"/>
            </a:pPr>
            <a:r>
              <a:rPr lang="en-AU" dirty="0"/>
              <a:t>The first label reads ‘Team X’; next to it is a circle shaded blue, with a green stripe running through it diagonally.</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AU" dirty="0"/>
              <a:t>The second label reads ‘Team Y’; next to it is a circle shaded blue.</a:t>
            </a:r>
          </a:p>
          <a:p>
            <a:pPr>
              <a:buFont typeface="+mj-lt"/>
              <a:buAutoNum type="arabicPeriod"/>
            </a:pPr>
            <a:r>
              <a:rPr lang="en-AU" dirty="0"/>
              <a:t>The third label reads ‘Ball’; next to it is a circle shaded red.</a:t>
            </a:r>
          </a:p>
          <a:p>
            <a:pPr>
              <a:buFont typeface="+mj-lt"/>
              <a:buAutoNum type="arabicPeriod"/>
            </a:pPr>
            <a:r>
              <a:rPr lang="en-AU" dirty="0"/>
              <a:t>The fourth label reads ‘Hoop or crate’; next to it is the outline of an empty circle, not shaded.</a:t>
            </a:r>
            <a:endParaRPr lang="en-AU" b="1" dirty="0"/>
          </a:p>
          <a:p>
            <a:endParaRPr lang="en-AU" b="1" dirty="0"/>
          </a:p>
          <a:p>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(Figure 8): </a:t>
            </a:r>
            <a:r>
              <a:rPr lang="en-AU" b="1" dirty="0"/>
              <a:t> </a:t>
            </a:r>
            <a:r>
              <a:rPr lang="en-AU" dirty="0"/>
              <a:t>Seven circles are arranged loosely across  a white square. Five of the circles are shaded blue, and 2 of these have a diagonal green stripe across them. One small red circle is positioned near the top left, slightly overlapping a blue circle. In the bottom left corner is an empty circle.</a:t>
            </a:r>
          </a:p>
          <a:p>
            <a:pPr>
              <a:buFont typeface="+mj-lt"/>
              <a:buNone/>
            </a:pPr>
            <a:endPar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a:p>
            <a:endPar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A34CF66-4F12-345A-6A4C-36078B034F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2877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BA803-7D5F-BE0F-FF2F-836D87021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89404-DE09-1691-A8CE-6FF5EC79F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7C97E-4132-977F-D57A-92AC62142D85}"/>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ABE038-9346-5978-1F50-F34F4EBEBA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6849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DFECA-D3CE-8925-71C6-33D476092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B9326-381E-5C26-0552-843A1139B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ABCA7-5A76-D2DB-C290-EF86648FA83B}"/>
              </a:ext>
            </a:extLst>
          </p:cNvPr>
          <p:cNvSpPr>
            <a:spLocks noGrp="1"/>
          </p:cNvSpPr>
          <p:nvPr>
            <p:ph type="body" idx="1"/>
          </p:nvPr>
        </p:nvSpPr>
        <p:spPr/>
        <p:txBody>
          <a:bodyPr/>
          <a:lstStyle/>
          <a:p>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(Key): </a:t>
            </a:r>
            <a:r>
              <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Under the heading ‘Key’, is a list of 4 items:</a:t>
            </a:r>
            <a:endParaRPr lang="en-AU" dirty="0"/>
          </a:p>
          <a:p>
            <a:pPr>
              <a:buFont typeface="+mj-lt"/>
              <a:buAutoNum type="arabicPeriod"/>
            </a:pPr>
            <a:r>
              <a:rPr lang="en-AU" dirty="0"/>
              <a:t>The first label reads ‘Object and direction’; next to it is a circle shaded red, with a red arrow extending outwards to the right.</a:t>
            </a:r>
          </a:p>
          <a:p>
            <a:pPr>
              <a:buFont typeface="+mj-lt"/>
              <a:buAutoNum type="arabicPeriod"/>
            </a:pPr>
            <a:r>
              <a:rPr lang="en-AU" dirty="0"/>
              <a:t>The second label reads ‘Team X’; next to it is a circle shaded blue, with a green stripe running through it diagonally.</a:t>
            </a:r>
          </a:p>
          <a:p>
            <a:pPr>
              <a:buFont typeface="+mj-lt"/>
              <a:buAutoNum type="arabicPeriod"/>
            </a:pPr>
            <a:r>
              <a:rPr lang="en-AU" dirty="0"/>
              <a:t>The third label reads ‘Team Y’; next to it is a circle shaded blue.</a:t>
            </a:r>
          </a:p>
          <a:p>
            <a:pPr>
              <a:buFont typeface="+mj-lt"/>
              <a:buAutoNum type="arabicPeriod"/>
            </a:pPr>
            <a:r>
              <a:rPr lang="en-AU" dirty="0"/>
              <a:t>The fourth label reads ‘Net’; next to it is a blurred blue line.</a:t>
            </a:r>
            <a:endPar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a:p>
            <a:pPr>
              <a:buFont typeface="+mj-lt"/>
              <a:buAutoNum type="arabicPeriod"/>
            </a:pPr>
            <a:endPar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a:p>
            <a:pPr>
              <a:buFont typeface="+mj-lt"/>
              <a:buNone/>
            </a:pPr>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(Figure 9): </a:t>
            </a:r>
            <a:r>
              <a:rPr lang="en-AU" dirty="0"/>
              <a:t>A white rectangular background is divided in half by a blurred blue line labelled ‘net’ at the bottom. This line runs vertically from the top edge to the bottom edge of the diagram. In the left half, there are 3 blue circles with diagonal green stripes. One of these circles is positioned near the bottom left corner. A small red circle is positioned next to it. A red arrow extends from the red circle, pointing diagonally upward and to the right, crossing over the net towards the opposite side. On the right side of the net, there are 3 blue circles arranged in a scattered pattern.</a:t>
            </a:r>
            <a:endPar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223B3CB-4A35-6A9A-BA70-222C4AC6D9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5829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FA98F-7023-2EC9-4071-224A105FC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D5FFC-964A-031E-95DC-01BA61768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76B5D-E8BE-D4FA-38BF-640F157835C3}"/>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366E053-AB6E-92A3-F4FB-C0F21E6A12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9188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97EDB-E53B-B6D6-E037-67869DB3B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C0294-B9AD-4832-3855-DDF2260C9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49B1F-8F29-B4B9-B22E-7FCC9E4537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(Key): </a:t>
            </a:r>
            <a:r>
              <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Under the heading ‘Key’, is a list of 4 items</a:t>
            </a:r>
            <a:r>
              <a:rPr lang="en-AU" dirty="0"/>
              <a:t>:</a:t>
            </a:r>
          </a:p>
          <a:p>
            <a:pPr>
              <a:buFont typeface="+mj-lt"/>
              <a:buAutoNum type="arabicPeriod"/>
            </a:pPr>
            <a:r>
              <a:rPr lang="en-AU" dirty="0"/>
              <a:t>The first label reads ‘Ball and direction’; next to it is a circle shaded red with an arrow extending outwards to the right.</a:t>
            </a:r>
          </a:p>
          <a:p>
            <a:pPr>
              <a:buFont typeface="+mj-lt"/>
              <a:buAutoNum type="arabicPeriod"/>
            </a:pPr>
            <a:r>
              <a:rPr lang="en-AU" dirty="0"/>
              <a:t>The second label reads ‘Blockers’; next to it is a circle shaded blue, with green stripe running through it diagonally.</a:t>
            </a:r>
          </a:p>
          <a:p>
            <a:pPr>
              <a:buFont typeface="+mj-lt"/>
              <a:buAutoNum type="arabicPeriod"/>
            </a:pPr>
            <a:r>
              <a:rPr lang="en-AU" dirty="0"/>
              <a:t>The third label reads ‘Team Y; next to it is a circle shaded blue.</a:t>
            </a:r>
          </a:p>
          <a:p>
            <a:pPr>
              <a:buFont typeface="+mj-lt"/>
              <a:buAutoNum type="arabicPeriod"/>
            </a:pPr>
            <a:r>
              <a:rPr lang="en-AU" dirty="0"/>
              <a:t>The fourth label reads ‘Markers’; next to it is a dashed line.</a:t>
            </a:r>
            <a:endParaRPr lang="en-AU" sz="1200" b="1" spc="0" dirty="0">
              <a:solidFill>
                <a:schemeClr val="tx1"/>
              </a:solidFill>
              <a:effectLst/>
              <a:latin typeface="+mn-lt"/>
              <a:ea typeface="+mn-ea"/>
              <a:cs typeface="+mn-cs"/>
            </a:endParaRPr>
          </a:p>
          <a:p>
            <a:pPr>
              <a:buFont typeface="+mj-lt"/>
              <a:buAutoNum type="arabicPeriod"/>
            </a:pPr>
            <a:endParaRPr lang="en-AU" sz="1200" b="1" spc="0" dirty="0">
              <a:solidFill>
                <a:schemeClr val="tx1"/>
              </a:solidFill>
              <a:effectLst/>
              <a:latin typeface="+mn-lt"/>
              <a:ea typeface="+mn-ea"/>
              <a:cs typeface="+mn-cs"/>
            </a:endParaRPr>
          </a:p>
          <a:p>
            <a:pPr>
              <a:buFont typeface="+mj-lt"/>
              <a:buNone/>
            </a:pPr>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(Figure 10): </a:t>
            </a:r>
            <a:r>
              <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Two dashed lines run from left to right across the top and bottom of a white rectangular field. Above and at the left of the line across the top of the page is the label ‘End zone’. Sitting below the line across the line at the bottom of the page, at the left, is a second label ‘End zone’. There are 3 blue circles positioned in a line in each end zone. A red circle is positioned above each of the blue circles in the middle and left of the bottom end zone, with a red arrow extending upwards and across the middle section of the field. The arrows touch the corresponding blue circles in the end zone at the top of the field. A third red circle is positioned below the blue circle at the top right of the end zone at the top of the field, with an arrow extending downwards across the middle section of the field so that it touches the corresponding blue circle in the end zone at the bottom. Six blue circles with green stripes running through them diagonally are scattered across the middle section of the field, in and between the red arrows.</a:t>
            </a:r>
          </a:p>
        </p:txBody>
      </p:sp>
      <p:sp>
        <p:nvSpPr>
          <p:cNvPr id="4" name="Slide Number Placeholder 3">
            <a:extLst>
              <a:ext uri="{FF2B5EF4-FFF2-40B4-BE49-F238E27FC236}">
                <a16:creationId xmlns:a16="http://schemas.microsoft.com/office/drawing/2014/main" id="{0C307A7A-28FE-61BB-A548-FB59F75ACC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1608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98118-10BA-75B9-7B5E-6A5581DD5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1F310-4995-9A8E-66DD-37A0DBD49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0E894A-2610-28A2-B015-002E87DDB0F4}"/>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6828AF0-F526-9D3E-BAD9-9D06E9277F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79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9</a:t>
            </a:fld>
            <a:endParaRPr lang="en-AU" dirty="0"/>
          </a:p>
        </p:txBody>
      </p:sp>
    </p:spTree>
    <p:extLst>
      <p:ext uri="{BB962C8B-B14F-4D97-AF65-F5344CB8AC3E}">
        <p14:creationId xmlns:p14="http://schemas.microsoft.com/office/powerpoint/2010/main" val="20985333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24E5B-C7DE-4223-28A4-0D28CE713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0284C-A04E-6F6B-E1F9-CC1F1CA5A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F44404-E03D-0811-AE28-48457BF288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(Key): </a:t>
            </a:r>
            <a:r>
              <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Under the heading ‘Key’, is a list of 3 items</a:t>
            </a:r>
            <a:r>
              <a:rPr lang="en-AU" dirty="0"/>
              <a:t>:</a:t>
            </a:r>
          </a:p>
          <a:p>
            <a:pPr>
              <a:buFont typeface="+mj-lt"/>
              <a:buAutoNum type="arabicPeriod"/>
            </a:pPr>
            <a:r>
              <a:rPr lang="en-AU" dirty="0"/>
              <a:t>The first label reads ‘Football’; next to it is a circle shaded red.</a:t>
            </a:r>
          </a:p>
          <a:p>
            <a:pPr>
              <a:buFont typeface="+mj-lt"/>
              <a:buAutoNum type="arabicPeriod"/>
            </a:pPr>
            <a:r>
              <a:rPr lang="en-AU" dirty="0"/>
              <a:t>The second label reads ‘Tagger’; next to it is a circle shaded blue, with a green stripe running diagonally across it.</a:t>
            </a:r>
          </a:p>
          <a:p>
            <a:pPr>
              <a:buFont typeface="+mj-lt"/>
              <a:buAutoNum type="arabicPeriod"/>
            </a:pPr>
            <a:r>
              <a:rPr lang="en-AU" dirty="0"/>
              <a:t>The third label reads ‘Player’; next to it is a circle shaded blue.</a:t>
            </a:r>
            <a:endParaRPr lang="en-AU" b="1" dirty="0"/>
          </a:p>
          <a:p>
            <a:pPr marL="180340">
              <a:lnSpc>
                <a:spcPct val="115000"/>
              </a:lnSpc>
              <a:spcBef>
                <a:spcPts val="800"/>
              </a:spcBef>
              <a:spcAft>
                <a:spcPts val="1000"/>
              </a:spcAft>
            </a:pPr>
            <a:endParaRPr lang="en-AU" b="1" dirty="0"/>
          </a:p>
          <a:p>
            <a:pPr>
              <a:buFont typeface="+mj-lt"/>
              <a:buNone/>
            </a:pPr>
            <a:r>
              <a:rPr lang="en-AU" sz="12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Image long description (Figure 11): </a:t>
            </a:r>
            <a:r>
              <a:rPr lang="en-AU" sz="1200" b="0"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Fourteen circles are scattered across a white rectangular field. Nine of the circles are shaded blue. Five of the circles are blue with green stripes running diagonally through them. A small red circle is positioned next to 3 of the blue circles with green stripes running through them.  </a:t>
            </a:r>
            <a:endParaRPr lang="en-AU" sz="1200" dirty="0">
              <a:latin typeface="Arial" panose="020B0604020202020204" pitchFamily="34" charset="0"/>
              <a:cs typeface="Arial" panose="020B0604020202020204" pitchFamily="34" charset="0"/>
            </a:endParaRPr>
          </a:p>
          <a:p>
            <a:pPr marL="180340">
              <a:lnSpc>
                <a:spcPct val="115000"/>
              </a:lnSpc>
              <a:spcBef>
                <a:spcPts val="800"/>
              </a:spcBef>
              <a:spcAft>
                <a:spcPts val="1000"/>
              </a:spcAft>
            </a:pP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A049C79-0B19-E372-1031-A8AAA47B47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5260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D7E78-772A-239D-D8CC-67B712907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DA3A4-7C33-F852-A79D-12F7BCAB8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AC1B3-35CB-C799-C25F-F1C77C1B557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FB38F8E-9453-F4DF-728F-14D4A56858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4205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E1E77-CC33-CD34-13B5-2D07AE382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504D0-5991-857B-7918-9BBC5D5582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FE069-23EB-BF2D-59E2-F74FCD4E8169}"/>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250C979-0B87-1FA6-AB6C-30E8C26A40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2932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B66B1-D4C9-95CB-C0FA-9B57AEF94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A4DCE-5DBD-0B96-9134-A4C494551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D42EB0-C42F-D6ED-717F-4F5A63423558}"/>
              </a:ext>
            </a:extLst>
          </p:cNvPr>
          <p:cNvSpPr>
            <a:spLocks noGrp="1"/>
          </p:cNvSpPr>
          <p:nvPr>
            <p:ph type="body" idx="1"/>
          </p:nvPr>
        </p:nvSpPr>
        <p:spPr/>
        <p:txBody>
          <a:bodyPr/>
          <a:lstStyle/>
          <a:p>
            <a:r>
              <a:rPr lang="en-AU" b="1" dirty="0"/>
              <a:t>Image long description (Key): </a:t>
            </a:r>
            <a:r>
              <a:rPr lang="en-AU" b="0" dirty="0"/>
              <a:t>Under the heading ‘Key’ is a list of 5 items:</a:t>
            </a:r>
            <a:endParaRPr lang="en-AU" dirty="0"/>
          </a:p>
          <a:p>
            <a:pPr>
              <a:buFont typeface="+mj-lt"/>
              <a:buAutoNum type="arabicPeriod"/>
            </a:pPr>
            <a:r>
              <a:rPr lang="en-AU" dirty="0"/>
              <a:t>The first label reads ‘Object and direction’; next to it is a circle shaded red, with an arrow extending out and pointing to the right.</a:t>
            </a:r>
          </a:p>
          <a:p>
            <a:pPr>
              <a:buFont typeface="+mj-lt"/>
              <a:buAutoNum type="arabicPeriod"/>
            </a:pPr>
            <a:r>
              <a:rPr lang="en-AU" dirty="0"/>
              <a:t>The second label reads ‘Kicker’; next to it is a circle shaded blue, with a green stripe running through it diagonally. A blue arrow extends out and to the right of the circle.</a:t>
            </a:r>
          </a:p>
          <a:p>
            <a:pPr>
              <a:buFont typeface="+mj-lt"/>
              <a:buAutoNum type="arabicPeriod"/>
            </a:pPr>
            <a:r>
              <a:rPr lang="en-AU" dirty="0"/>
              <a:t>The third label reads ‘Fielder’; next to it is a circle shaded blue.</a:t>
            </a:r>
          </a:p>
          <a:p>
            <a:pPr>
              <a:buFont typeface="+mj-lt"/>
              <a:buAutoNum type="arabicPeriod"/>
            </a:pPr>
            <a:r>
              <a:rPr lang="en-AU" dirty="0"/>
              <a:t>The fourth label reads ‘Markers or targets’; next to it is a triangle shaded green with the apex pointing straight up.</a:t>
            </a:r>
          </a:p>
          <a:p>
            <a:pPr>
              <a:buFont typeface="+mj-lt"/>
              <a:buAutoNum type="arabicPeriod"/>
            </a:pPr>
            <a:r>
              <a:rPr lang="en-AU" dirty="0"/>
              <a:t>The fifth label reads ‘Hoop with bean bags’; next to it is the outline of a circle containing 7 small solid yellow circles inside it.</a:t>
            </a:r>
            <a:endParaRPr lang="en-AU" b="1" dirty="0"/>
          </a:p>
          <a:p>
            <a:pPr>
              <a:buFont typeface="+mj-lt"/>
              <a:buAutoNum type="arabicPeriod"/>
            </a:pPr>
            <a:endParaRPr lang="en-AU" b="1" dirty="0"/>
          </a:p>
          <a:p>
            <a:pPr>
              <a:buFont typeface="+mj-lt"/>
              <a:buNone/>
            </a:pPr>
            <a:r>
              <a:rPr lang="en-AU" b="1" dirty="0"/>
              <a:t>Image long description (Figure 12): </a:t>
            </a:r>
            <a:r>
              <a:rPr lang="en-AU" dirty="0"/>
              <a:t>A white rectangular field is divided in half by a dotted line labelled ‘safety line’. Above the line, at the top of the field, 7 blue circles are evenly spaced across the width of the image. Below the safety line, 5 green triangles are arranged in a horizontal line. On top of each green triangle is a red circle with a long red arrow pointing straight upward, across the safety line, towards the blue circles at the top. Below each of the green triangles is a blue circle with a green stripe running diagonally through it. From the 3 circles on the left, a short blue arrow points diagonally downward towards a circle containing 7 small yellow circles clustered inside it. From the 2 blue circles on the right, a short blue arrow points diagonally downward towards another circle containing 7 small yellow circles clustered inside.</a:t>
            </a: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2487A7F-2819-5A8E-ACA1-B0FAB60448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0214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15F55-FCE5-CF32-1215-02AC6120B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7358F-6F92-CCD7-B1E1-D9F620B593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FDE02-BC19-1B4C-DA7D-092E96A2CA13}"/>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263D50-D271-1A2D-1D35-B5B05165A3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0078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03D49-07B6-C69E-FECB-E7F7EE857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4B3A5-3045-77A9-11D4-93CCB2DCB6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02ED3-9F8F-F8C2-E40C-2349939CCC59}"/>
              </a:ext>
            </a:extLst>
          </p:cNvPr>
          <p:cNvSpPr>
            <a:spLocks noGrp="1"/>
          </p:cNvSpPr>
          <p:nvPr>
            <p:ph type="body" idx="1"/>
          </p:nvPr>
        </p:nvSpPr>
        <p:spPr/>
        <p:txBody>
          <a:bodyPr/>
          <a:lstStyle/>
          <a:p>
            <a:r>
              <a:rPr lang="en-AU" b="1" dirty="0"/>
              <a:t>Image long description (Key): </a:t>
            </a:r>
            <a:r>
              <a:rPr lang="en-AU" b="0" dirty="0"/>
              <a:t>Under the heading ‘Key’ is a list of 5 items:</a:t>
            </a:r>
          </a:p>
          <a:p>
            <a:pPr>
              <a:buFont typeface="+mj-lt"/>
              <a:buAutoNum type="arabicPeriod"/>
            </a:pPr>
            <a:r>
              <a:rPr lang="en-AU" dirty="0"/>
              <a:t>The first label reads ‘Ball and direction’; next to it is a circle shaded red, with an arrow extending from it to the right.</a:t>
            </a:r>
          </a:p>
          <a:p>
            <a:pPr>
              <a:buFont typeface="+mj-lt"/>
              <a:buAutoNum type="arabicPeriod"/>
            </a:pPr>
            <a:r>
              <a:rPr lang="en-AU" dirty="0"/>
              <a:t>The second label reads ‘Kicker and direction’; next to it is a circle shaded blue, with a green stripe running diagonally through it. An arrow extends from it to the right.</a:t>
            </a:r>
          </a:p>
          <a:p>
            <a:pPr>
              <a:buFont typeface="+mj-lt"/>
              <a:buAutoNum type="arabicPeriod"/>
            </a:pPr>
            <a:r>
              <a:rPr lang="en-AU" dirty="0"/>
              <a:t>The third label reads ‘Fielder’; next to it is a circle shaded blue.</a:t>
            </a:r>
          </a:p>
          <a:p>
            <a:pPr>
              <a:buFont typeface="+mj-lt"/>
              <a:buAutoNum type="arabicPeriod"/>
            </a:pPr>
            <a:r>
              <a:rPr lang="en-AU" dirty="0"/>
              <a:t>The fourth label reads ‘Bowler, wicket keeper’; next to it is a yellow circle outlined in blue.</a:t>
            </a:r>
          </a:p>
          <a:p>
            <a:pPr>
              <a:buFont typeface="+mj-lt"/>
              <a:buAutoNum type="arabicPeriod"/>
            </a:pPr>
            <a:r>
              <a:rPr lang="en-AU" dirty="0"/>
              <a:t>The fifth label reads ‘Markers’; next to it is a triangle shaded green.</a:t>
            </a:r>
            <a:endParaRPr lang="en-AU" b="1" dirty="0"/>
          </a:p>
          <a:p>
            <a:pPr>
              <a:buFont typeface="+mj-lt"/>
              <a:buAutoNum type="arabicPeriod"/>
            </a:pPr>
            <a:endParaRPr lang="en-AU" b="1" dirty="0"/>
          </a:p>
          <a:p>
            <a:pPr>
              <a:buFont typeface="+mj-lt"/>
              <a:buNone/>
            </a:pPr>
            <a:r>
              <a:rPr lang="en-AU" b="1" dirty="0"/>
              <a:t>Image long description (Figure 13): </a:t>
            </a:r>
            <a:r>
              <a:rPr lang="en-AU" b="0" dirty="0"/>
              <a:t>At the top of a white rectangular field</a:t>
            </a:r>
            <a:r>
              <a:rPr lang="en-AU" dirty="0"/>
              <a:t> there are 7 blue circles evenly spaced across the width of the image. Below this row, 2 yellow circles are positioned close to each other, each sitting on top of a small green triangle. To the left of each circle is a small red circle with a red arrow pointing straight downward. Underneath each of the red arrows are 2 blue circles with a green stripe running diagonally through them. From the left circle, an arrow extends out to the left, pointing towards a small green triangle. From the circle on the right, an arrow extends out to the right, towards another small green triangle. Each of the blue circles with green stripes running diagonally through them sit on the top of 2 large green triangles. Underneath each of the large green triangles sits a yellow circle with a blue outline at the bottom of the field.</a:t>
            </a: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745BF80-FF85-C9B2-495F-8CFCA75BBD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1074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32E39-324F-7189-2D69-EB78B1267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A797C-7233-35CA-A0E1-885F53B44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CBD51-C33B-8AE3-BD7A-DFA95160057D}"/>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8F819EC-E1D1-A5B3-9373-975D765D33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0675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9BDBB-43CD-85AE-2177-084DBC9392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A9BD0-2E02-267B-0B7D-DF6D78BF9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F0216-953E-DEDA-CC4B-F33069189D7F}"/>
              </a:ext>
            </a:extLst>
          </p:cNvPr>
          <p:cNvSpPr>
            <a:spLocks noGrp="1"/>
          </p:cNvSpPr>
          <p:nvPr>
            <p:ph type="body" idx="1"/>
          </p:nvPr>
        </p:nvSpPr>
        <p:spPr/>
        <p:txBody>
          <a:bodyPr/>
          <a:lstStyle/>
          <a:p>
            <a:r>
              <a:rPr lang="en-AU" b="1" dirty="0"/>
              <a:t>Image long description (Key): </a:t>
            </a:r>
            <a:r>
              <a:rPr lang="en-AU" b="0" dirty="0"/>
              <a:t>Under the heading ‘Key’ is a list of 5 items:</a:t>
            </a:r>
            <a:endParaRPr lang="en-AU" dirty="0"/>
          </a:p>
          <a:p>
            <a:pPr>
              <a:buFont typeface="+mj-lt"/>
              <a:buAutoNum type="arabicPeriod"/>
            </a:pPr>
            <a:r>
              <a:rPr lang="en-AU" dirty="0"/>
              <a:t>The first label reads ‘Bean bag’; next to it is a circle shaded yellow.</a:t>
            </a:r>
          </a:p>
          <a:p>
            <a:pPr>
              <a:buFont typeface="+mj-lt"/>
              <a:buAutoNum type="arabicPeriod"/>
            </a:pPr>
            <a:r>
              <a:rPr lang="en-AU" dirty="0"/>
              <a:t>The second label reads ‘Ball and direction’; next to it is a circle shaded red, with an arrow extending from it to the right.</a:t>
            </a:r>
          </a:p>
          <a:p>
            <a:pPr>
              <a:buFont typeface="+mj-lt"/>
              <a:buAutoNum type="arabicPeriod"/>
            </a:pPr>
            <a:r>
              <a:rPr lang="en-AU" dirty="0"/>
              <a:t>The third label reads ‘Team X’; next to it is a circle shaded blue with a green stripe running diagonally.</a:t>
            </a:r>
          </a:p>
          <a:p>
            <a:pPr>
              <a:buFont typeface="+mj-lt"/>
              <a:buAutoNum type="arabicPeriod"/>
            </a:pPr>
            <a:r>
              <a:rPr lang="en-AU" dirty="0"/>
              <a:t>The fourth label reads ‘Team Y’; next to it is a circle shaded blue.</a:t>
            </a:r>
          </a:p>
          <a:p>
            <a:pPr>
              <a:buFont typeface="+mj-lt"/>
              <a:buAutoNum type="arabicPeriod"/>
            </a:pPr>
            <a:r>
              <a:rPr lang="en-AU" dirty="0"/>
              <a:t>The fifth label reads ‘Markers’; next to it is a dashed line.</a:t>
            </a:r>
            <a:endParaRPr lang="en-AU" b="1" dirty="0"/>
          </a:p>
          <a:p>
            <a:pPr>
              <a:buFont typeface="+mj-lt"/>
              <a:buAutoNum type="arabicPeriod"/>
            </a:pPr>
            <a:endParaRPr lang="en-AU" b="1" dirty="0"/>
          </a:p>
          <a:p>
            <a:pPr>
              <a:buFont typeface="+mj-lt"/>
              <a:buNone/>
            </a:pPr>
            <a:r>
              <a:rPr lang="en-AU" b="1" dirty="0"/>
              <a:t>Image long description (Figure 14): </a:t>
            </a:r>
            <a:r>
              <a:rPr lang="en-AU" dirty="0"/>
              <a:t>On the far left-hand side of a white rectangular filed is a column of yellow circles, evenly spaced. A dashed vertical line runs down the right-hand side of the column of yellow circles, separating them from a column of blue circles, each with a green stripe running diagonally through them. To the right of each of these circles is a small red circle, each with a small arrow extending to the right, towards the centre of the field. On the far right-hand side of the white rectangular filed is a second column of yellow circles, evenly spaced. A dashed vertical line runs down the left-hand side of the column of yellow circles, separating them from a column of blue circles. To the left of each of these circles is a small red circle, each with a small arrow extending to the left, towards the centre of the field. A large unmarked area lies between the arrows and columns on each side.</a:t>
            </a: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F15D33B-B112-700A-08B2-392CAC35D4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5164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C2816-9C42-DABB-513F-5D374B5FE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E29BB-609D-E4C0-A0E7-A2BFE1959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CC073-48DE-624D-C210-9DEA1FC6327E}"/>
              </a:ext>
            </a:extLst>
          </p:cNvPr>
          <p:cNvSpPr>
            <a:spLocks noGrp="1"/>
          </p:cNvSpPr>
          <p:nvPr>
            <p:ph type="body" idx="1"/>
          </p:nvPr>
        </p:nvSpPr>
        <p:spPr/>
        <p:txBody>
          <a:bodyPr/>
          <a:lstStyle/>
          <a:p>
            <a:pPr marL="180340" indent="0">
              <a:lnSpc>
                <a:spcPct val="115000"/>
              </a:lnSpc>
              <a:spcBef>
                <a:spcPts val="800"/>
              </a:spcBef>
              <a:spcAft>
                <a:spcPts val="1000"/>
              </a:spcAft>
              <a:buFont typeface="Arial" panose="020B0604020202020204" pitchFamily="34" charset="0"/>
              <a:buNone/>
            </a:pP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8935516-E5AC-B173-44C1-A03646F74E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7530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5D7EF-A0DA-AFD7-2709-B119BBE021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24861-2C0B-97BB-0E07-68220EB9AB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8D140-354A-01F1-4C23-F87ED25F7378}"/>
              </a:ext>
            </a:extLst>
          </p:cNvPr>
          <p:cNvSpPr>
            <a:spLocks noGrp="1"/>
          </p:cNvSpPr>
          <p:nvPr>
            <p:ph type="body" idx="1"/>
          </p:nvPr>
        </p:nvSpPr>
        <p:spPr/>
        <p:txBody>
          <a:bodyPr/>
          <a:lstStyle/>
          <a:p>
            <a:r>
              <a:rPr lang="en-AU" b="1" dirty="0"/>
              <a:t>Image long description (Key): </a:t>
            </a:r>
            <a:r>
              <a:rPr lang="en-AU" b="0" dirty="0"/>
              <a:t>Under the heading ‘Key’ is a list of 5 items:</a:t>
            </a:r>
            <a:endParaRPr lang="en-AU" dirty="0"/>
          </a:p>
          <a:p>
            <a:pPr>
              <a:buFont typeface="+mj-lt"/>
              <a:buAutoNum type="arabicPeriod"/>
            </a:pPr>
            <a:r>
              <a:rPr lang="en-AU" dirty="0"/>
              <a:t>The first label reads ‘Team X student’; next to it is a circle shaded blue, with a green stripe running diagonally through it.</a:t>
            </a:r>
          </a:p>
          <a:p>
            <a:pPr>
              <a:buFont typeface="+mj-lt"/>
              <a:buAutoNum type="arabicPeriod"/>
            </a:pPr>
            <a:r>
              <a:rPr lang="en-AU" dirty="0"/>
              <a:t>The second label reads ‘Team Y student’; next to it is a circle shaded blue.</a:t>
            </a:r>
          </a:p>
          <a:p>
            <a:pPr>
              <a:buFont typeface="+mj-lt"/>
              <a:buAutoNum type="arabicPeriod"/>
            </a:pPr>
            <a:r>
              <a:rPr lang="en-AU" dirty="0"/>
              <a:t>The third label reads ‘Ball and direction’; next to it is a circle shaded red, with an arrow extending from it towards the right.</a:t>
            </a:r>
          </a:p>
          <a:p>
            <a:pPr>
              <a:buFont typeface="+mj-lt"/>
              <a:buAutoNum type="arabicPeriod"/>
            </a:pPr>
            <a:r>
              <a:rPr lang="en-AU" dirty="0"/>
              <a:t>The fourth label reads ‘Markers; next to it is a dashed line.</a:t>
            </a:r>
          </a:p>
          <a:p>
            <a:pPr>
              <a:buFont typeface="+mj-lt"/>
              <a:buAutoNum type="arabicPeriod"/>
            </a:pPr>
            <a:r>
              <a:rPr lang="en-AU" dirty="0"/>
              <a:t>The fifth label reads ‘Targets’; next to it is a triangle shaded green.</a:t>
            </a:r>
            <a:endParaRPr lang="en-AU" b="1" dirty="0"/>
          </a:p>
          <a:p>
            <a:pPr>
              <a:buFont typeface="+mj-lt"/>
              <a:buAutoNum type="arabicPeriod"/>
            </a:pPr>
            <a:endParaRPr lang="en-AU" b="1" dirty="0"/>
          </a:p>
          <a:p>
            <a:pPr>
              <a:buFont typeface="+mj-lt"/>
              <a:buNone/>
            </a:pPr>
            <a:r>
              <a:rPr lang="en-AU" b="1" dirty="0"/>
              <a:t>Image long description (Figure 15): </a:t>
            </a:r>
            <a:r>
              <a:rPr lang="en-AU" b="0" dirty="0"/>
              <a:t>Two vertical dashed lines divide a white rectangular field into 3 equal sections. At the bottom of the section on the left is the label ‘Zone 1’; at the bottom of the section in the centre is the label ‘Zone 2’; at the bottom of the section on the right is the label ‘Zone 3’. Scattered in each zone, </a:t>
            </a:r>
            <a:r>
              <a:rPr lang="en-AU" dirty="0"/>
              <a:t>there are 2 blue circles and 2 blue circles with green stripes running diagonally through them. In zone 2, a small red circle with an arrow extending out and towards the top of the left-hand corner of the page sits next to a blue circle with a green stripe running diagonally through it. In zone 3, another small red circle with an arrow pointing diagonally upward to the right sits next to a blue circle. At the middle of the left and right edges of the field, in zones one and 3, are 2 green triangles. </a:t>
            </a: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2DE69DC-6AFF-4D39-9B66-83C45AEA52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17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10</a:t>
            </a:fld>
            <a:endParaRPr lang="en-AU" dirty="0"/>
          </a:p>
        </p:txBody>
      </p:sp>
    </p:spTree>
    <p:extLst>
      <p:ext uri="{BB962C8B-B14F-4D97-AF65-F5344CB8AC3E}">
        <p14:creationId xmlns:p14="http://schemas.microsoft.com/office/powerpoint/2010/main" val="403540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solidFill>
                  <a:srgbClr val="002664"/>
                </a:solidFill>
                <a:effectLst/>
                <a:latin typeface="Arial"/>
                <a:ea typeface="Arial" panose="020B0604020202020204" pitchFamily="34" charset="0"/>
                <a:cs typeface="Arial"/>
              </a:rPr>
              <a:t>Teacher notes 
Static balance components</a:t>
            </a:r>
          </a:p>
          <a:p>
            <a:pPr marL="285750" indent="-285750">
              <a:buFont typeface="Arial" panose="020B0604020202020204" pitchFamily="34" charset="0"/>
              <a:buChar char="•"/>
            </a:pPr>
            <a:r>
              <a:rPr lang="en-AU" sz="1600" b="0" dirty="0">
                <a:solidFill>
                  <a:srgbClr val="002664"/>
                </a:solidFill>
                <a:effectLst/>
                <a:latin typeface="Arial"/>
                <a:ea typeface="Arial" panose="020B0604020202020204" pitchFamily="34" charset="0"/>
                <a:cs typeface="Arial"/>
              </a:rPr>
              <a:t>Support leg still, foot flat on the ground </a:t>
            </a:r>
          </a:p>
          <a:p>
            <a:pPr marL="285750" indent="-285750">
              <a:buFont typeface="Arial" panose="020B0604020202020204" pitchFamily="34" charset="0"/>
              <a:buChar char="•"/>
            </a:pPr>
            <a:r>
              <a:rPr lang="en-AU" sz="1600" b="0" dirty="0">
                <a:solidFill>
                  <a:srgbClr val="002664"/>
                </a:solidFill>
                <a:effectLst/>
                <a:latin typeface="Arial"/>
                <a:ea typeface="Arial" panose="020B0604020202020204" pitchFamily="34" charset="0"/>
                <a:cs typeface="Arial"/>
              </a:rPr>
              <a:t>Standing still with non-support leg bent, not touching the support leg
Head stable, eyes focus forward 
Torso stable and upright
No excessive arm movements </a:t>
            </a:r>
          </a:p>
          <a:p>
            <a:endParaRPr lang="en-AU" sz="1600" b="1" dirty="0">
              <a:solidFill>
                <a:srgbClr val="002664"/>
              </a:solidFill>
              <a:effectLst/>
              <a:latin typeface="Arial"/>
              <a:ea typeface="Arial" panose="020B0604020202020204" pitchFamily="34" charset="0"/>
              <a:cs typeface="Arial"/>
            </a:endParaRPr>
          </a:p>
          <a:p>
            <a:r>
              <a:rPr lang="en-AU" sz="1600" b="1" dirty="0">
                <a:solidFill>
                  <a:srgbClr val="002664"/>
                </a:solidFill>
                <a:effectLst/>
                <a:latin typeface="Arial"/>
                <a:ea typeface="Arial" panose="020B0604020202020204" pitchFamily="34" charset="0"/>
                <a:cs typeface="Arial"/>
              </a:rPr>
              <a:t>Suggested </a:t>
            </a:r>
            <a:r>
              <a:rPr lang="en-AU" sz="1600" b="1" dirty="0">
                <a:solidFill>
                  <a:srgbClr val="002664"/>
                </a:solidFill>
                <a:latin typeface="Arial"/>
                <a:ea typeface="Arial" panose="020B0604020202020204" pitchFamily="34" charset="0"/>
                <a:cs typeface="Arial"/>
              </a:rPr>
              <a:t>v</a:t>
            </a:r>
            <a:r>
              <a:rPr lang="en-AU" sz="1600" b="1" dirty="0">
                <a:solidFill>
                  <a:srgbClr val="002664"/>
                </a:solidFill>
                <a:effectLst/>
                <a:latin typeface="Arial"/>
                <a:ea typeface="Arial" panose="020B0604020202020204" pitchFamily="34" charset="0"/>
                <a:cs typeface="Arial"/>
              </a:rPr>
              <a:t>ocabulary</a:t>
            </a:r>
          </a:p>
          <a:p>
            <a:r>
              <a:rPr lang="en-AU" sz="1200" dirty="0">
                <a:latin typeface="Arial"/>
                <a:ea typeface="Arial" panose="020B0604020202020204" pitchFamily="34" charset="0"/>
                <a:cs typeface="Arial"/>
              </a:rPr>
              <a:t>b</a:t>
            </a:r>
            <a:r>
              <a:rPr lang="en-AU" sz="1200" dirty="0">
                <a:effectLst/>
                <a:latin typeface="Arial"/>
                <a:ea typeface="Arial" panose="020B0604020202020204" pitchFamily="34" charset="0"/>
                <a:cs typeface="Arial"/>
              </a:rPr>
              <a:t>alance, torso, stable, non-support, upright</a:t>
            </a:r>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11</a:t>
            </a:fld>
            <a:endParaRPr lang="en-AU" dirty="0"/>
          </a:p>
        </p:txBody>
      </p:sp>
    </p:spTree>
    <p:extLst>
      <p:ext uri="{BB962C8B-B14F-4D97-AF65-F5344CB8AC3E}">
        <p14:creationId xmlns:p14="http://schemas.microsoft.com/office/powerpoint/2010/main" val="3614020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A282E-7D0D-F317-3CAD-B08491A98F4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1CA3A9DD-5CB5-C53A-904D-1DA9329E70C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27E1B68-4C74-DACC-FD3A-D61AD2962D8D}"/>
              </a:ext>
            </a:extLst>
          </p:cNvPr>
          <p:cNvSpPr>
            <a:spLocks noGrp="1"/>
          </p:cNvSpPr>
          <p:nvPr>
            <p:ph type="sldNum" sz="quarter" idx="12"/>
          </p:nvPr>
        </p:nvSpPr>
        <p:spPr/>
        <p:txBody>
          <a:bodyPr/>
          <a:lstStyle/>
          <a:p>
            <a:fld id="{4AA1224B-EA7B-4008-A672-DA7C0FB065CC}" type="slidenum">
              <a:rPr lang="en-AU" smtClean="0"/>
              <a:t>‹#›</a:t>
            </a:fld>
            <a:endParaRPr lang="en-AU"/>
          </a:p>
        </p:txBody>
      </p:sp>
    </p:spTree>
    <p:extLst>
      <p:ext uri="{BB962C8B-B14F-4D97-AF65-F5344CB8AC3E}">
        <p14:creationId xmlns:p14="http://schemas.microsoft.com/office/powerpoint/2010/main" val="106000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
        <p:nvSpPr>
          <p:cNvPr id="4" name="Text Placeholder 14">
            <a:extLst>
              <a:ext uri="{FF2B5EF4-FFF2-40B4-BE49-F238E27FC236}">
                <a16:creationId xmlns:a16="http://schemas.microsoft.com/office/drawing/2014/main" id="{60F4F2A0-43CD-F4C7-2743-34E045D93480}"/>
              </a:ext>
            </a:extLst>
          </p:cNvPr>
          <p:cNvSpPr txBox="1">
            <a:spLocks/>
          </p:cNvSpPr>
          <p:nvPr userDrawn="1"/>
        </p:nvSpPr>
        <p:spPr>
          <a:xfrm>
            <a:off x="448487" y="311596"/>
            <a:ext cx="5494389" cy="307836"/>
          </a:xfrm>
          <a:prstGeom prst="rect">
            <a:avLst/>
          </a:prstGeom>
        </p:spPr>
        <p:txBody>
          <a:bodyPr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1"/>
                </a:solidFill>
              </a:rPr>
              <a:t>NSW Education Standards Authority</a:t>
            </a:r>
          </a:p>
        </p:txBody>
      </p:sp>
    </p:spTree>
    <p:extLst>
      <p:ext uri="{BB962C8B-B14F-4D97-AF65-F5344CB8AC3E}">
        <p14:creationId xmlns:p14="http://schemas.microsoft.com/office/powerpoint/2010/main" val="4458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2800">
                <a:solidFill>
                  <a:schemeClr val="tx1"/>
                </a:solidFill>
                <a:latin typeface="+mn-lt"/>
              </a:defRPr>
            </a:lvl1pPr>
            <a:lvl2pPr marL="0" indent="0">
              <a:buNone/>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a:p>
            <a:pPr lvl="1"/>
            <a:r>
              <a:rPr lang="en-US"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US"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3" name="Text Placeholder 14">
            <a:extLst>
              <a:ext uri="{FF2B5EF4-FFF2-40B4-BE49-F238E27FC236}">
                <a16:creationId xmlns:a16="http://schemas.microsoft.com/office/drawing/2014/main" id="{10AF8FAB-C4FB-F7EA-74C3-9A570F91F6D6}"/>
              </a:ext>
            </a:extLst>
          </p:cNvPr>
          <p:cNvSpPr txBox="1">
            <a:spLocks/>
          </p:cNvSpPr>
          <p:nvPr userDrawn="1"/>
        </p:nvSpPr>
        <p:spPr>
          <a:xfrm>
            <a:off x="5311109" y="6335998"/>
            <a:ext cx="4850087" cy="360001"/>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3486941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marL="0" indent="0">
              <a:buNone/>
              <a:defRPr sz="1800">
                <a:latin typeface="+mn-lt"/>
              </a:defRPr>
            </a:lvl2pPr>
          </a:lstStyle>
          <a:p>
            <a:pPr lvl="0"/>
            <a:r>
              <a:rPr lang="en-US" noProof="0"/>
              <a:t>Click to edit Master text styles</a:t>
            </a:r>
          </a:p>
          <a:p>
            <a:pPr lvl="1"/>
            <a:r>
              <a:rPr lang="en-US"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3" name="Text Placeholder 14">
            <a:extLst>
              <a:ext uri="{FF2B5EF4-FFF2-40B4-BE49-F238E27FC236}">
                <a16:creationId xmlns:a16="http://schemas.microsoft.com/office/drawing/2014/main" id="{312B2C97-9DF4-4207-7290-AA7277E0FE20}"/>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3067906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atin typeface="+mj-lt"/>
              </a:defRPr>
            </a:lvl1pPr>
          </a:lstStyle>
          <a:p>
            <a:r>
              <a:rPr lang="en-US"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marL="684000" indent="-342900">
              <a:buFont typeface="Public Sans Light" pitchFamily="2" charset="0"/>
              <a:buChar char="–"/>
              <a:defRPr/>
            </a:lvl3pPr>
            <a:lvl4pPr>
              <a:defRPr/>
            </a:lvl4pPr>
            <a:lvl5pPr marL="1368000" indent="-342000">
              <a:buFont typeface="Public Sans Light" pitchFamily="2"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2" name="Text Placeholder 14">
            <a:extLst>
              <a:ext uri="{FF2B5EF4-FFF2-40B4-BE49-F238E27FC236}">
                <a16:creationId xmlns:a16="http://schemas.microsoft.com/office/drawing/2014/main" id="{FB05AAD7-435F-DF06-45A8-6A93447D7E6D}"/>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29376907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8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2" name="Text Placeholder 14">
            <a:extLst>
              <a:ext uri="{FF2B5EF4-FFF2-40B4-BE49-F238E27FC236}">
                <a16:creationId xmlns:a16="http://schemas.microsoft.com/office/drawing/2014/main" id="{0B51B469-8E90-25D3-2EAC-2874F5DDD198}"/>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28619060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US"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lvl1pPr>
              <a:defRPr sz="240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sz="24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2" name="Text Placeholder 14">
            <a:extLst>
              <a:ext uri="{FF2B5EF4-FFF2-40B4-BE49-F238E27FC236}">
                <a16:creationId xmlns:a16="http://schemas.microsoft.com/office/drawing/2014/main" id="{C5FA3A66-97C4-1A1F-CC24-FF718CE5E7E8}"/>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1650501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US"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2" name="Text Placeholder 14">
            <a:extLst>
              <a:ext uri="{FF2B5EF4-FFF2-40B4-BE49-F238E27FC236}">
                <a16:creationId xmlns:a16="http://schemas.microsoft.com/office/drawing/2014/main" id="{C87F3BF1-9AB5-B8BD-927D-4F38D3F04DFA}"/>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573641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sz="2000"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3" name="Text Placeholder 14">
            <a:extLst>
              <a:ext uri="{FF2B5EF4-FFF2-40B4-BE49-F238E27FC236}">
                <a16:creationId xmlns:a16="http://schemas.microsoft.com/office/drawing/2014/main" id="{1642226D-0144-B8FC-A9D6-23A356D5A8AF}"/>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106549379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sz="2000"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3" name="Text Placeholder 14">
            <a:extLst>
              <a:ext uri="{FF2B5EF4-FFF2-40B4-BE49-F238E27FC236}">
                <a16:creationId xmlns:a16="http://schemas.microsoft.com/office/drawing/2014/main" id="{CA5C9CBB-D24E-E2FF-47D7-0489CFBC9B0B}"/>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273879815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US"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lvl1pPr>
              <a:defRPr sz="2400"/>
            </a:lvl1pPr>
            <a:lvl2pPr>
              <a:defRPr sz="2000"/>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2" name="Text Placeholder 14">
            <a:extLst>
              <a:ext uri="{FF2B5EF4-FFF2-40B4-BE49-F238E27FC236}">
                <a16:creationId xmlns:a16="http://schemas.microsoft.com/office/drawing/2014/main" id="{B1B876E6-3C6B-5FC5-9888-B3AE7F746C24}"/>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316455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over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B2D40A-7BE8-C267-A24E-86D9C8955761}"/>
              </a:ext>
              <a:ext uri="{C183D7F6-B498-43B3-948B-1728B52AA6E4}">
                <adec:decorative xmlns:adec="http://schemas.microsoft.com/office/drawing/2017/decorative" val="1"/>
              </a:ext>
            </a:extLst>
          </p:cNvPr>
          <p:cNvSpPr/>
          <p:nvPr userDrawn="1"/>
        </p:nvSpPr>
        <p:spPr>
          <a:xfrm flipH="1">
            <a:off x="7128000" y="0"/>
            <a:ext cx="3692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US"/>
              <a:t>Click icon to add picture</a:t>
            </a:r>
            <a:endParaRPr lang="en-AU"/>
          </a:p>
        </p:txBody>
      </p:sp>
      <p:sp>
        <p:nvSpPr>
          <p:cNvPr id="2" name="Title 1"/>
          <p:cNvSpPr>
            <a:spLocks noGrp="1"/>
          </p:cNvSpPr>
          <p:nvPr>
            <p:ph type="ctrTitle" hasCustomPrompt="1"/>
          </p:nvPr>
        </p:nvSpPr>
        <p:spPr>
          <a:xfrm>
            <a:off x="540000"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220000" y="3960000"/>
            <a:ext cx="1892926" cy="1176813"/>
          </a:xfrm>
        </p:spPr>
        <p:txBody>
          <a:bodyPr>
            <a:noAutofit/>
          </a:bodyPr>
          <a:lstStyle>
            <a:lvl1pPr>
              <a:lnSpc>
                <a:spcPct val="100000"/>
              </a:lnSpc>
              <a:spcAft>
                <a:spcPts val="0"/>
              </a:spcAft>
              <a:defRPr sz="1600" b="0">
                <a:solidFill>
                  <a:schemeClr val="bg1"/>
                </a:solidFill>
                <a:latin typeface="Public Sans" pitchFamily="2" charset="0"/>
              </a:defRPr>
            </a:lvl1pPr>
            <a:lvl2pPr marL="0" indent="0">
              <a:lnSpc>
                <a:spcPct val="100000"/>
              </a:lnSpc>
              <a:spcAft>
                <a:spcPts val="0"/>
              </a:spcAft>
              <a:buNone/>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60000" y="360000"/>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14">
            <a:extLst>
              <a:ext uri="{FF2B5EF4-FFF2-40B4-BE49-F238E27FC236}">
                <a16:creationId xmlns:a16="http://schemas.microsoft.com/office/drawing/2014/main" id="{7F1F75A5-350B-44A3-3BD6-24205AC78637}"/>
              </a:ext>
            </a:extLst>
          </p:cNvPr>
          <p:cNvSpPr txBox="1">
            <a:spLocks/>
          </p:cNvSpPr>
          <p:nvPr userDrawn="1"/>
        </p:nvSpPr>
        <p:spPr>
          <a:xfrm>
            <a:off x="448491" y="311596"/>
            <a:ext cx="5494389" cy="307836"/>
          </a:xfrm>
          <a:prstGeom prst="rect">
            <a:avLst/>
          </a:prstGeom>
        </p:spPr>
        <p:txBody>
          <a:bodyPr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NSW Education Standards Authority</a:t>
            </a:r>
          </a:p>
        </p:txBody>
      </p:sp>
    </p:spTree>
    <p:extLst>
      <p:ext uri="{BB962C8B-B14F-4D97-AF65-F5344CB8AC3E}">
        <p14:creationId xmlns:p14="http://schemas.microsoft.com/office/powerpoint/2010/main" val="113437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21756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2" name="Text Placeholder 14">
            <a:extLst>
              <a:ext uri="{FF2B5EF4-FFF2-40B4-BE49-F238E27FC236}">
                <a16:creationId xmlns:a16="http://schemas.microsoft.com/office/drawing/2014/main" id="{32D85155-F29A-8441-36A4-8BA9E22065C2}"/>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1831256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marL="0" indent="0">
              <a:lnSpc>
                <a:spcPct val="100000"/>
              </a:lnSpc>
              <a:spcAft>
                <a:spcPts val="0"/>
              </a:spcAft>
              <a:buNone/>
              <a:defRPr sz="1800" b="0">
                <a:latin typeface="+mn-lt"/>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marL="0" indent="0">
              <a:lnSpc>
                <a:spcPct val="100000"/>
              </a:lnSpc>
              <a:spcAft>
                <a:spcPts val="0"/>
              </a:spcAft>
              <a:buNone/>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2" name="Text Placeholder 14">
            <a:extLst>
              <a:ext uri="{FF2B5EF4-FFF2-40B4-BE49-F238E27FC236}">
                <a16:creationId xmlns:a16="http://schemas.microsoft.com/office/drawing/2014/main" id="{35E19FDF-CD4B-98BD-3D2F-BD505D7E5206}"/>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130563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US"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800"/>
            </a:lvl1pPr>
            <a:lvl2pPr>
              <a:defRPr sz="2400"/>
            </a:lvl2pPr>
            <a:lvl3pPr>
              <a:defRPr sz="20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800"/>
            </a:lvl1pPr>
            <a:lvl2pPr>
              <a:defRPr sz="2400"/>
            </a:lvl2pPr>
            <a:lvl3pPr>
              <a:defRPr sz="20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3" name="Text Placeholder 14">
            <a:extLst>
              <a:ext uri="{FF2B5EF4-FFF2-40B4-BE49-F238E27FC236}">
                <a16:creationId xmlns:a16="http://schemas.microsoft.com/office/drawing/2014/main" id="{DE679393-78D4-D13C-5EB5-B47AB4BCCE08}"/>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3216355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40000" y="2844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Questions?</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Contact details</a:t>
            </a:r>
          </a:p>
        </p:txBody>
      </p:sp>
      <p:sp>
        <p:nvSpPr>
          <p:cNvPr id="5" name="Text Placeholder 14">
            <a:extLst>
              <a:ext uri="{FF2B5EF4-FFF2-40B4-BE49-F238E27FC236}">
                <a16:creationId xmlns:a16="http://schemas.microsoft.com/office/drawing/2014/main" id="{F4D499F7-7E4A-9F7A-B4D3-F0FD6548EF2E}"/>
              </a:ext>
            </a:extLst>
          </p:cNvPr>
          <p:cNvSpPr txBox="1">
            <a:spLocks/>
          </p:cNvSpPr>
          <p:nvPr userDrawn="1"/>
        </p:nvSpPr>
        <p:spPr>
          <a:xfrm>
            <a:off x="448487" y="311596"/>
            <a:ext cx="5494389" cy="307836"/>
          </a:xfrm>
          <a:prstGeom prst="rect">
            <a:avLst/>
          </a:prstGeom>
        </p:spPr>
        <p:txBody>
          <a:bodyPr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1"/>
                </a:solidFill>
              </a:rPr>
              <a:t>NSW Education Standards Authority</a:t>
            </a:r>
          </a:p>
        </p:txBody>
      </p:sp>
    </p:spTree>
    <p:extLst>
      <p:ext uri="{BB962C8B-B14F-4D97-AF65-F5344CB8AC3E}">
        <p14:creationId xmlns:p14="http://schemas.microsoft.com/office/powerpoint/2010/main" val="367752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3" name="Text Placeholder 14">
            <a:extLst>
              <a:ext uri="{FF2B5EF4-FFF2-40B4-BE49-F238E27FC236}">
                <a16:creationId xmlns:a16="http://schemas.microsoft.com/office/drawing/2014/main" id="{F1DD0EA2-42F7-7741-71F4-C7457F946239}"/>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2806527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Text Placeholder 14">
            <a:extLst>
              <a:ext uri="{FF2B5EF4-FFF2-40B4-BE49-F238E27FC236}">
                <a16:creationId xmlns:a16="http://schemas.microsoft.com/office/drawing/2014/main" id="{81D5300F-5038-0186-DE8C-A0A6DA0DFD7E}"/>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3433184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GB"/>
              <a:t>Click to edit Master title style</a:t>
            </a:r>
            <a:endParaRPr lang="en-US"/>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40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p:nvPr userDrawn="1"/>
        </p:nvSpPr>
        <p:spPr>
          <a:xfrm>
            <a:off x="0" y="0"/>
            <a:ext cx="8134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8134350" y="0"/>
            <a:ext cx="201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marL="0" indent="0">
              <a:lnSpc>
                <a:spcPct val="100000"/>
              </a:lnSpc>
              <a:spcAft>
                <a:spcPts val="0"/>
              </a:spcAft>
              <a:buNone/>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US" noProof="0"/>
              <a:t>Click icon to add picture</a:t>
            </a:r>
            <a:endParaRPr lang="en-AU" noProof="0"/>
          </a:p>
        </p:txBody>
      </p:sp>
      <p:sp>
        <p:nvSpPr>
          <p:cNvPr id="2" name="Text Placeholder 14">
            <a:extLst>
              <a:ext uri="{FF2B5EF4-FFF2-40B4-BE49-F238E27FC236}">
                <a16:creationId xmlns:a16="http://schemas.microsoft.com/office/drawing/2014/main" id="{ED6C17FF-1ADB-F9E8-A3BE-6150A151296B}"/>
              </a:ext>
            </a:extLst>
          </p:cNvPr>
          <p:cNvSpPr txBox="1">
            <a:spLocks/>
          </p:cNvSpPr>
          <p:nvPr userDrawn="1"/>
        </p:nvSpPr>
        <p:spPr>
          <a:xfrm>
            <a:off x="265611" y="311596"/>
            <a:ext cx="5494389" cy="307836"/>
          </a:xfrm>
          <a:prstGeom prst="rect">
            <a:avLst/>
          </a:prstGeom>
        </p:spPr>
        <p:txBody>
          <a:bodyPr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NSW Education Standards Authority</a:t>
            </a:r>
          </a:p>
        </p:txBody>
      </p:sp>
    </p:spTree>
    <p:extLst>
      <p:ext uri="{BB962C8B-B14F-4D97-AF65-F5344CB8AC3E}">
        <p14:creationId xmlns:p14="http://schemas.microsoft.com/office/powerpoint/2010/main" val="1803271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over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B2D40A-7BE8-C267-A24E-86D9C8955761}"/>
              </a:ext>
              <a:ext uri="{C183D7F6-B498-43B3-948B-1728B52AA6E4}">
                <adec:decorative xmlns:adec="http://schemas.microsoft.com/office/drawing/2017/decorative" val="1"/>
              </a:ext>
            </a:extLst>
          </p:cNvPr>
          <p:cNvSpPr/>
          <p:nvPr userDrawn="1"/>
        </p:nvSpPr>
        <p:spPr>
          <a:xfrm flipH="1">
            <a:off x="7128000" y="0"/>
            <a:ext cx="3692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US"/>
              <a:t>Click icon to add picture</a:t>
            </a:r>
            <a:endParaRPr lang="en-AU"/>
          </a:p>
        </p:txBody>
      </p:sp>
      <p:sp>
        <p:nvSpPr>
          <p:cNvPr id="2" name="Title 1"/>
          <p:cNvSpPr>
            <a:spLocks noGrp="1"/>
          </p:cNvSpPr>
          <p:nvPr>
            <p:ph type="ctrTitle" hasCustomPrompt="1"/>
          </p:nvPr>
        </p:nvSpPr>
        <p:spPr>
          <a:xfrm>
            <a:off x="540000"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220000" y="3960000"/>
            <a:ext cx="1892926" cy="1176813"/>
          </a:xfrm>
        </p:spPr>
        <p:txBody>
          <a:bodyPr>
            <a:noAutofit/>
          </a:bodyPr>
          <a:lstStyle>
            <a:lvl1pPr>
              <a:lnSpc>
                <a:spcPct val="100000"/>
              </a:lnSpc>
              <a:spcAft>
                <a:spcPts val="0"/>
              </a:spcAft>
              <a:defRPr sz="1600" b="0">
                <a:solidFill>
                  <a:schemeClr val="bg1"/>
                </a:solidFill>
                <a:latin typeface="Public Sans" pitchFamily="2" charset="0"/>
              </a:defRPr>
            </a:lvl1pPr>
            <a:lvl2pPr marL="0" indent="0">
              <a:lnSpc>
                <a:spcPct val="100000"/>
              </a:lnSpc>
              <a:spcAft>
                <a:spcPts val="0"/>
              </a:spcAft>
              <a:buNone/>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60000" y="360000"/>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14">
            <a:extLst>
              <a:ext uri="{FF2B5EF4-FFF2-40B4-BE49-F238E27FC236}">
                <a16:creationId xmlns:a16="http://schemas.microsoft.com/office/drawing/2014/main" id="{7F1F75A5-350B-44A3-3BD6-24205AC78637}"/>
              </a:ext>
            </a:extLst>
          </p:cNvPr>
          <p:cNvSpPr txBox="1">
            <a:spLocks/>
          </p:cNvSpPr>
          <p:nvPr userDrawn="1"/>
        </p:nvSpPr>
        <p:spPr>
          <a:xfrm>
            <a:off x="448491" y="311596"/>
            <a:ext cx="5494389" cy="307836"/>
          </a:xfrm>
          <a:prstGeom prst="rect">
            <a:avLst/>
          </a:prstGeom>
        </p:spPr>
        <p:txBody>
          <a:bodyPr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NSW Education Standards Authority</a:t>
            </a:r>
          </a:p>
        </p:txBody>
      </p:sp>
    </p:spTree>
    <p:extLst>
      <p:ext uri="{BB962C8B-B14F-4D97-AF65-F5344CB8AC3E}">
        <p14:creationId xmlns:p14="http://schemas.microsoft.com/office/powerpoint/2010/main" val="311057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US"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2" name="Text Placeholder 14">
            <a:extLst>
              <a:ext uri="{FF2B5EF4-FFF2-40B4-BE49-F238E27FC236}">
                <a16:creationId xmlns:a16="http://schemas.microsoft.com/office/drawing/2014/main" id="{813A3AA9-2A03-4D1E-F028-230643F6ED76}"/>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75160303"/>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US"/>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2" name="Text Placeholder 14">
            <a:extLst>
              <a:ext uri="{FF2B5EF4-FFF2-40B4-BE49-F238E27FC236}">
                <a16:creationId xmlns:a16="http://schemas.microsoft.com/office/drawing/2014/main" id="{3D5A08D7-7633-9108-1F24-5A6D1BA67815}"/>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5766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US"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US"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5" name="Text Placeholder 14">
            <a:extLst>
              <a:ext uri="{FF2B5EF4-FFF2-40B4-BE49-F238E27FC236}">
                <a16:creationId xmlns:a16="http://schemas.microsoft.com/office/drawing/2014/main" id="{D88D0667-6FA0-E89D-F728-3F0DDCE094E6}"/>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194003627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4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US"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6" name="Text Placeholder 14">
            <a:extLst>
              <a:ext uri="{FF2B5EF4-FFF2-40B4-BE49-F238E27FC236}">
                <a16:creationId xmlns:a16="http://schemas.microsoft.com/office/drawing/2014/main" id="{E63FBF5A-146C-AC53-9B74-0B8700028F26}"/>
              </a:ext>
            </a:extLst>
          </p:cNvPr>
          <p:cNvSpPr txBox="1">
            <a:spLocks/>
          </p:cNvSpPr>
          <p:nvPr userDrawn="1"/>
        </p:nvSpPr>
        <p:spPr>
          <a:xfrm>
            <a:off x="5311109" y="6335998"/>
            <a:ext cx="4850087" cy="360001"/>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p>
        </p:txBody>
      </p:sp>
    </p:spTree>
    <p:extLst>
      <p:ext uri="{BB962C8B-B14F-4D97-AF65-F5344CB8AC3E}">
        <p14:creationId xmlns:p14="http://schemas.microsoft.com/office/powerpoint/2010/main" val="66080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
        <p:nvSpPr>
          <p:cNvPr id="3" name="Text Placeholder 14">
            <a:extLst>
              <a:ext uri="{FF2B5EF4-FFF2-40B4-BE49-F238E27FC236}">
                <a16:creationId xmlns:a16="http://schemas.microsoft.com/office/drawing/2014/main" id="{F29D0B6A-E2A4-6775-2FC7-9081E5844880}"/>
              </a:ext>
            </a:extLst>
          </p:cNvPr>
          <p:cNvSpPr txBox="1">
            <a:spLocks/>
          </p:cNvSpPr>
          <p:nvPr userDrawn="1"/>
        </p:nvSpPr>
        <p:spPr>
          <a:xfrm>
            <a:off x="265611" y="311596"/>
            <a:ext cx="5494389" cy="307836"/>
          </a:xfrm>
          <a:prstGeom prst="rect">
            <a:avLst/>
          </a:prstGeom>
        </p:spPr>
        <p:txBody>
          <a:bodyPr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1"/>
                </a:solidFill>
              </a:rPr>
              <a:t>NSW Education Standards Authority</a:t>
            </a:r>
          </a:p>
        </p:txBody>
      </p:sp>
    </p:spTree>
    <p:extLst>
      <p:ext uri="{BB962C8B-B14F-4D97-AF65-F5344CB8AC3E}">
        <p14:creationId xmlns:p14="http://schemas.microsoft.com/office/powerpoint/2010/main" val="1435474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theme" Target="../theme/theme2.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FA304-855D-BCE3-5077-8D3BBE606E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F20503F-D979-3801-AA8C-CCC8FABF2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CEC8E20-A653-1690-76B2-750A9343ED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AU"/>
          </a:p>
        </p:txBody>
      </p:sp>
      <p:sp>
        <p:nvSpPr>
          <p:cNvPr id="5" name="Footer Placeholder 4">
            <a:extLst>
              <a:ext uri="{FF2B5EF4-FFF2-40B4-BE49-F238E27FC236}">
                <a16:creationId xmlns:a16="http://schemas.microsoft.com/office/drawing/2014/main" id="{27F4DCDD-BD4D-D871-699D-EE8698B39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CFAC4239-2450-9194-8653-B91EBA2B7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A1224B-EA7B-4008-A672-DA7C0FB065CC}" type="slidenum">
              <a:rPr lang="en-AU" smtClean="0"/>
              <a:t>‹#›</a:t>
            </a:fld>
            <a:endParaRPr lang="en-AU"/>
          </a:p>
        </p:txBody>
      </p:sp>
    </p:spTree>
    <p:extLst>
      <p:ext uri="{BB962C8B-B14F-4D97-AF65-F5344CB8AC3E}">
        <p14:creationId xmlns:p14="http://schemas.microsoft.com/office/powerpoint/2010/main" val="2839876674"/>
      </p:ext>
    </p:extLst>
  </p:cSld>
  <p:clrMap bg1="lt1" tx1="dk1" bg2="lt2" tx2="dk2" accent1="accent1" accent2="accent2" accent3="accent3" accent4="accent4" accent5="accent5" accent6="accent6" hlink="hlink" folHlink="folHlink"/>
  <p:sldLayoutIdLst>
    <p:sldLayoutId id="2147483655" r:id="rId1"/>
    <p:sldLayoutId id="2147483715"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Tree>
    <p:extLst>
      <p:ext uri="{BB962C8B-B14F-4D97-AF65-F5344CB8AC3E}">
        <p14:creationId xmlns:p14="http://schemas.microsoft.com/office/powerpoint/2010/main" val="21562068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Lst>
  <p:hf sldNum="0" hdr="0" ftr="0" dt="0"/>
  <p:txStyles>
    <p:titleStyle>
      <a:lvl1pPr algn="l" defTabSz="914377" rtl="0" eaLnBrk="1" latinLnBrk="0" hangingPunct="1">
        <a:lnSpc>
          <a:spcPct val="90000"/>
        </a:lnSpc>
        <a:spcBef>
          <a:spcPct val="0"/>
        </a:spcBef>
        <a:buNone/>
        <a:defRPr sz="3600" b="0" i="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800" b="0" kern="1200">
          <a:solidFill>
            <a:schemeClr val="tx1"/>
          </a:solidFill>
          <a:latin typeface="+mn-lt"/>
          <a:ea typeface="+mn-ea"/>
          <a:cs typeface="+mn-cs"/>
        </a:defRPr>
      </a:lvl1pPr>
      <a:lvl2pPr marL="342900" indent="-342900" algn="l" defTabSz="914377" rtl="0" eaLnBrk="1" latinLnBrk="0" hangingPunct="1">
        <a:lnSpc>
          <a:spcPct val="100000"/>
        </a:lnSpc>
        <a:spcBef>
          <a:spcPts val="0"/>
        </a:spcBef>
        <a:spcAft>
          <a:spcPts val="600"/>
        </a:spcAft>
        <a:buFont typeface="Arial" panose="020B0604020202020204" pitchFamily="34" charset="0"/>
        <a:buChar char="•"/>
        <a:defRPr sz="2400" b="0" kern="1200">
          <a:solidFill>
            <a:schemeClr val="tx1"/>
          </a:solidFill>
          <a:latin typeface="+mn-lt"/>
          <a:ea typeface="+mn-ea"/>
          <a:cs typeface="+mn-cs"/>
        </a:defRPr>
      </a:lvl2pPr>
      <a:lvl3pPr marL="684000" indent="-342900" algn="l" defTabSz="914377" rtl="0" eaLnBrk="1" latinLnBrk="0" hangingPunct="1">
        <a:lnSpc>
          <a:spcPct val="100000"/>
        </a:lnSpc>
        <a:spcBef>
          <a:spcPts val="0"/>
        </a:spcBef>
        <a:spcAft>
          <a:spcPts val="600"/>
        </a:spcAft>
        <a:buFont typeface="Public Sans Light" pitchFamily="2" charset="0"/>
        <a:buChar char="–"/>
        <a:defRPr sz="2000" kern="1200">
          <a:solidFill>
            <a:schemeClr val="tx1"/>
          </a:solidFill>
          <a:latin typeface="+mn-lt"/>
          <a:ea typeface="+mn-ea"/>
          <a:cs typeface="+mn-cs"/>
        </a:defRPr>
      </a:lvl3pPr>
      <a:lvl4pPr marL="1026000" indent="-342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1368000" indent="-342000" algn="l" defTabSz="914377" rtl="0" eaLnBrk="1" latinLnBrk="0" hangingPunct="1">
        <a:lnSpc>
          <a:spcPct val="100000"/>
        </a:lnSpc>
        <a:spcBef>
          <a:spcPts val="0"/>
        </a:spcBef>
        <a:spcAft>
          <a:spcPts val="600"/>
        </a:spcAft>
        <a:buFont typeface="Public Sans Light" pitchFamily="2"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curriculum.nsw.edu.au/learning-areas/pdhpe/pdhpe-k-6-2024/teaching-and-learnin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curriculum.nsw.edu.au/learning-areas/pdhpe/pdhpe-k-6-2024/overview" TargetMode="External"/><Relationship Id="rId4" Type="http://schemas.openxmlformats.org/officeDocument/2006/relationships/image" Target="../media/image3.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6.jpeg"/><Relationship Id="rId3" Type="http://schemas.openxmlformats.org/officeDocument/2006/relationships/hyperlink" Target="https://curriculum.nsw.edu.au/file/6e851d28-381b-494b-993d-e818c8ce3526/ca-hsie-pdhpe-st-k-6-2024-sample-whole-school-curriculum-plan.xlsx" TargetMode="External"/><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9.png"/><Relationship Id="rId5" Type="http://schemas.openxmlformats.org/officeDocument/2006/relationships/image" Target="../media/image29.png"/><Relationship Id="rId10" Type="http://schemas.openxmlformats.org/officeDocument/2006/relationships/image" Target="../media/image19.jpeg"/><Relationship Id="rId4" Type="http://schemas.openxmlformats.org/officeDocument/2006/relationships/image" Target="../media/image28.png"/><Relationship Id="rId9" Type="http://schemas.openxmlformats.org/officeDocument/2006/relationships/image" Target="../media/image18.jpeg"/><Relationship Id="rId1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hyperlink" Target="https://curriculum.nsw.edu.au/learning-areas/pdhpe/pdhpe-k-6-2024/content/early-stage-1/faed4bd89b#cg-2edf374e-1e43-477d-ac91-fcd478b11a2d"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urriculum.nsw.edu.au/learning-areas/pdhpe/pdhpe-k-6-2024/content/early-stage-1/faed4bd89b#cg-cc967369-038f-49b5-8d11-776613e62108"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7.xml"/><Relationship Id="rId7" Type="http://schemas.microsoft.com/office/2007/relationships/hdphoto" Target="../media/hdphoto1.wdp"/><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image" Target="../media/image5.png"/><Relationship Id="rId5" Type="http://schemas.openxmlformats.org/officeDocument/2006/relationships/image" Target="../media/image28.png"/><Relationship Id="rId4" Type="http://schemas.openxmlformats.org/officeDocument/2006/relationships/hyperlink" Target="https://curriculum.nsw.edu.au/learning-areas/pdhpe/pdhpe-k-6-2024/content/early-stage-1/faed4bd89b#cg-6b996d52-e285-4f8f-a6f5-2beeaa1fa026" TargetMode="External"/><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early-stage-1/faed4bd89b#cg-6b996d52-e285-4f8f-a6f5-2beeaa1fa026" TargetMode="External"/><Relationship Id="rId5" Type="http://schemas.openxmlformats.org/officeDocument/2006/relationships/slide" Target="slide7.xml"/><Relationship Id="rId4" Type="http://schemas.microsoft.com/office/2007/relationships/hdphoto" Target="../media/hdphoto1.wdp"/><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early-stage-1/faed4bd89b#cg-6b996d52-e285-4f8f-a6f5-2beeaa1fa026" TargetMode="External"/><Relationship Id="rId5" Type="http://schemas.openxmlformats.org/officeDocument/2006/relationships/slide" Target="slide7.xml"/><Relationship Id="rId4" Type="http://schemas.openxmlformats.org/officeDocument/2006/relationships/image" Target="../media/image3.png"/><Relationship Id="rId9"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early-stage-1/faed4bd89b#cg-6b996d52-e285-4f8f-a6f5-2beeaa1fa026" TargetMode="External"/><Relationship Id="rId5" Type="http://schemas.openxmlformats.org/officeDocument/2006/relationships/slide" Target="slide7.xml"/><Relationship Id="rId4" Type="http://schemas.openxmlformats.org/officeDocument/2006/relationships/image" Target="../media/image3.png"/><Relationship Id="rId9"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hyperlink" Target="https://curriculum.nsw.edu.au/learning-areas/pdhpe/pdhpe-k-6-2024/content/early-stage-1/faed4bd89b#cg-2edf374e-1e43-477d-ac91-fcd478b11a2d" TargetMode="External"/><Relationship Id="rId2" Type="http://schemas.openxmlformats.org/officeDocument/2006/relationships/notesSlide" Target="../notesSlides/notesSlide29.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urriculum.nsw.edu.au/learning-areas/pdhpe/pdhpe-k-6-2024/content/early-stage-1/faed4bd89b#cg-cc967369-038f-49b5-8d11-776613e62108"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8.xml"/><Relationship Id="rId7"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hyperlink" Target="https://curriculum.nsw.edu.au/learning-areas/pdhpe/pdhpe-k-6-2024/content/early-stage-1/faed4bd89b#cg-6b996d52-e285-4f8f-a6f5-2beeaa1fa026" TargetMode="External"/><Relationship Id="rId9"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early-stage-1/faed4bd89b#cg-6b996d52-e285-4f8f-a6f5-2beeaa1fa026" TargetMode="External"/><Relationship Id="rId5" Type="http://schemas.openxmlformats.org/officeDocument/2006/relationships/slide" Target="slide8.xml"/><Relationship Id="rId10"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36.png"/></Relationships>
</file>

<file path=ppt/slides/_rels/slide3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early-stage-1/faed4bd89b#cg-6b996d52-e285-4f8f-a6f5-2beeaa1fa026" TargetMode="External"/><Relationship Id="rId5" Type="http://schemas.openxmlformats.org/officeDocument/2006/relationships/slide" Target="slide8.xml"/><Relationship Id="rId10"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early-stage-1/faed4bd89b#cg-6b996d52-e285-4f8f-a6f5-2beeaa1fa026" TargetMode="External"/><Relationship Id="rId5" Type="http://schemas.openxmlformats.org/officeDocument/2006/relationships/slide" Target="slide8.xml"/><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png"/><Relationship Id="rId3" Type="http://schemas.openxmlformats.org/officeDocument/2006/relationships/hyperlink" Target="https://curriculum.nsw.edu.au/file/6e851d28-381b-494b-993d-e818c8ce3526/ca-hsie-pdhpe-st-k-6-2024-sample-whole-school-curriculum-plan.xlsx" TargetMode="External"/><Relationship Id="rId7" Type="http://schemas.openxmlformats.org/officeDocument/2006/relationships/image" Target="../media/image39.png"/><Relationship Id="rId12"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40.png"/><Relationship Id="rId10" Type="http://schemas.openxmlformats.org/officeDocument/2006/relationships/image" Target="../media/image42.png"/><Relationship Id="rId4" Type="http://schemas.openxmlformats.org/officeDocument/2006/relationships/image" Target="../media/image12.png"/><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5.png"/><Relationship Id="rId2" Type="http://schemas.openxmlformats.org/officeDocument/2006/relationships/image" Target="../media/image32.png"/><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4.jpg"/></Relationships>
</file>

<file path=ppt/slides/_rels/slide39.xml.rels><?xml version="1.0" encoding="UTF-8" standalone="yes"?>
<Relationships xmlns="http://schemas.openxmlformats.org/package/2006/relationships"><Relationship Id="rId3" Type="http://schemas.openxmlformats.org/officeDocument/2006/relationships/hyperlink" Target="https://curriculum.nsw.edu.au/learning-areas/pdhpe/pdhpe-k-6-2024/content/stage-1/fab9489da0#cg-c2bef491-2f41-4c79-b0be-7bffb3ee0fa1" TargetMode="External"/><Relationship Id="rId2" Type="http://schemas.openxmlformats.org/officeDocument/2006/relationships/notesSlide" Target="../notesSlides/notesSlide35.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urriculum.nsw.edu.au/learning-areas/pdhpe/pdhpe-k-6-2024/content/stage-1/fab9489da0#cg-de484b59-754f-4eb8-9697-f6c4bbec83d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7.xml"/><Relationship Id="rId7"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hyperlink" Target="https://curriculum.nsw.edu.au/learning-areas/pdhpe/pdhpe-k-6-2024/content/stage-1/fab9489da0#cg-6c9c59b4-be96-4096-b019-73db2514f87c" TargetMode="External"/><Relationship Id="rId9"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stage-1/fab9489da0#cg-6c9c59b4-be96-4096-b019-73db2514f87c" TargetMode="External"/><Relationship Id="rId5" Type="http://schemas.openxmlformats.org/officeDocument/2006/relationships/slide" Target="slide8.xml"/><Relationship Id="rId4" Type="http://schemas.openxmlformats.org/officeDocument/2006/relationships/image" Target="../media/image3.png"/><Relationship Id="rId9" Type="http://schemas.openxmlformats.org/officeDocument/2006/relationships/image" Target="../media/image15.png"/></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stage-1/fab9489da0#cg-6c9c59b4-be96-4096-b019-73db2514f87c" TargetMode="External"/><Relationship Id="rId5" Type="http://schemas.openxmlformats.org/officeDocument/2006/relationships/slide" Target="slide8.xml"/><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8.xml"/><Relationship Id="rId7"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6.xml"/><Relationship Id="rId6" Type="http://schemas.microsoft.com/office/2007/relationships/hdphoto" Target="../media/hdphoto1.wdp"/><Relationship Id="rId11" Type="http://schemas.openxmlformats.org/officeDocument/2006/relationships/image" Target="../media/image39.png"/><Relationship Id="rId5" Type="http://schemas.openxmlformats.org/officeDocument/2006/relationships/image" Target="../media/image5.png"/><Relationship Id="rId10" Type="http://schemas.openxmlformats.org/officeDocument/2006/relationships/image" Target="../media/image38.png"/><Relationship Id="rId4" Type="http://schemas.openxmlformats.org/officeDocument/2006/relationships/hyperlink" Target="https://curriculum.nsw.edu.au/learning-areas/pdhpe/pdhpe-k-6-2024/content/stage-1/fab9489da0#cg-6c9c59b4-be96-4096-b019-73db2514f87c" TargetMode="External"/><Relationship Id="rId9"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hyperlink" Target="https://curriculum.nsw.edu.au/learning-areas/pdhpe/pdhpe-k-6-2024/content/stage-1/fab9489da0#cg-c2bef491-2f41-4c79-b0be-7bffb3ee0fa1" TargetMode="External"/><Relationship Id="rId2" Type="http://schemas.openxmlformats.org/officeDocument/2006/relationships/notesSlide" Target="../notesSlides/notesSlide40.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urriculum.nsw.edu.au/learning-areas/pdhpe/pdhpe-k-6-2024/content/stage-1/fab9489da0#cg-de484b59-754f-4eb8-9697-f6c4bbec83d5"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stage-1/fab9489da0#cg-6c9c59b4-be96-4096-b019-73db2514f87c" TargetMode="External"/><Relationship Id="rId5" Type="http://schemas.openxmlformats.org/officeDocument/2006/relationships/slide" Target="slide9.xml"/><Relationship Id="rId4" Type="http://schemas.openxmlformats.org/officeDocument/2006/relationships/image" Target="../media/image3.png"/><Relationship Id="rId9"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43.xml"/><Relationship Id="rId7" Type="http://schemas.openxmlformats.org/officeDocument/2006/relationships/image" Target="../media/image5.png"/><Relationship Id="rId2" Type="http://schemas.openxmlformats.org/officeDocument/2006/relationships/slideLayout" Target="../slideLayouts/slideLayout26.xml"/><Relationship Id="rId1" Type="http://schemas.openxmlformats.org/officeDocument/2006/relationships/themeOverride" Target="../theme/themeOverride1.xml"/><Relationship Id="rId6" Type="http://schemas.openxmlformats.org/officeDocument/2006/relationships/image" Target="../media/image43.png"/><Relationship Id="rId5" Type="http://schemas.openxmlformats.org/officeDocument/2006/relationships/hyperlink" Target="https://curriculum.nsw.edu.au/learning-areas/pdhpe/pdhpe-k-6-2024/content/stage-1/fab9489da0#cg-6c9c59b4-be96-4096-b019-73db2514f87c" TargetMode="External"/><Relationship Id="rId10" Type="http://schemas.openxmlformats.org/officeDocument/2006/relationships/image" Target="../media/image3.png"/><Relationship Id="rId4" Type="http://schemas.openxmlformats.org/officeDocument/2006/relationships/slide" Target="slide9.xml"/><Relationship Id="rId9"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stage-1/fab9489da0#cg-6c9c59b4-be96-4096-b019-73db2514f87c" TargetMode="External"/><Relationship Id="rId5" Type="http://schemas.openxmlformats.org/officeDocument/2006/relationships/slide" Target="slide9.xml"/><Relationship Id="rId4" Type="http://schemas.openxmlformats.org/officeDocument/2006/relationships/image" Target="../media/image3.png"/><Relationship Id="rId9"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hyperlink" Target="https://curriculum.nsw.edu.au/learning-areas/pdhpe/pdhpe-k-6-2024/overview" TargetMode="External"/><Relationship Id="rId13" Type="http://schemas.microsoft.com/office/2007/relationships/diagramDrawing" Target="../diagrams/drawing1.xml"/><Relationship Id="rId18" Type="http://schemas.openxmlformats.org/officeDocument/2006/relationships/hyperlink" Target="https://lms.nesa.nsw.edu.au/account/login?SAMLRequest=fVJdbxoxEHzvrzj5%2Fb4skwQLkCioKlLSIiB9yEtkfEtiyWdfvXZD%2F319BqKT0vC6OzuzM7sTFK3u%2BDz4V7OB3wHQZ8dWG%2BSpMSXBGW4FKuRGtIDcS76dP9xzWlS8c9ZbaTUZjFyfEIjgvLKGZKvllDwz2tRC0H0uGR3n7MD2%2BXhf3eTj2zGjjLGRvKMk%2BwUO48yURIo4iBhgZdAL42OpoqO8Yjkd7WrK6zte3TyRbBl9KCN8mnr1vkNelrrFwgCKwuBbAU0oRCiFlDYYX2r7ouJS88t%2BC2swtOC24P4oCY%2Bb%2BwEPCGeUeflAlkjKPgWSrc%2FZfFWmidjrsexPIOTfd7t1vv653ZHZpOfhyayb9dJROQmqaN0F6YODQto26dFJOYRPTlf9EYVWy7XVSv7NvlnXCv%2F5HnVRp4pq8kOC8mCwA6kOCpqYjNb2beFAeJiSqA%2BkvMic%2Fwaa9EUxOQ9Hny1s2wmnsL8AHIX0F0tD1ELHj9jAYXb1aSSXPS6WByudHf%2BX7dT7ZLP37vDpZ1%2F%2BAQ%3D%3D&amp;SigAlg=http%3A%2F%2Fwww.w3.org%2F2000%2F09%2Fxmldsig%23rsa-sha1&amp;Signature=uQAXws1STRUKteaLv63YOXRtZ3m2TIssl1MKJ4GjWWdJNnmaNnKKZAl7GpVR6fBRUJyYN8MFllrzpYHcZ%2Bv%2B6VPfJN1HrikIaeYCA1C8cLrbTr4rYlDfy%2BIg3e7JJegt%2BZoFpVK7rjW8pAX1LFASmjt7rGQ9xrgI2f7a1pPpIb3%2Ft8UZMyyg3pL%2Fncq%2B45MN2N0d5iO2qhE%2FJyG%2FY4KDsAGyNhUIphNVqGz8HlvodCO9P6GtXsEH08d2jFMRrd9tQLlS513rS2Tt%2FGq5ouCrI0FoptIgCtLRpf9RZXF7yjhAoXKv5Oftc6gwV4ceOved%2FqkwRAaq6%2Bz%2B0xDildsAYA%3D%3D" TargetMode="External"/><Relationship Id="rId3" Type="http://schemas.openxmlformats.org/officeDocument/2006/relationships/image" Target="../media/image2.png"/><Relationship Id="rId7" Type="http://schemas.openxmlformats.org/officeDocument/2006/relationships/hyperlink" Target="https://curriculum.nsw.edu.au/file/0350d550-3847-47fc-a2bc-48a84155d2d0/pdhpe-k-6-2024-teaching-advice-additional-early-stage-1-to-stage-3-inclusive-and-accessible-movement.docx" TargetMode="External"/><Relationship Id="rId12" Type="http://schemas.openxmlformats.org/officeDocument/2006/relationships/diagramColors" Target="../diagrams/colors1.xml"/><Relationship Id="rId17" Type="http://schemas.openxmlformats.org/officeDocument/2006/relationships/hyperlink" Target="https://curriculum.nsw.edu.au/learning-areas/pdhpe/pdhpe-k-6-2024/content/stage-3/fa2194c8cc?show=advice" TargetMode="External"/><Relationship Id="rId2" Type="http://schemas.openxmlformats.org/officeDocument/2006/relationships/notesSlide" Target="../notesSlides/notesSlide5.xml"/><Relationship Id="rId16" Type="http://schemas.openxmlformats.org/officeDocument/2006/relationships/hyperlink" Target="https://curriculum.nsw.edu.au/learning-areas/pdhpe/pdhpe-k-6-2024/content/stage-2/fab2c41e9e?show=advice" TargetMode="Externa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teaching-and-learning" TargetMode="External"/><Relationship Id="rId11" Type="http://schemas.openxmlformats.org/officeDocument/2006/relationships/diagramQuickStyle" Target="../diagrams/quickStyle1.xml"/><Relationship Id="rId5" Type="http://schemas.openxmlformats.org/officeDocument/2006/relationships/hyperlink" Target="https://www.nsw.gov.au/education-and-training/nesa/diversity-of-learners/special-education/collaborative-curriculum-planning" TargetMode="External"/><Relationship Id="rId15" Type="http://schemas.openxmlformats.org/officeDocument/2006/relationships/hyperlink" Target="https://curriculum.nsw.edu.au/learning-areas/pdhpe/pdhpe-k-6-2024/content/stage-1/fab9489da0?show=advice" TargetMode="External"/><Relationship Id="rId10" Type="http://schemas.openxmlformats.org/officeDocument/2006/relationships/diagramLayout" Target="../diagrams/layout1.xml"/><Relationship Id="rId4" Type="http://schemas.openxmlformats.org/officeDocument/2006/relationships/image" Target="../media/image3.png"/><Relationship Id="rId9" Type="http://schemas.openxmlformats.org/officeDocument/2006/relationships/diagramData" Target="../diagrams/data1.xml"/><Relationship Id="rId14" Type="http://schemas.openxmlformats.org/officeDocument/2006/relationships/hyperlink" Target="https://curriculum.nsw.edu.au/learning-areas/pdhpe/pdhpe-k-6-2024/content/early-stage-1/faed4bd89b?show=advice"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stage-1/fab9489da0#cg-6c9c59b4-be96-4096-b019-73db2514f87c" TargetMode="External"/><Relationship Id="rId5" Type="http://schemas.openxmlformats.org/officeDocument/2006/relationships/slide" Target="slide9.xml"/><Relationship Id="rId4" Type="http://schemas.openxmlformats.org/officeDocument/2006/relationships/image" Target="../media/image3.png"/><Relationship Id="rId9" Type="http://schemas.microsoft.com/office/2007/relationships/hdphoto" Target="../media/hdphoto1.wdp"/></Relationships>
</file>

<file path=ppt/slides/_rels/slide5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1.png"/><Relationship Id="rId7" Type="http://schemas.openxmlformats.org/officeDocument/2006/relationships/image" Target="../media/image42.pn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hyperlink" Target="https://curriculum.nsw.edu.au/file/6e851d28-381b-494b-993d-e818c8ce3526/ca-hsie-pdhpe-st-k-6-2024-sample-whole-school-curriculum-plan.xlsx" TargetMode="External"/><Relationship Id="rId10" Type="http://schemas.openxmlformats.org/officeDocument/2006/relationships/image" Target="../media/image3.png"/><Relationship Id="rId4" Type="http://schemas.openxmlformats.org/officeDocument/2006/relationships/image" Target="../media/image48.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2.png"/><Relationship Id="rId7" Type="http://schemas.openxmlformats.org/officeDocument/2006/relationships/image" Target="../media/image2.png"/><Relationship Id="rId2" Type="http://schemas.openxmlformats.org/officeDocument/2006/relationships/image" Target="../media/image49.jpg"/><Relationship Id="rId1" Type="http://schemas.openxmlformats.org/officeDocument/2006/relationships/slideLayout" Target="../slideLayouts/slideLayout25.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45.png"/><Relationship Id="rId4" Type="http://schemas.openxmlformats.org/officeDocument/2006/relationships/image" Target="../media/image50.jpg"/><Relationship Id="rId9"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hyperlink" Target="https://curriculum.nsw.edu.au/learning-areas/pdhpe/pdhpe-k-6-2024/content/stage-2/fab2c41e9e#cg-08e88b96-4414-4951-9c0d-8baf22d13f21" TargetMode="External"/><Relationship Id="rId2" Type="http://schemas.openxmlformats.org/officeDocument/2006/relationships/notesSlide" Target="../notesSlides/notesSlide4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urriculum.nsw.edu.au/learning-areas/pdhpe/pdhpe-k-6-2024/content/stage-2/fab2c41e9e#cg-f46d1f25-979b-4b47-929f-831fa1500c13"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8.xml"/><Relationship Id="rId7"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hyperlink" Target="https://curriculum.nsw.edu.au/learning-areas/pdhpe/pdhpe-k-6-2024/content/stage-2/fab2c41e9e#cg-926eb33e-e40f-4769-a6cd-803e4c5424d7" TargetMode="External"/><Relationship Id="rId9"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8.xml"/><Relationship Id="rId7"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hyperlink" Target="https://curriculum.nsw.edu.au/learning-areas/pdhpe/pdhpe-k-6-2024/content/stage-2/fab2c41e9e#cg-926eb33e-e40f-4769-a6cd-803e4c5424d7" TargetMode="External"/><Relationship Id="rId9"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stage-2/fab2c41e9e#cg-926eb33e-e40f-4769-a6cd-803e4c5424d7" TargetMode="External"/><Relationship Id="rId5" Type="http://schemas.openxmlformats.org/officeDocument/2006/relationships/slide" Target="slide8.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curriculum.nsw.edu.au/learning-areas/pdhpe/pdhpe-k-6-2024/teaching-and-learning"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stage-2/fab2c41e9e#cg-926eb33e-e40f-4769-a6cd-803e4c5424d7" TargetMode="External"/><Relationship Id="rId11" Type="http://schemas.openxmlformats.org/officeDocument/2006/relationships/image" Target="../media/image31.png"/><Relationship Id="rId5" Type="http://schemas.openxmlformats.org/officeDocument/2006/relationships/slide" Target="slide8.xml"/><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48.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hyperlink" Target="https://curriculum.nsw.edu.au/learning-areas/pdhpe/pdhpe-k-6-2024/content/stage-2/fab2c41e9e#cg-08e88b96-4414-4951-9c0d-8baf22d13f21" TargetMode="External"/><Relationship Id="rId2" Type="http://schemas.openxmlformats.org/officeDocument/2006/relationships/notesSlide" Target="../notesSlides/notesSlide56.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urriculum.nsw.edu.au/learning-areas/pdhpe/pdhpe-k-6-2024/content/stage-2/fab2c41e9e#cg-f46d1f25-979b-4b47-929f-831fa1500c13"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stage-2/fab2c41e9e#cg-926eb33e-e40f-4769-a6cd-803e4c5424d7" TargetMode="External"/><Relationship Id="rId5" Type="http://schemas.openxmlformats.org/officeDocument/2006/relationships/slide" Target="slide9.xml"/><Relationship Id="rId4" Type="http://schemas.openxmlformats.org/officeDocument/2006/relationships/image" Target="../media/image3.png"/><Relationship Id="rId9" Type="http://schemas.microsoft.com/office/2007/relationships/hdphoto" Target="../media/hdphoto1.wdp"/></Relationships>
</file>

<file path=ppt/slides/_rels/slide6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9.xml"/><Relationship Id="rId7"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https://curriculum.nsw.edu.au/learning-areas/pdhpe/pdhpe-k-6-2024/content/stage-2/fab2c41e9e#cg-926eb33e-e40f-4769-a6cd-803e4c5424d7" TargetMode="External"/><Relationship Id="rId9"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9.xml"/><Relationship Id="rId7"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hyperlink" Target="https://curriculum.nsw.edu.au/learning-areas/pdhpe/pdhpe-k-6-2024/content/stage-2/fab2c41e9e#cg-926eb33e-e40f-4769-a6cd-803e4c5424d7" TargetMode="External"/><Relationship Id="rId9" Type="http://schemas.openxmlformats.org/officeDocument/2006/relationships/image" Target="../media/image2.png"/></Relationships>
</file>

<file path=ppt/slides/_rels/slide6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7.xml"/><Relationship Id="rId7"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https://curriculum.nsw.edu.au/learning-areas/pdhpe/pdhpe-k-6-2024/content/stage-2/fab2c41e9e#cg-926eb33e-e40f-4769-a6cd-803e4c5424d7" TargetMode="External"/><Relationship Id="rId9" Type="http://schemas.openxmlformats.org/officeDocument/2006/relationships/image" Target="../media/image3.png"/></Relationships>
</file>

<file path=ppt/slides/_rels/slide6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png"/><Relationship Id="rId7" Type="http://schemas.openxmlformats.org/officeDocument/2006/relationships/image" Target="../media/image9.png"/><Relationship Id="rId2" Type="http://schemas.openxmlformats.org/officeDocument/2006/relationships/hyperlink" Target="https://curriculum.nsw.edu.au/file/6e851d28-381b-494b-993d-e818c8ce3526/ca-hsie-pdhpe-st-k-6-2024-sample-whole-school-curriculum-plan.xlsx" TargetMode="Externa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48.png"/><Relationship Id="rId4" Type="http://schemas.openxmlformats.org/officeDocument/2006/relationships/image" Target="../media/image31.png"/></Relationships>
</file>

<file path=ppt/slides/_rels/slide6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6.png"/><Relationship Id="rId7" Type="http://schemas.openxmlformats.org/officeDocument/2006/relationships/image" Target="../media/image58.jpg"/><Relationship Id="rId2" Type="http://schemas.openxmlformats.org/officeDocument/2006/relationships/image" Target="../media/image55.png"/><Relationship Id="rId1" Type="http://schemas.openxmlformats.org/officeDocument/2006/relationships/slideLayout" Target="../slideLayouts/slideLayout25.xml"/><Relationship Id="rId6" Type="http://schemas.openxmlformats.org/officeDocument/2006/relationships/image" Target="../media/image44.jpg"/><Relationship Id="rId5" Type="http://schemas.openxmlformats.org/officeDocument/2006/relationships/image" Target="../media/image53.png"/><Relationship Id="rId10" Type="http://schemas.openxmlformats.org/officeDocument/2006/relationships/image" Target="../media/image3.png"/><Relationship Id="rId4" Type="http://schemas.openxmlformats.org/officeDocument/2006/relationships/image" Target="../media/image57.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hyperlink" Target="https://curriculum.nsw.edu.au/learning-areas/pdhpe/pdhpe-k-6-2024/content/stage-3/fa2194c8cc#cg-1a927a24-0865-46c1-a732-aa9fd7f1628f" TargetMode="External"/><Relationship Id="rId2" Type="http://schemas.openxmlformats.org/officeDocument/2006/relationships/notesSlide" Target="../notesSlides/notesSlide62.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urriculum.nsw.edu.au/learning-areas/pdhpe/pdhpe-k-6-2024/content/stage-3/fa2194c8cc#cg-55326653-f4c2-40ac-8cd5-2796d08cb57f"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8.xml"/><Relationship Id="rId7"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6.xml"/><Relationship Id="rId6" Type="http://schemas.microsoft.com/office/2007/relationships/hdphoto" Target="../media/hdphoto1.wdp"/><Relationship Id="rId11" Type="http://schemas.openxmlformats.org/officeDocument/2006/relationships/image" Target="../media/image31.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hyperlink" Target="https://curriculum.nsw.edu.au/learning-areas/pdhpe/pdhpe-k-6-2024/content/stage-3/fa2194c8cc#cg-6706bb19-db37-438f-b51f-ec959595c2c1" TargetMode="External"/><Relationship Id="rId9" Type="http://schemas.openxmlformats.org/officeDocument/2006/relationships/image" Target="../media/image48.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stage-3/fa2194c8cc#cg-6706bb19-db37-438f-b51f-ec959595c2c1" TargetMode="External"/><Relationship Id="rId5" Type="http://schemas.openxmlformats.org/officeDocument/2006/relationships/slide" Target="slide8.xml"/><Relationship Id="rId4" Type="http://schemas.openxmlformats.org/officeDocument/2006/relationships/image" Target="../media/image3.png"/><Relationship Id="rId9" Type="http://schemas.openxmlformats.org/officeDocument/2006/relationships/image" Target="../media/image31.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6.xml"/><Relationship Id="rId5" Type="http://schemas.openxmlformats.org/officeDocument/2006/relationships/image" Target="../media/image60.jpe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8.xml"/><Relationship Id="rId7"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6.xml"/><Relationship Id="rId6" Type="http://schemas.microsoft.com/office/2007/relationships/hdphoto" Target="../media/hdphoto1.wdp"/><Relationship Id="rId11" Type="http://schemas.openxmlformats.org/officeDocument/2006/relationships/image" Target="../media/image31.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hyperlink" Target="https://curriculum.nsw.edu.au/learning-areas/pdhpe/pdhpe-k-6-2024/content/stage-3/fa2194c8cc#cg-6706bb19-db37-438f-b51f-ec959595c2c1" TargetMode="External"/><Relationship Id="rId9" Type="http://schemas.openxmlformats.org/officeDocument/2006/relationships/image" Target="../media/image48.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8.xml"/><Relationship Id="rId7"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6.xml"/><Relationship Id="rId6" Type="http://schemas.microsoft.com/office/2007/relationships/hdphoto" Target="../media/hdphoto1.wdp"/><Relationship Id="rId11" Type="http://schemas.openxmlformats.org/officeDocument/2006/relationships/image" Target="../media/image31.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hyperlink" Target="https://curriculum.nsw.edu.au/learning-areas/pdhpe/pdhpe-k-6-2024/content/stage-3/fa2194c8cc#cg-6706bb19-db37-438f-b51f-ec959595c2c1" TargetMode="External"/><Relationship Id="rId9" Type="http://schemas.openxmlformats.org/officeDocument/2006/relationships/image" Target="../media/image48.pn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hyperlink" Target="https://curriculum.nsw.edu.au/learning-areas/pdhpe/pdhpe-k-6-2024/content/stage-3/fa2194c8cc#cg-55326653-f4c2-40ac-8cd5-2796d08cb57f" TargetMode="External"/><Relationship Id="rId2" Type="http://schemas.openxmlformats.org/officeDocument/2006/relationships/notesSlide" Target="../notesSlides/notesSlide71.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urriculum.nsw.edu.au/learning-areas/pdhpe/pdhpe-k-6-2024/content/stage-3/fa2194c8cc#cg-1a927a24-0865-46c1-a732-aa9fd7f1628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8.xml"/><Relationship Id="rId7" Type="http://schemas.openxmlformats.org/officeDocument/2006/relationships/image" Target="../media/image23.png"/><Relationship Id="rId2" Type="http://schemas.openxmlformats.org/officeDocument/2006/relationships/notesSlide" Target="../notesSlides/notesSlide72.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https://curriculum.nsw.edu.au/learning-areas/pdhpe/pdhpe-k-6-2024/content/stage-3/fa2194c8cc#cg-6706bb19-db37-438f-b51f-ec959595c2c1" TargetMode="External"/><Relationship Id="rId9"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stage-3/fa2194c8cc#cg-6706bb19-db37-438f-b51f-ec959595c2c1" TargetMode="External"/><Relationship Id="rId5" Type="http://schemas.openxmlformats.org/officeDocument/2006/relationships/slide" Target="slide9.xml"/><Relationship Id="rId4" Type="http://schemas.openxmlformats.org/officeDocument/2006/relationships/image" Target="../media/image3.png"/><Relationship Id="rId9" Type="http://schemas.openxmlformats.org/officeDocument/2006/relationships/image" Target="../media/image23.png"/></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9.xml"/><Relationship Id="rId7" Type="http://schemas.openxmlformats.org/officeDocument/2006/relationships/image" Target="../media/image23.png"/><Relationship Id="rId2" Type="http://schemas.openxmlformats.org/officeDocument/2006/relationships/notesSlide" Target="../notesSlides/notesSlide76.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https://curriculum.nsw.edu.au/learning-areas/pdhpe/pdhpe-k-6-2024/content/stage-3/fa2194c8cc#cg-6706bb19-db37-438f-b51f-ec959595c2c1" TargetMode="External"/><Relationship Id="rId9"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26.xml"/><Relationship Id="rId6" Type="http://schemas.openxmlformats.org/officeDocument/2006/relationships/hyperlink" Target="https://curriculum.nsw.edu.au/learning-areas/pdhpe/pdhpe-k-6-2024/content/stage-3/fa2194c8cc#cg-6706bb19-db37-438f-b51f-ec959595c2c1" TargetMode="External"/><Relationship Id="rId5" Type="http://schemas.openxmlformats.org/officeDocument/2006/relationships/slide" Target="slide9.xml"/><Relationship Id="rId4" Type="http://schemas.openxmlformats.org/officeDocument/2006/relationships/image" Target="../media/image3.png"/><Relationship Id="rId9" Type="http://schemas.openxmlformats.org/officeDocument/2006/relationships/image" Target="../media/image23.pn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9E5B-73D2-F69A-07CB-FBF76E2599AD}"/>
              </a:ext>
            </a:extLst>
          </p:cNvPr>
          <p:cNvSpPr>
            <a:spLocks noGrp="1"/>
          </p:cNvSpPr>
          <p:nvPr>
            <p:ph type="ctrTitle"/>
          </p:nvPr>
        </p:nvSpPr>
        <p:spPr>
          <a:xfrm>
            <a:off x="339878" y="2860588"/>
            <a:ext cx="7754946" cy="5587725"/>
          </a:xfrm>
        </p:spPr>
        <p:txBody>
          <a:bodyPr/>
          <a:lstStyle/>
          <a:p>
            <a:r>
              <a:rPr lang="en-AU" sz="4000" dirty="0"/>
              <a:t>Fundamental movement skills (FMS)</a:t>
            </a:r>
            <a:br>
              <a:rPr lang="en-AU" dirty="0"/>
            </a:br>
            <a:r>
              <a:rPr lang="en-AU" sz="3200" dirty="0"/>
              <a:t>Sample physical activities and games</a:t>
            </a:r>
            <a:br>
              <a:rPr lang="en-AU" i="1" dirty="0"/>
            </a:br>
            <a:br>
              <a:rPr lang="en-AU" i="1" dirty="0"/>
            </a:br>
            <a:r>
              <a:rPr lang="en-AU" sz="2800" dirty="0"/>
              <a:t>Personal Development, Health and Physical Education K–6 (2024)</a:t>
            </a:r>
            <a:endParaRPr lang="en-AU" sz="2800" i="1" dirty="0"/>
          </a:p>
        </p:txBody>
      </p:sp>
    </p:spTree>
    <p:extLst>
      <p:ext uri="{BB962C8B-B14F-4D97-AF65-F5344CB8AC3E}">
        <p14:creationId xmlns:p14="http://schemas.microsoft.com/office/powerpoint/2010/main" val="4043742830"/>
      </p:ext>
    </p:extLst>
  </p:cSld>
  <p:clrMapOvr>
    <a:masterClrMapping/>
  </p:clrMapOvr>
  <mc:AlternateContent xmlns:mc="http://schemas.openxmlformats.org/markup-compatibility/2006" xmlns:p14="http://schemas.microsoft.com/office/powerpoint/2010/main">
    <mc:Choice Requires="p14">
      <p:transition spd="slow" p14:dur="2000" advTm="16788"/>
    </mc:Choice>
    <mc:Fallback xmlns="">
      <p:transition spd="slow" advTm="167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CA800-AA2D-E4A6-AC58-22DB9FF5DFD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B988642-EC05-B143-3DBA-B6E1468B3B14}"/>
              </a:ext>
            </a:extLst>
          </p:cNvPr>
          <p:cNvSpPr>
            <a:spLocks noGrp="1"/>
          </p:cNvSpPr>
          <p:nvPr>
            <p:ph type="body" sz="quarter" idx="10"/>
          </p:nvPr>
        </p:nvSpPr>
        <p:spPr>
          <a:xfrm>
            <a:off x="540000" y="3960000"/>
            <a:ext cx="7724324" cy="1176813"/>
          </a:xfrm>
        </p:spPr>
        <p:txBody>
          <a:bodyPr/>
          <a:lstStyle/>
          <a:p>
            <a:r>
              <a:rPr lang="en-AU" sz="3200" b="1" dirty="0"/>
              <a:t>Explicit teaching of fundamental movement skill components</a:t>
            </a:r>
          </a:p>
          <a:p>
            <a:endParaRPr lang="en-AU" sz="3200" i="1" dirty="0"/>
          </a:p>
        </p:txBody>
      </p:sp>
      <p:grpSp>
        <p:nvGrpSpPr>
          <p:cNvPr id="3" name="Group 2" descr="An icon indicating a teacher slide.">
            <a:extLst>
              <a:ext uri="{FF2B5EF4-FFF2-40B4-BE49-F238E27FC236}">
                <a16:creationId xmlns:a16="http://schemas.microsoft.com/office/drawing/2014/main" id="{DE93061B-4BBB-6F7E-5705-3BD302CB4BE7}"/>
              </a:ext>
            </a:extLst>
          </p:cNvPr>
          <p:cNvGrpSpPr/>
          <p:nvPr/>
        </p:nvGrpSpPr>
        <p:grpSpPr>
          <a:xfrm>
            <a:off x="11099666" y="109480"/>
            <a:ext cx="883997" cy="1004591"/>
            <a:chOff x="11099666" y="109480"/>
            <a:chExt cx="883997" cy="1004591"/>
          </a:xfrm>
        </p:grpSpPr>
        <p:pic>
          <p:nvPicPr>
            <p:cNvPr id="5" name="Picture 4">
              <a:extLst>
                <a:ext uri="{FF2B5EF4-FFF2-40B4-BE49-F238E27FC236}">
                  <a16:creationId xmlns:a16="http://schemas.microsoft.com/office/drawing/2014/main" id="{D3E9F501-FCDC-EEF4-76E7-51D6CDA6187C}"/>
                </a:ext>
              </a:extLst>
            </p:cNvPr>
            <p:cNvPicPr>
              <a:picLocks noChangeAspect="1"/>
            </p:cNvPicPr>
            <p:nvPr/>
          </p:nvPicPr>
          <p:blipFill>
            <a:blip r:embed="rId3"/>
            <a:stretch>
              <a:fillRect/>
            </a:stretch>
          </p:blipFill>
          <p:spPr>
            <a:xfrm>
              <a:off x="11099666" y="481556"/>
              <a:ext cx="883997" cy="632515"/>
            </a:xfrm>
            <a:prstGeom prst="rect">
              <a:avLst/>
            </a:prstGeom>
          </p:spPr>
        </p:pic>
        <p:pic>
          <p:nvPicPr>
            <p:cNvPr id="6" name="Picture 5" descr="A red circle with a person pointing at a board. This indicates the slide is for teachers">
              <a:extLst>
                <a:ext uri="{FF2B5EF4-FFF2-40B4-BE49-F238E27FC236}">
                  <a16:creationId xmlns:a16="http://schemas.microsoft.com/office/drawing/2014/main" id="{B597E87E-5CEA-DF42-5EB7-40D1522FF427}"/>
                </a:ext>
              </a:extLst>
            </p:cNvPr>
            <p:cNvPicPr>
              <a:picLocks noChangeAspect="1"/>
            </p:cNvPicPr>
            <p:nvPr/>
          </p:nvPicPr>
          <p:blipFill>
            <a:blip r:embed="rId4"/>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155744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CBADA-EB82-4553-E24B-CD7B2B05A87E}"/>
            </a:ext>
          </a:extLst>
        </p:cNvPr>
        <p:cNvGrpSpPr/>
        <p:nvPr/>
      </p:nvGrpSpPr>
      <p:grpSpPr>
        <a:xfrm>
          <a:off x="0" y="0"/>
          <a:ext cx="0" cy="0"/>
          <a:chOff x="0" y="0"/>
          <a:chExt cx="0" cy="0"/>
        </a:xfrm>
      </p:grpSpPr>
      <p:pic>
        <p:nvPicPr>
          <p:cNvPr id="4" name="Picture 3" descr="A blue drawing of a person with arms outstretched&#10;&#10;AI-generated content may be incorrect.">
            <a:extLst>
              <a:ext uri="{FF2B5EF4-FFF2-40B4-BE49-F238E27FC236}">
                <a16:creationId xmlns:a16="http://schemas.microsoft.com/office/drawing/2014/main" id="{BA4122D2-7307-F325-619E-0D1F7DF32D07}"/>
              </a:ext>
            </a:extLst>
          </p:cNvPr>
          <p:cNvPicPr>
            <a:picLocks noChangeAspect="1"/>
          </p:cNvPicPr>
          <p:nvPr/>
        </p:nvPicPr>
        <p:blipFill>
          <a:blip r:embed="rId3"/>
          <a:stretch>
            <a:fillRect/>
          </a:stretch>
        </p:blipFill>
        <p:spPr>
          <a:xfrm>
            <a:off x="3534343" y="930237"/>
            <a:ext cx="4592130" cy="4722425"/>
          </a:xfrm>
          <a:prstGeom prst="rect">
            <a:avLst/>
          </a:prstGeom>
        </p:spPr>
      </p:pic>
      <p:sp>
        <p:nvSpPr>
          <p:cNvPr id="7" name="TextBox 6">
            <a:extLst>
              <a:ext uri="{FF2B5EF4-FFF2-40B4-BE49-F238E27FC236}">
                <a16:creationId xmlns:a16="http://schemas.microsoft.com/office/drawing/2014/main" id="{97C4C6FB-E1A1-5F2B-E3CF-528AE68F90F1}"/>
              </a:ext>
            </a:extLst>
          </p:cNvPr>
          <p:cNvSpPr txBox="1"/>
          <p:nvPr/>
        </p:nvSpPr>
        <p:spPr>
          <a:xfrm>
            <a:off x="241541" y="5891175"/>
            <a:ext cx="11636270" cy="431208"/>
          </a:xfrm>
          <a:prstGeom prst="rect">
            <a:avLst/>
          </a:prstGeom>
          <a:noFill/>
        </p:spPr>
        <p:txBody>
          <a:bodyPr wrap="square">
            <a:spAutoFit/>
          </a:bodyPr>
          <a:lstStyle/>
          <a:p>
            <a:pPr marL="228600" marR="25400">
              <a:lnSpc>
                <a:spcPct val="115000"/>
              </a:lnSpc>
              <a:spcAft>
                <a:spcPts val="800"/>
              </a:spcAft>
            </a:pPr>
            <a:r>
              <a:rPr lang="en-US" sz="1000" i="1" dirty="0">
                <a:latin typeface="Arial" panose="020B0604020202020204" pitchFamily="34" charset="0"/>
                <a:ea typeface="Arial" panose="020B0604020202020204" pitchFamily="34" charset="0"/>
              </a:rPr>
              <a:t>I</a:t>
            </a:r>
            <a:r>
              <a:rPr lang="en-US" sz="1000" i="1" dirty="0">
                <a:effectLst/>
                <a:latin typeface="Arial" panose="020B0604020202020204" pitchFamily="34" charset="0"/>
                <a:ea typeface="Arial" panose="020B0604020202020204" pitchFamily="34" charset="0"/>
              </a:rPr>
              <a:t>mage long description:</a:t>
            </a:r>
            <a:r>
              <a:rPr lang="en-US" sz="1000" dirty="0">
                <a:effectLst/>
                <a:latin typeface="Arial" panose="020B0604020202020204" pitchFamily="34" charset="0"/>
                <a:ea typeface="Arial" panose="020B0604020202020204" pitchFamily="34" charset="0"/>
              </a:rPr>
              <a:t> A </a:t>
            </a:r>
            <a:r>
              <a:rPr lang="en-AU" sz="1000" dirty="0">
                <a:latin typeface="Arial" panose="020B0604020202020204" pitchFamily="34" charset="0"/>
                <a:ea typeface="Arial" panose="020B0604020202020204" pitchFamily="34" charset="0"/>
              </a:rPr>
              <a:t>person, wearing a hat, is standing on one leg with both arms stretched out to the sides. The other leg is bent backwards at the knee. </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Lines and dots connect to show </a:t>
            </a:r>
            <a:r>
              <a:rPr lang="en-AU" sz="1000" dirty="0">
                <a:solidFill>
                  <a:prstClr val="black"/>
                </a:solidFill>
                <a:latin typeface="Arial" panose="020B0604020202020204" pitchFamily="34" charset="0"/>
                <a:ea typeface="Arial" panose="020B0604020202020204" pitchFamily="34" charset="0"/>
              </a:rPr>
              <a:t>the </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position of parts of the body.</a:t>
            </a:r>
            <a:endParaRPr lang="en-AU" sz="1000" dirty="0">
              <a:effectLst/>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6B649892-DE50-6F57-DB71-F570D5BCE93B}"/>
              </a:ext>
            </a:extLst>
          </p:cNvPr>
          <p:cNvSpPr txBox="1"/>
          <p:nvPr/>
        </p:nvSpPr>
        <p:spPr>
          <a:xfrm>
            <a:off x="161858" y="254988"/>
            <a:ext cx="3795173" cy="675249"/>
          </a:xfrm>
          <a:prstGeom prst="rect">
            <a:avLst/>
          </a:prstGeom>
          <a:noFill/>
        </p:spPr>
        <p:txBody>
          <a:bodyPr wrap="square" lIns="91440" tIns="45720" rIns="91440" bIns="45720" anchor="t">
            <a:spAutoFit/>
          </a:bodyPr>
          <a:lstStyle/>
          <a:p>
            <a:pPr marL="626745" indent="-271145">
              <a:lnSpc>
                <a:spcPct val="115000"/>
              </a:lnSpc>
              <a:spcBef>
                <a:spcPts val="800"/>
              </a:spcBef>
              <a:spcAft>
                <a:spcPts val="1000"/>
              </a:spcAft>
            </a:pPr>
            <a:r>
              <a:rPr lang="en-AU" sz="3600" b="1" spc="-10" dirty="0">
                <a:solidFill>
                  <a:srgbClr val="002664"/>
                </a:solidFill>
                <a:latin typeface="Arial"/>
                <a:ea typeface="Calibri"/>
                <a:cs typeface="Calibri"/>
              </a:rPr>
              <a:t>Static</a:t>
            </a:r>
            <a:r>
              <a:rPr lang="en-AU" sz="3600" b="1" spc="-10" dirty="0">
                <a:solidFill>
                  <a:srgbClr val="002664"/>
                </a:solidFill>
                <a:effectLst/>
                <a:latin typeface="Arial"/>
                <a:ea typeface="Calibri"/>
                <a:cs typeface="Calibri"/>
              </a:rPr>
              <a:t> balance </a:t>
            </a:r>
            <a:endParaRPr lang="en-US" dirty="0">
              <a:latin typeface="Arial"/>
              <a:ea typeface="Calibri"/>
              <a:cs typeface="Calibri"/>
            </a:endParaRPr>
          </a:p>
        </p:txBody>
      </p:sp>
      <p:sp>
        <p:nvSpPr>
          <p:cNvPr id="8" name="TextBox 7">
            <a:extLst>
              <a:ext uri="{FF2B5EF4-FFF2-40B4-BE49-F238E27FC236}">
                <a16:creationId xmlns:a16="http://schemas.microsoft.com/office/drawing/2014/main" id="{9625AFA3-AC7E-62AC-5ED8-F39431874AAD}"/>
              </a:ext>
            </a:extLst>
          </p:cNvPr>
          <p:cNvSpPr txBox="1"/>
          <p:nvPr/>
        </p:nvSpPr>
        <p:spPr>
          <a:xfrm>
            <a:off x="929668" y="3800134"/>
            <a:ext cx="2721899" cy="615553"/>
          </a:xfrm>
          <a:prstGeom prst="rect">
            <a:avLst/>
          </a:prstGeom>
          <a:noFill/>
        </p:spPr>
        <p:txBody>
          <a:bodyPr wrap="square" rtlCol="0">
            <a:spAutoFit/>
          </a:bodyPr>
          <a:lstStyle/>
          <a:p>
            <a:r>
              <a:rPr lang="en-US" sz="1700" dirty="0">
                <a:effectLst/>
                <a:latin typeface="Arial" panose="020B0604020202020204" pitchFamily="34" charset="0"/>
                <a:ea typeface="Arial" panose="020B0604020202020204" pitchFamily="34" charset="0"/>
              </a:rPr>
              <a:t>Knee bent not touching the other leg</a:t>
            </a:r>
            <a:endParaRPr lang="en-AU" sz="1700" dirty="0"/>
          </a:p>
        </p:txBody>
      </p:sp>
      <p:cxnSp>
        <p:nvCxnSpPr>
          <p:cNvPr id="12" name="Straight Connector 11">
            <a:extLst>
              <a:ext uri="{FF2B5EF4-FFF2-40B4-BE49-F238E27FC236}">
                <a16:creationId xmlns:a16="http://schemas.microsoft.com/office/drawing/2014/main" id="{AFDB6231-7614-B2FC-4F6C-E8181D42C544}"/>
              </a:ext>
            </a:extLst>
          </p:cNvPr>
          <p:cNvCxnSpPr>
            <a:cxnSpLocks/>
          </p:cNvCxnSpPr>
          <p:nvPr/>
        </p:nvCxnSpPr>
        <p:spPr>
          <a:xfrm>
            <a:off x="3430850" y="4023144"/>
            <a:ext cx="1448825" cy="0"/>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2AB195C-5C29-9451-268E-809810A2088F}"/>
              </a:ext>
            </a:extLst>
          </p:cNvPr>
          <p:cNvSpPr txBox="1"/>
          <p:nvPr/>
        </p:nvSpPr>
        <p:spPr>
          <a:xfrm>
            <a:off x="8064586" y="2652246"/>
            <a:ext cx="3813224" cy="369332"/>
          </a:xfrm>
          <a:prstGeom prst="rect">
            <a:avLst/>
          </a:prstGeom>
          <a:noFill/>
        </p:spPr>
        <p:txBody>
          <a:bodyPr wrap="square" rtlCol="0">
            <a:spAutoFit/>
          </a:bodyPr>
          <a:lstStyle/>
          <a:p>
            <a:r>
              <a:rPr lang="en-AU" sz="1800" dirty="0">
                <a:effectLst/>
                <a:latin typeface="Arial" panose="020B0604020202020204" pitchFamily="34" charset="0"/>
                <a:ea typeface="Arial" panose="020B0604020202020204" pitchFamily="34" charset="0"/>
              </a:rPr>
              <a:t>Torso stable and upright</a:t>
            </a:r>
            <a:endParaRPr lang="en-AU" dirty="0">
              <a:solidFill>
                <a:srgbClr val="002664"/>
              </a:solidFill>
            </a:endParaRPr>
          </a:p>
        </p:txBody>
      </p:sp>
      <p:cxnSp>
        <p:nvCxnSpPr>
          <p:cNvPr id="14" name="Straight Connector 13">
            <a:extLst>
              <a:ext uri="{FF2B5EF4-FFF2-40B4-BE49-F238E27FC236}">
                <a16:creationId xmlns:a16="http://schemas.microsoft.com/office/drawing/2014/main" id="{F83CEC50-E055-7669-92DC-D7CAD7C1E859}"/>
              </a:ext>
            </a:extLst>
          </p:cNvPr>
          <p:cNvCxnSpPr>
            <a:cxnSpLocks/>
          </p:cNvCxnSpPr>
          <p:nvPr/>
        </p:nvCxnSpPr>
        <p:spPr>
          <a:xfrm flipH="1">
            <a:off x="6559636" y="2830806"/>
            <a:ext cx="1504950" cy="0"/>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4E52D38-A593-5C4F-8C3D-5BFDA3F88A9D}"/>
              </a:ext>
            </a:extLst>
          </p:cNvPr>
          <p:cNvSpPr txBox="1"/>
          <p:nvPr/>
        </p:nvSpPr>
        <p:spPr>
          <a:xfrm>
            <a:off x="7912253" y="4743587"/>
            <a:ext cx="4117889" cy="453012"/>
          </a:xfrm>
          <a:prstGeom prst="rect">
            <a:avLst/>
          </a:prstGeom>
          <a:noFill/>
        </p:spPr>
        <p:txBody>
          <a:bodyPr wrap="square">
            <a:spAutoFit/>
          </a:bodyPr>
          <a:lstStyle/>
          <a:p>
            <a:pPr marL="355600" marR="25400" lvl="0" algn="l">
              <a:lnSpc>
                <a:spcPct val="150000"/>
              </a:lnSpc>
              <a:spcAft>
                <a:spcPts val="600"/>
              </a:spcAft>
            </a:pPr>
            <a:r>
              <a:rPr lang="en-US" dirty="0">
                <a:latin typeface="Arial" panose="020B0604020202020204" pitchFamily="34" charset="0"/>
                <a:ea typeface="Arial" panose="020B0604020202020204" pitchFamily="34" charset="0"/>
              </a:rPr>
              <a:t>Balancing </a:t>
            </a:r>
            <a:r>
              <a:rPr lang="en-US" sz="1800" dirty="0">
                <a:effectLst/>
                <a:latin typeface="Arial" panose="020B0604020202020204" pitchFamily="34" charset="0"/>
                <a:ea typeface="Arial" panose="020B0604020202020204" pitchFamily="34" charset="0"/>
              </a:rPr>
              <a:t>foot flat on the ground</a:t>
            </a:r>
            <a:endParaRPr lang="en-AU" sz="1800" dirty="0">
              <a:effectLst/>
              <a:latin typeface="Arial" panose="020B0604020202020204" pitchFamily="34" charset="0"/>
              <a:ea typeface="Arial" panose="020B0604020202020204" pitchFamily="34" charset="0"/>
            </a:endParaRPr>
          </a:p>
        </p:txBody>
      </p:sp>
      <p:cxnSp>
        <p:nvCxnSpPr>
          <p:cNvPr id="19" name="Straight Connector 18">
            <a:extLst>
              <a:ext uri="{FF2B5EF4-FFF2-40B4-BE49-F238E27FC236}">
                <a16:creationId xmlns:a16="http://schemas.microsoft.com/office/drawing/2014/main" id="{59FC5308-E551-0B95-C187-6261E039D0B0}"/>
              </a:ext>
            </a:extLst>
          </p:cNvPr>
          <p:cNvCxnSpPr>
            <a:cxnSpLocks/>
          </p:cNvCxnSpPr>
          <p:nvPr/>
        </p:nvCxnSpPr>
        <p:spPr>
          <a:xfrm flipH="1">
            <a:off x="6483436" y="5018266"/>
            <a:ext cx="1581150" cy="0"/>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403C1BF8-DE92-5EFE-3F50-C90D2B96943E}"/>
              </a:ext>
            </a:extLst>
          </p:cNvPr>
          <p:cNvSpPr txBox="1"/>
          <p:nvPr/>
        </p:nvSpPr>
        <p:spPr>
          <a:xfrm>
            <a:off x="8126473" y="1532146"/>
            <a:ext cx="3508800" cy="369332"/>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Head stable and focus forward </a:t>
            </a:r>
            <a:endParaRPr lang="en-AU" sz="1800" dirty="0">
              <a:effectLst/>
              <a:latin typeface="Arial" panose="020B0604020202020204" pitchFamily="34" charset="0"/>
              <a:ea typeface="Arial" panose="020B0604020202020204" pitchFamily="34" charset="0"/>
            </a:endParaRPr>
          </a:p>
        </p:txBody>
      </p:sp>
      <p:cxnSp>
        <p:nvCxnSpPr>
          <p:cNvPr id="23" name="Straight Connector 22">
            <a:extLst>
              <a:ext uri="{FF2B5EF4-FFF2-40B4-BE49-F238E27FC236}">
                <a16:creationId xmlns:a16="http://schemas.microsoft.com/office/drawing/2014/main" id="{FF67D439-5DD5-FBD7-D087-17290EABFA34}"/>
              </a:ext>
            </a:extLst>
          </p:cNvPr>
          <p:cNvCxnSpPr>
            <a:cxnSpLocks/>
          </p:cNvCxnSpPr>
          <p:nvPr/>
        </p:nvCxnSpPr>
        <p:spPr>
          <a:xfrm flipH="1">
            <a:off x="6581503" y="1769872"/>
            <a:ext cx="1483083" cy="0"/>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49CF06A-099B-07C3-E0BD-8679B386E389}"/>
              </a:ext>
            </a:extLst>
          </p:cNvPr>
          <p:cNvSpPr txBox="1"/>
          <p:nvPr/>
        </p:nvSpPr>
        <p:spPr>
          <a:xfrm>
            <a:off x="1423728" y="1870549"/>
            <a:ext cx="2007122" cy="369332"/>
          </a:xfrm>
          <a:prstGeom prst="rect">
            <a:avLst/>
          </a:prstGeom>
          <a:noFill/>
        </p:spPr>
        <p:txBody>
          <a:bodyPr wrap="square" rtlCol="0">
            <a:spAutoFit/>
          </a:bodyPr>
          <a:lstStyle/>
          <a:p>
            <a:r>
              <a:rPr lang="en-AU" dirty="0">
                <a:latin typeface="Arial" panose="020B0604020202020204" pitchFamily="34" charset="0"/>
              </a:rPr>
              <a:t>Arms out and still</a:t>
            </a:r>
            <a:endParaRPr lang="en-AU" dirty="0"/>
          </a:p>
        </p:txBody>
      </p:sp>
      <p:cxnSp>
        <p:nvCxnSpPr>
          <p:cNvPr id="3" name="Straight Connector 2">
            <a:extLst>
              <a:ext uri="{FF2B5EF4-FFF2-40B4-BE49-F238E27FC236}">
                <a16:creationId xmlns:a16="http://schemas.microsoft.com/office/drawing/2014/main" id="{570C3CB2-C635-33DB-553E-1683B77CA5D1}"/>
              </a:ext>
            </a:extLst>
          </p:cNvPr>
          <p:cNvCxnSpPr>
            <a:cxnSpLocks/>
          </p:cNvCxnSpPr>
          <p:nvPr/>
        </p:nvCxnSpPr>
        <p:spPr>
          <a:xfrm>
            <a:off x="3404707" y="2070406"/>
            <a:ext cx="756746" cy="0"/>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6" name="Picture 5" descr="An icon indicating a student slide.&#10;&#10;">
            <a:extLst>
              <a:ext uri="{FF2B5EF4-FFF2-40B4-BE49-F238E27FC236}">
                <a16:creationId xmlns:a16="http://schemas.microsoft.com/office/drawing/2014/main" id="{A1C9A3E6-24CD-4346-7291-B04CBF757C44}"/>
              </a:ext>
            </a:extLst>
          </p:cNvPr>
          <p:cNvPicPr>
            <a:picLocks noChangeAspect="1"/>
          </p:cNvPicPr>
          <p:nvPr/>
        </p:nvPicPr>
        <p:blipFill>
          <a:blip r:embed="rId4"/>
          <a:stretch>
            <a:fillRect/>
          </a:stretch>
        </p:blipFill>
        <p:spPr>
          <a:xfrm>
            <a:off x="11313471" y="82691"/>
            <a:ext cx="819579" cy="847546"/>
          </a:xfrm>
          <a:prstGeom prst="rect">
            <a:avLst/>
          </a:prstGeom>
        </p:spPr>
      </p:pic>
    </p:spTree>
    <p:extLst>
      <p:ext uri="{BB962C8B-B14F-4D97-AF65-F5344CB8AC3E}">
        <p14:creationId xmlns:p14="http://schemas.microsoft.com/office/powerpoint/2010/main" val="169650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450C87-A87C-CFE0-788D-4E59B3A5A96F}"/>
            </a:ext>
          </a:extLst>
        </p:cNvPr>
        <p:cNvGrpSpPr/>
        <p:nvPr/>
      </p:nvGrpSpPr>
      <p:grpSpPr>
        <a:xfrm>
          <a:off x="0" y="0"/>
          <a:ext cx="0" cy="0"/>
          <a:chOff x="0" y="0"/>
          <a:chExt cx="0" cy="0"/>
        </a:xfrm>
      </p:grpSpPr>
      <p:pic>
        <p:nvPicPr>
          <p:cNvPr id="15" name="Picture 14" descr="A person running with lines and dots&#10;&#10;AI-generated content may be incorrect.">
            <a:extLst>
              <a:ext uri="{FF2B5EF4-FFF2-40B4-BE49-F238E27FC236}">
                <a16:creationId xmlns:a16="http://schemas.microsoft.com/office/drawing/2014/main" id="{528AD0C0-EE9D-FDF5-4689-365EA2E33B6E}"/>
              </a:ext>
            </a:extLst>
          </p:cNvPr>
          <p:cNvPicPr>
            <a:picLocks noChangeAspect="1"/>
          </p:cNvPicPr>
          <p:nvPr/>
        </p:nvPicPr>
        <p:blipFill>
          <a:blip r:embed="rId3">
            <a:extLst>
              <a:ext uri="{28A0092B-C50C-407E-A947-70E740481C1C}">
                <a14:useLocalDpi xmlns:a14="http://schemas.microsoft.com/office/drawing/2010/main" val="0"/>
              </a:ext>
            </a:extLst>
          </a:blip>
          <a:srcRect b="8652"/>
          <a:stretch>
            <a:fillRect/>
          </a:stretch>
        </p:blipFill>
        <p:spPr>
          <a:xfrm>
            <a:off x="3775313" y="1020806"/>
            <a:ext cx="4331590" cy="4386572"/>
          </a:xfrm>
          <a:prstGeom prst="rect">
            <a:avLst/>
          </a:prstGeom>
        </p:spPr>
      </p:pic>
      <p:sp>
        <p:nvSpPr>
          <p:cNvPr id="7" name="TextBox 6">
            <a:extLst>
              <a:ext uri="{FF2B5EF4-FFF2-40B4-BE49-F238E27FC236}">
                <a16:creationId xmlns:a16="http://schemas.microsoft.com/office/drawing/2014/main" id="{B8A21005-59AE-5D42-2AFA-F150476E328B}"/>
              </a:ext>
            </a:extLst>
          </p:cNvPr>
          <p:cNvSpPr txBox="1"/>
          <p:nvPr/>
        </p:nvSpPr>
        <p:spPr>
          <a:xfrm>
            <a:off x="397105" y="5907810"/>
            <a:ext cx="11735945" cy="254237"/>
          </a:xfrm>
          <a:prstGeom prst="rect">
            <a:avLst/>
          </a:prstGeom>
          <a:noFill/>
        </p:spPr>
        <p:txBody>
          <a:bodyPr wrap="square">
            <a:spAutoFit/>
          </a:bodyPr>
          <a:lstStyle/>
          <a:p>
            <a:pPr marL="228600" marR="25400">
              <a:lnSpc>
                <a:spcPct val="115000"/>
              </a:lnSpc>
              <a:spcAft>
                <a:spcPts val="800"/>
              </a:spcAft>
            </a:pPr>
            <a:r>
              <a:rPr lang="en-US" sz="1000" i="1" dirty="0">
                <a:effectLst/>
                <a:latin typeface="Arial" panose="020B0604020202020204" pitchFamily="34" charset="0"/>
                <a:ea typeface="Arial" panose="020B0604020202020204" pitchFamily="34" charset="0"/>
              </a:rPr>
              <a:t>Image long description: </a:t>
            </a:r>
            <a:r>
              <a:rPr lang="en-US" sz="1000" dirty="0">
                <a:effectLst/>
                <a:latin typeface="Arial" panose="020B0604020202020204" pitchFamily="34" charset="0"/>
                <a:ea typeface="Arial" panose="020B0604020202020204" pitchFamily="34" charset="0"/>
              </a:rPr>
              <a:t>A </a:t>
            </a:r>
            <a:r>
              <a:rPr lang="en-AU" sz="1000" dirty="0">
                <a:latin typeface="Arial" panose="020B0604020202020204" pitchFamily="34" charset="0"/>
                <a:ea typeface="Arial" panose="020B0604020202020204" pitchFamily="34" charset="0"/>
              </a:rPr>
              <a:t>person, wearing a hat, is in mid-stride</a:t>
            </a:r>
            <a:r>
              <a:rPr lang="en-AU" sz="1000" dirty="0">
                <a:effectLst/>
                <a:latin typeface="Arial" panose="020B0604020202020204" pitchFamily="34" charset="0"/>
                <a:ea typeface="Arial" panose="020B0604020202020204" pitchFamily="34" charset="0"/>
              </a:rPr>
              <a:t> with one leg forward and opposite arm extended. </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Lines and dots connect to show </a:t>
            </a:r>
            <a:r>
              <a:rPr lang="en-AU" sz="1000" dirty="0">
                <a:solidFill>
                  <a:prstClr val="black"/>
                </a:solidFill>
                <a:latin typeface="Arial" panose="020B0604020202020204" pitchFamily="34" charset="0"/>
                <a:ea typeface="Arial" panose="020B0604020202020204" pitchFamily="34" charset="0"/>
              </a:rPr>
              <a:t>the </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position of parts of the body.</a:t>
            </a:r>
            <a:endParaRPr lang="en-AU" sz="1000" dirty="0">
              <a:effectLst/>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02015820-F052-FA78-6DDA-D7B5A97D4B6D}"/>
              </a:ext>
            </a:extLst>
          </p:cNvPr>
          <p:cNvSpPr txBox="1"/>
          <p:nvPr/>
        </p:nvSpPr>
        <p:spPr>
          <a:xfrm>
            <a:off x="343311" y="356213"/>
            <a:ext cx="7950229" cy="675249"/>
          </a:xfrm>
          <a:prstGeom prst="rect">
            <a:avLst/>
          </a:prstGeom>
          <a:noFill/>
        </p:spPr>
        <p:txBody>
          <a:bodyPr wrap="square" lIns="91440" tIns="45720" rIns="91440" bIns="45720" anchor="t">
            <a:spAutoFit/>
          </a:bodyPr>
          <a:lstStyle/>
          <a:p>
            <a:pPr marL="626745" indent="-271145">
              <a:lnSpc>
                <a:spcPct val="115000"/>
              </a:lnSpc>
              <a:spcBef>
                <a:spcPts val="800"/>
              </a:spcBef>
              <a:spcAft>
                <a:spcPts val="1000"/>
              </a:spcAft>
            </a:pPr>
            <a:r>
              <a:rPr lang="en-AU" sz="3600" b="1" spc="-10" dirty="0">
                <a:solidFill>
                  <a:srgbClr val="002664"/>
                </a:solidFill>
                <a:latin typeface="Arial"/>
                <a:ea typeface="Calibri"/>
                <a:cs typeface="Calibri"/>
              </a:rPr>
              <a:t>Sprint</a:t>
            </a:r>
            <a:endParaRPr lang="en-US" dirty="0">
              <a:latin typeface="Arial"/>
              <a:ea typeface="Calibri"/>
              <a:cs typeface="Calibri"/>
            </a:endParaRPr>
          </a:p>
        </p:txBody>
      </p:sp>
      <p:sp>
        <p:nvSpPr>
          <p:cNvPr id="6" name="TextBox 5">
            <a:extLst>
              <a:ext uri="{FF2B5EF4-FFF2-40B4-BE49-F238E27FC236}">
                <a16:creationId xmlns:a16="http://schemas.microsoft.com/office/drawing/2014/main" id="{19F426AC-BCB9-44D9-BE78-9D5BA3606D72}"/>
              </a:ext>
            </a:extLst>
          </p:cNvPr>
          <p:cNvSpPr txBox="1"/>
          <p:nvPr/>
        </p:nvSpPr>
        <p:spPr>
          <a:xfrm>
            <a:off x="8416688" y="1509023"/>
            <a:ext cx="1982812" cy="369332"/>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Focus</a:t>
            </a:r>
            <a:r>
              <a:rPr lang="en-AU" sz="1800" dirty="0">
                <a:effectLst/>
                <a:latin typeface="Arial" panose="020B0604020202020204" pitchFamily="34" charset="0"/>
                <a:ea typeface="Arial" panose="020B0604020202020204" pitchFamily="34" charset="0"/>
              </a:rPr>
              <a:t> forward</a:t>
            </a:r>
          </a:p>
        </p:txBody>
      </p:sp>
      <p:cxnSp>
        <p:nvCxnSpPr>
          <p:cNvPr id="8" name="Straight Connector 7">
            <a:extLst>
              <a:ext uri="{FF2B5EF4-FFF2-40B4-BE49-F238E27FC236}">
                <a16:creationId xmlns:a16="http://schemas.microsoft.com/office/drawing/2014/main" id="{6DA42D75-C1DD-4058-235C-5061D4F0B9FD}"/>
              </a:ext>
            </a:extLst>
          </p:cNvPr>
          <p:cNvCxnSpPr>
            <a:cxnSpLocks/>
            <a:stCxn id="6" idx="1"/>
          </p:cNvCxnSpPr>
          <p:nvPr/>
        </p:nvCxnSpPr>
        <p:spPr>
          <a:xfrm flipH="1">
            <a:off x="6722184" y="1693689"/>
            <a:ext cx="1694504" cy="26205"/>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F435799-116F-EACA-E2E2-B0319BCB69ED}"/>
              </a:ext>
            </a:extLst>
          </p:cNvPr>
          <p:cNvSpPr txBox="1"/>
          <p:nvPr/>
        </p:nvSpPr>
        <p:spPr>
          <a:xfrm>
            <a:off x="8416687" y="2594391"/>
            <a:ext cx="2753545" cy="369332"/>
          </a:xfrm>
          <a:prstGeom prst="rect">
            <a:avLst/>
          </a:prstGeom>
          <a:noFill/>
        </p:spPr>
        <p:txBody>
          <a:bodyPr wrap="square" rtlCol="0">
            <a:spAutoFit/>
          </a:bodyPr>
          <a:lstStyle/>
          <a:p>
            <a:r>
              <a:rPr lang="en-AU" sz="1800" dirty="0">
                <a:effectLst/>
                <a:latin typeface="Arial" panose="020B0604020202020204" pitchFamily="34" charset="0"/>
                <a:ea typeface="Arial" panose="020B0604020202020204" pitchFamily="34" charset="0"/>
              </a:rPr>
              <a:t>Torso upright and stable</a:t>
            </a:r>
          </a:p>
        </p:txBody>
      </p:sp>
      <p:cxnSp>
        <p:nvCxnSpPr>
          <p:cNvPr id="10" name="Straight Connector 9">
            <a:extLst>
              <a:ext uri="{FF2B5EF4-FFF2-40B4-BE49-F238E27FC236}">
                <a16:creationId xmlns:a16="http://schemas.microsoft.com/office/drawing/2014/main" id="{38B9CF8D-572B-7C41-6967-A45565CF262E}"/>
              </a:ext>
            </a:extLst>
          </p:cNvPr>
          <p:cNvCxnSpPr>
            <a:cxnSpLocks/>
          </p:cNvCxnSpPr>
          <p:nvPr/>
        </p:nvCxnSpPr>
        <p:spPr>
          <a:xfrm flipH="1" flipV="1">
            <a:off x="6722184" y="2846677"/>
            <a:ext cx="1694504" cy="2206"/>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3D8D2A9-EC19-F8CD-28C2-F6640B2719C7}"/>
              </a:ext>
            </a:extLst>
          </p:cNvPr>
          <p:cNvSpPr txBox="1"/>
          <p:nvPr/>
        </p:nvSpPr>
        <p:spPr>
          <a:xfrm>
            <a:off x="1021767" y="1923347"/>
            <a:ext cx="3181626" cy="923330"/>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Bent e</a:t>
            </a:r>
            <a:r>
              <a:rPr lang="en-AU" dirty="0">
                <a:effectLst/>
                <a:latin typeface="Arial" panose="020B0604020202020204" pitchFamily="34" charset="0"/>
                <a:ea typeface="Arial" panose="020B0604020202020204" pitchFamily="34" charset="0"/>
              </a:rPr>
              <a:t>lbows drive forward and backwards in opposition to legs</a:t>
            </a:r>
          </a:p>
        </p:txBody>
      </p:sp>
      <p:cxnSp>
        <p:nvCxnSpPr>
          <p:cNvPr id="14" name="Straight Connector 13">
            <a:extLst>
              <a:ext uri="{FF2B5EF4-FFF2-40B4-BE49-F238E27FC236}">
                <a16:creationId xmlns:a16="http://schemas.microsoft.com/office/drawing/2014/main" id="{6C542563-CB91-A7B8-78D7-0261AD02A21D}"/>
              </a:ext>
            </a:extLst>
          </p:cNvPr>
          <p:cNvCxnSpPr>
            <a:cxnSpLocks/>
          </p:cNvCxnSpPr>
          <p:nvPr/>
        </p:nvCxnSpPr>
        <p:spPr>
          <a:xfrm>
            <a:off x="4203393" y="2177927"/>
            <a:ext cx="1012419"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DF72375-0ABF-01A6-5E0A-C52F4A4E0AAA}"/>
              </a:ext>
            </a:extLst>
          </p:cNvPr>
          <p:cNvSpPr txBox="1"/>
          <p:nvPr/>
        </p:nvSpPr>
        <p:spPr>
          <a:xfrm>
            <a:off x="8416688" y="4309350"/>
            <a:ext cx="3427141" cy="369332"/>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Land on the ball of the foot</a:t>
            </a:r>
            <a:endParaRPr lang="en-AU" sz="1800" dirty="0">
              <a:effectLst/>
              <a:latin typeface="Arial" panose="020B0604020202020204" pitchFamily="34" charset="0"/>
              <a:ea typeface="Arial" panose="020B0604020202020204" pitchFamily="34" charset="0"/>
            </a:endParaRPr>
          </a:p>
        </p:txBody>
      </p:sp>
      <p:cxnSp>
        <p:nvCxnSpPr>
          <p:cNvPr id="17" name="Straight Connector 16">
            <a:extLst>
              <a:ext uri="{FF2B5EF4-FFF2-40B4-BE49-F238E27FC236}">
                <a16:creationId xmlns:a16="http://schemas.microsoft.com/office/drawing/2014/main" id="{302F83EE-710B-90B7-ADFA-7E0D12EE7189}"/>
              </a:ext>
            </a:extLst>
          </p:cNvPr>
          <p:cNvCxnSpPr>
            <a:cxnSpLocks/>
          </p:cNvCxnSpPr>
          <p:nvPr/>
        </p:nvCxnSpPr>
        <p:spPr>
          <a:xfrm flipH="1">
            <a:off x="7779600" y="4497515"/>
            <a:ext cx="637088"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E0E614F-391E-0D70-413F-3530E1D3B312}"/>
              </a:ext>
            </a:extLst>
          </p:cNvPr>
          <p:cNvSpPr txBox="1"/>
          <p:nvPr/>
        </p:nvSpPr>
        <p:spPr>
          <a:xfrm>
            <a:off x="8416688" y="3267193"/>
            <a:ext cx="3181626" cy="369332"/>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High knee lift </a:t>
            </a:r>
            <a:endParaRPr lang="en-AU" dirty="0">
              <a:effectLst/>
              <a:latin typeface="Arial" panose="020B0604020202020204" pitchFamily="34" charset="0"/>
              <a:ea typeface="Arial" panose="020B0604020202020204" pitchFamily="34" charset="0"/>
            </a:endParaRPr>
          </a:p>
        </p:txBody>
      </p:sp>
      <p:cxnSp>
        <p:nvCxnSpPr>
          <p:cNvPr id="16" name="Straight Connector 15">
            <a:extLst>
              <a:ext uri="{FF2B5EF4-FFF2-40B4-BE49-F238E27FC236}">
                <a16:creationId xmlns:a16="http://schemas.microsoft.com/office/drawing/2014/main" id="{1C4354D7-A32E-6AE4-02C4-152D20DEC605}"/>
              </a:ext>
            </a:extLst>
          </p:cNvPr>
          <p:cNvCxnSpPr>
            <a:cxnSpLocks/>
            <a:stCxn id="12" idx="1"/>
          </p:cNvCxnSpPr>
          <p:nvPr/>
        </p:nvCxnSpPr>
        <p:spPr>
          <a:xfrm flipH="1">
            <a:off x="7186269" y="3451859"/>
            <a:ext cx="1230419" cy="1455"/>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descr="An icon indicating a student slide.">
            <a:extLst>
              <a:ext uri="{FF2B5EF4-FFF2-40B4-BE49-F238E27FC236}">
                <a16:creationId xmlns:a16="http://schemas.microsoft.com/office/drawing/2014/main" id="{6DA76BAA-BD03-482D-74CC-EB383AF25611}"/>
              </a:ext>
            </a:extLst>
          </p:cNvPr>
          <p:cNvPicPr>
            <a:picLocks noChangeAspect="1"/>
          </p:cNvPicPr>
          <p:nvPr/>
        </p:nvPicPr>
        <p:blipFill>
          <a:blip r:embed="rId4"/>
          <a:stretch>
            <a:fillRect/>
          </a:stretch>
        </p:blipFill>
        <p:spPr>
          <a:xfrm>
            <a:off x="11313471" y="82691"/>
            <a:ext cx="819579" cy="847546"/>
          </a:xfrm>
          <a:prstGeom prst="rect">
            <a:avLst/>
          </a:prstGeom>
        </p:spPr>
      </p:pic>
    </p:spTree>
    <p:extLst>
      <p:ext uri="{BB962C8B-B14F-4D97-AF65-F5344CB8AC3E}">
        <p14:creationId xmlns:p14="http://schemas.microsoft.com/office/powerpoint/2010/main" val="301288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7E6984-701A-D722-3701-2431CA46A1A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1C9DCA9-ADF3-1140-8AF3-55C396BB36D9}"/>
              </a:ext>
            </a:extLst>
          </p:cNvPr>
          <p:cNvSpPr txBox="1"/>
          <p:nvPr/>
        </p:nvSpPr>
        <p:spPr>
          <a:xfrm>
            <a:off x="-3370" y="6214956"/>
            <a:ext cx="11809323" cy="254237"/>
          </a:xfrm>
          <a:prstGeom prst="rect">
            <a:avLst/>
          </a:prstGeom>
          <a:noFill/>
        </p:spPr>
        <p:txBody>
          <a:bodyPr wrap="square">
            <a:spAutoFit/>
          </a:bodyPr>
          <a:lstStyle/>
          <a:p>
            <a:pPr marL="228600" marR="25400" lvl="0" indent="0" algn="l" defTabSz="914400" rtl="0" eaLnBrk="1" fontAlgn="auto" latinLnBrk="0" hangingPunct="1">
              <a:lnSpc>
                <a:spcPct val="115000"/>
              </a:lnSpc>
              <a:spcBef>
                <a:spcPts val="0"/>
              </a:spcBef>
              <a:spcAft>
                <a:spcPts val="800"/>
              </a:spcAft>
              <a:buClrTx/>
              <a:buSzTx/>
              <a:buFontTx/>
              <a:buNone/>
              <a:tabLst/>
              <a:defRPr/>
            </a:pPr>
            <a:r>
              <a:rPr lang="en-US" sz="1000" i="1" dirty="0">
                <a:effectLst/>
                <a:latin typeface="Arial" panose="020B0604020202020204" pitchFamily="34" charset="0"/>
                <a:ea typeface="Arial" panose="020B0604020202020204" pitchFamily="34" charset="0"/>
              </a:rPr>
              <a:t>Image long description: </a:t>
            </a:r>
            <a:r>
              <a:rPr lang="en-US" sz="1000" dirty="0">
                <a:effectLst/>
                <a:latin typeface="Arial" panose="020B0604020202020204" pitchFamily="34" charset="0"/>
                <a:ea typeface="Arial" panose="020B0604020202020204" pitchFamily="34" charset="0"/>
              </a:rPr>
              <a:t>Two </a:t>
            </a:r>
            <a:r>
              <a:rPr lang="en-AU" sz="1000" dirty="0">
                <a:latin typeface="Arial" panose="020B0604020202020204" pitchFamily="34" charset="0"/>
                <a:ea typeface="Arial" panose="020B0604020202020204" pitchFamily="34" charset="0"/>
              </a:rPr>
              <a:t>people, wearing hats</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lang="en-AU" sz="1000" dirty="0">
                <a:solidFill>
                  <a:prstClr val="black"/>
                </a:solidFill>
                <a:latin typeface="Arial" panose="020B0604020202020204" pitchFamily="34" charset="0"/>
                <a:ea typeface="Arial" panose="020B0604020202020204" pitchFamily="34" charset="0"/>
              </a:rPr>
              <a:t>O</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ne is crouching with arms back, the other mid-air with arms raised. Lines and dots connect to show the position of parts of the body.</a:t>
            </a:r>
          </a:p>
        </p:txBody>
      </p:sp>
      <p:sp>
        <p:nvSpPr>
          <p:cNvPr id="11" name="TextBox 10">
            <a:extLst>
              <a:ext uri="{FF2B5EF4-FFF2-40B4-BE49-F238E27FC236}">
                <a16:creationId xmlns:a16="http://schemas.microsoft.com/office/drawing/2014/main" id="{6CE809B8-011D-FB95-9A1F-6EB169758FCD}"/>
              </a:ext>
            </a:extLst>
          </p:cNvPr>
          <p:cNvSpPr txBox="1"/>
          <p:nvPr/>
        </p:nvSpPr>
        <p:spPr>
          <a:xfrm>
            <a:off x="-3370" y="310112"/>
            <a:ext cx="7950229" cy="675249"/>
          </a:xfrm>
          <a:prstGeom prst="rect">
            <a:avLst/>
          </a:prstGeom>
          <a:noFill/>
        </p:spPr>
        <p:txBody>
          <a:bodyPr wrap="square" lIns="91440" tIns="45720" rIns="91440" bIns="45720" anchor="t">
            <a:spAutoFit/>
          </a:bodyPr>
          <a:lstStyle/>
          <a:p>
            <a:pPr marL="626745" indent="-271145">
              <a:lnSpc>
                <a:spcPct val="115000"/>
              </a:lnSpc>
              <a:spcBef>
                <a:spcPts val="800"/>
              </a:spcBef>
              <a:spcAft>
                <a:spcPts val="1000"/>
              </a:spcAft>
            </a:pPr>
            <a:r>
              <a:rPr lang="en-AU" sz="3600" b="1" spc="-10" dirty="0">
                <a:solidFill>
                  <a:srgbClr val="002664"/>
                </a:solidFill>
                <a:latin typeface="Arial"/>
                <a:ea typeface="Calibri"/>
                <a:cs typeface="Calibri"/>
              </a:rPr>
              <a:t>Vertical</a:t>
            </a:r>
            <a:r>
              <a:rPr lang="en-AU" sz="3600" b="1" spc="-10" dirty="0">
                <a:solidFill>
                  <a:srgbClr val="002664"/>
                </a:solidFill>
                <a:effectLst/>
                <a:latin typeface="Arial"/>
                <a:ea typeface="Calibri"/>
                <a:cs typeface="Calibri"/>
              </a:rPr>
              <a:t> jump</a:t>
            </a:r>
            <a:endParaRPr lang="en-US" dirty="0">
              <a:latin typeface="Arial"/>
              <a:ea typeface="Calibri"/>
              <a:cs typeface="Calibri"/>
            </a:endParaRPr>
          </a:p>
        </p:txBody>
      </p:sp>
      <p:sp>
        <p:nvSpPr>
          <p:cNvPr id="5" name="TextBox 4">
            <a:extLst>
              <a:ext uri="{FF2B5EF4-FFF2-40B4-BE49-F238E27FC236}">
                <a16:creationId xmlns:a16="http://schemas.microsoft.com/office/drawing/2014/main" id="{A66F6C9B-5E39-8799-28D1-0A521B036EFE}"/>
              </a:ext>
            </a:extLst>
          </p:cNvPr>
          <p:cNvSpPr txBox="1"/>
          <p:nvPr/>
        </p:nvSpPr>
        <p:spPr>
          <a:xfrm>
            <a:off x="6193933" y="3334767"/>
            <a:ext cx="1982812" cy="369332"/>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Head stable</a:t>
            </a:r>
            <a:endParaRPr lang="en-AU" sz="1800" dirty="0">
              <a:effectLst/>
              <a:latin typeface="Arial" panose="020B0604020202020204" pitchFamily="34" charset="0"/>
              <a:ea typeface="Arial" panose="020B0604020202020204" pitchFamily="34" charset="0"/>
            </a:endParaRPr>
          </a:p>
        </p:txBody>
      </p:sp>
      <p:cxnSp>
        <p:nvCxnSpPr>
          <p:cNvPr id="6" name="Straight Connector 5">
            <a:extLst>
              <a:ext uri="{FF2B5EF4-FFF2-40B4-BE49-F238E27FC236}">
                <a16:creationId xmlns:a16="http://schemas.microsoft.com/office/drawing/2014/main" id="{46417C1F-FEDD-AB8C-3767-18F1802E470A}"/>
              </a:ext>
            </a:extLst>
          </p:cNvPr>
          <p:cNvCxnSpPr>
            <a:cxnSpLocks/>
          </p:cNvCxnSpPr>
          <p:nvPr/>
        </p:nvCxnSpPr>
        <p:spPr>
          <a:xfrm flipH="1">
            <a:off x="5518469" y="3519433"/>
            <a:ext cx="664260" cy="0"/>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ABFEEA4-A671-F405-32FF-ABC45EFAC36E}"/>
              </a:ext>
            </a:extLst>
          </p:cNvPr>
          <p:cNvSpPr txBox="1"/>
          <p:nvPr/>
        </p:nvSpPr>
        <p:spPr>
          <a:xfrm>
            <a:off x="5547149" y="1355564"/>
            <a:ext cx="1982812" cy="646331"/>
          </a:xfrm>
          <a:prstGeom prst="rect">
            <a:avLst/>
          </a:prstGeom>
          <a:noFill/>
        </p:spPr>
        <p:txBody>
          <a:bodyPr wrap="square" rtlCol="0">
            <a:spAutoFit/>
          </a:bodyPr>
          <a:lstStyle/>
          <a:p>
            <a:r>
              <a:rPr lang="en-AU" sz="1800" dirty="0">
                <a:effectLst/>
                <a:latin typeface="Arial" panose="020B0604020202020204" pitchFamily="34" charset="0"/>
                <a:ea typeface="Arial" panose="020B0604020202020204" pitchFamily="34" charset="0"/>
              </a:rPr>
              <a:t>Swing arms up</a:t>
            </a:r>
          </a:p>
          <a:p>
            <a:endParaRPr lang="en-AU" dirty="0">
              <a:solidFill>
                <a:srgbClr val="002664"/>
              </a:solidFill>
            </a:endParaRPr>
          </a:p>
        </p:txBody>
      </p:sp>
      <p:cxnSp>
        <p:nvCxnSpPr>
          <p:cNvPr id="9" name="Straight Connector 8">
            <a:extLst>
              <a:ext uri="{FF2B5EF4-FFF2-40B4-BE49-F238E27FC236}">
                <a16:creationId xmlns:a16="http://schemas.microsoft.com/office/drawing/2014/main" id="{4E77C5D6-2B12-C993-5816-332FDDCB4D9F}"/>
              </a:ext>
            </a:extLst>
          </p:cNvPr>
          <p:cNvCxnSpPr>
            <a:cxnSpLocks/>
          </p:cNvCxnSpPr>
          <p:nvPr/>
        </p:nvCxnSpPr>
        <p:spPr>
          <a:xfrm>
            <a:off x="7333861" y="1576733"/>
            <a:ext cx="917963" cy="0"/>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8DCE1E64-0DEC-7B9F-C9F1-0DFEB5B7146D}"/>
              </a:ext>
            </a:extLst>
          </p:cNvPr>
          <p:cNvSpPr txBox="1"/>
          <p:nvPr/>
        </p:nvSpPr>
        <p:spPr>
          <a:xfrm>
            <a:off x="9563110" y="4349683"/>
            <a:ext cx="2296098" cy="646331"/>
          </a:xfrm>
          <a:prstGeom prst="rect">
            <a:avLst/>
          </a:prstGeom>
          <a:noFill/>
        </p:spPr>
        <p:txBody>
          <a:bodyPr wrap="square" lIns="91440" tIns="45720" rIns="91440" bIns="45720" rtlCol="0" anchor="t">
            <a:spAutoFit/>
          </a:bodyPr>
          <a:lstStyle/>
          <a:p>
            <a:r>
              <a:rPr lang="en-AU" dirty="0">
                <a:latin typeface="Arial"/>
                <a:ea typeface="Arial" panose="020B0604020202020204" pitchFamily="34" charset="0"/>
                <a:cs typeface="Arial"/>
              </a:rPr>
              <a:t>S</a:t>
            </a:r>
            <a:r>
              <a:rPr lang="en-AU" sz="1800" dirty="0">
                <a:effectLst/>
                <a:latin typeface="Arial"/>
                <a:ea typeface="Arial" panose="020B0604020202020204" pitchFamily="34" charset="0"/>
                <a:cs typeface="Arial"/>
              </a:rPr>
              <a:t>traighten</a:t>
            </a:r>
            <a:r>
              <a:rPr lang="en-AU" dirty="0">
                <a:latin typeface="Arial"/>
                <a:ea typeface="Arial" panose="020B0604020202020204" pitchFamily="34" charset="0"/>
                <a:cs typeface="Arial"/>
              </a:rPr>
              <a:t> legs in the air</a:t>
            </a:r>
            <a:endParaRPr lang="en-AU" dirty="0"/>
          </a:p>
        </p:txBody>
      </p:sp>
      <p:cxnSp>
        <p:nvCxnSpPr>
          <p:cNvPr id="13" name="Straight Connector 12">
            <a:extLst>
              <a:ext uri="{FF2B5EF4-FFF2-40B4-BE49-F238E27FC236}">
                <a16:creationId xmlns:a16="http://schemas.microsoft.com/office/drawing/2014/main" id="{9CB41050-87A6-D672-C2E6-03E1EA474F59}"/>
              </a:ext>
            </a:extLst>
          </p:cNvPr>
          <p:cNvCxnSpPr>
            <a:cxnSpLocks/>
          </p:cNvCxnSpPr>
          <p:nvPr/>
        </p:nvCxnSpPr>
        <p:spPr>
          <a:xfrm>
            <a:off x="2924175" y="5122763"/>
            <a:ext cx="1215744" cy="0"/>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6D86F6D-6964-079E-57D1-B34652D743B8}"/>
              </a:ext>
            </a:extLst>
          </p:cNvPr>
          <p:cNvSpPr txBox="1"/>
          <p:nvPr/>
        </p:nvSpPr>
        <p:spPr>
          <a:xfrm>
            <a:off x="261515" y="4915953"/>
            <a:ext cx="2764626" cy="646331"/>
          </a:xfrm>
          <a:prstGeom prst="rect">
            <a:avLst/>
          </a:prstGeom>
          <a:noFill/>
        </p:spPr>
        <p:txBody>
          <a:bodyPr wrap="square">
            <a:spAutoFit/>
          </a:bodyPr>
          <a:lstStyle/>
          <a:p>
            <a:r>
              <a:rPr lang="en-AU" dirty="0"/>
              <a:t>Crouch with knees bent for spring</a:t>
            </a:r>
          </a:p>
        </p:txBody>
      </p:sp>
      <p:cxnSp>
        <p:nvCxnSpPr>
          <p:cNvPr id="26" name="Straight Connector 25">
            <a:extLst>
              <a:ext uri="{FF2B5EF4-FFF2-40B4-BE49-F238E27FC236}">
                <a16:creationId xmlns:a16="http://schemas.microsoft.com/office/drawing/2014/main" id="{427D81F7-96B3-B105-832B-94FF11BF4E7D}"/>
              </a:ext>
            </a:extLst>
          </p:cNvPr>
          <p:cNvCxnSpPr>
            <a:cxnSpLocks/>
          </p:cNvCxnSpPr>
          <p:nvPr/>
        </p:nvCxnSpPr>
        <p:spPr>
          <a:xfrm flipH="1">
            <a:off x="8808098" y="4575287"/>
            <a:ext cx="633714" cy="0"/>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C025299-EB98-77CF-E80C-EDF49ED1A165}"/>
              </a:ext>
            </a:extLst>
          </p:cNvPr>
          <p:cNvSpPr txBox="1"/>
          <p:nvPr/>
        </p:nvSpPr>
        <p:spPr>
          <a:xfrm>
            <a:off x="261515" y="3496151"/>
            <a:ext cx="2534561" cy="646331"/>
          </a:xfrm>
          <a:prstGeom prst="rect">
            <a:avLst/>
          </a:prstGeom>
          <a:noFill/>
        </p:spPr>
        <p:txBody>
          <a:bodyPr wrap="square">
            <a:spAutoFit/>
          </a:bodyPr>
          <a:lstStyle/>
          <a:p>
            <a:r>
              <a:rPr lang="en-AU" dirty="0"/>
              <a:t>Arms behind the body for propulsion </a:t>
            </a:r>
          </a:p>
        </p:txBody>
      </p:sp>
      <p:cxnSp>
        <p:nvCxnSpPr>
          <p:cNvPr id="10" name="Straight Connector 9">
            <a:extLst>
              <a:ext uri="{FF2B5EF4-FFF2-40B4-BE49-F238E27FC236}">
                <a16:creationId xmlns:a16="http://schemas.microsoft.com/office/drawing/2014/main" id="{26E58D9F-4019-2836-C7DA-31EB2DBC33C6}"/>
              </a:ext>
            </a:extLst>
          </p:cNvPr>
          <p:cNvCxnSpPr>
            <a:cxnSpLocks/>
          </p:cNvCxnSpPr>
          <p:nvPr/>
        </p:nvCxnSpPr>
        <p:spPr>
          <a:xfrm>
            <a:off x="2026373" y="3953357"/>
            <a:ext cx="1215744" cy="0"/>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6F6E6DCF-25CB-5B10-58BB-467B2BEB57A8}"/>
              </a:ext>
            </a:extLst>
          </p:cNvPr>
          <p:cNvGrpSpPr/>
          <p:nvPr/>
        </p:nvGrpSpPr>
        <p:grpSpPr>
          <a:xfrm>
            <a:off x="2228896" y="1077586"/>
            <a:ext cx="8380005" cy="5028221"/>
            <a:chOff x="2228896" y="1077586"/>
            <a:chExt cx="8380005" cy="5028221"/>
          </a:xfrm>
        </p:grpSpPr>
        <p:pic>
          <p:nvPicPr>
            <p:cNvPr id="29" name="Picture 28" descr="A blue drawing of a person in a hat and shorts&#10;&#10;AI-generated content may be incorrect.">
              <a:extLst>
                <a:ext uri="{FF2B5EF4-FFF2-40B4-BE49-F238E27FC236}">
                  <a16:creationId xmlns:a16="http://schemas.microsoft.com/office/drawing/2014/main" id="{3DDA01D3-A661-31A1-D604-A2CA545B8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29" y="1077586"/>
              <a:ext cx="4426172" cy="4906920"/>
            </a:xfrm>
            <a:prstGeom prst="rect">
              <a:avLst/>
            </a:prstGeom>
          </p:spPr>
        </p:pic>
        <p:pic>
          <p:nvPicPr>
            <p:cNvPr id="4" name="Picture 3" descr="A drawing of a person wearing a hat&#10;&#10;AI-generated content may be incorrect.">
              <a:extLst>
                <a:ext uri="{FF2B5EF4-FFF2-40B4-BE49-F238E27FC236}">
                  <a16:creationId xmlns:a16="http://schemas.microsoft.com/office/drawing/2014/main" id="{ED2328A0-D9F9-8788-FE35-9490F977B5A6}"/>
                </a:ext>
              </a:extLst>
            </p:cNvPr>
            <p:cNvPicPr>
              <a:picLocks noChangeAspect="1"/>
            </p:cNvPicPr>
            <p:nvPr/>
          </p:nvPicPr>
          <p:blipFill>
            <a:blip r:embed="rId4">
              <a:extLst>
                <a:ext uri="{28A0092B-C50C-407E-A947-70E740481C1C}">
                  <a14:useLocalDpi xmlns:a14="http://schemas.microsoft.com/office/drawing/2010/main" val="0"/>
                </a:ext>
              </a:extLst>
            </a:blip>
            <a:srcRect b="11893"/>
            <a:stretch/>
          </p:blipFill>
          <p:spPr>
            <a:xfrm>
              <a:off x="2228896" y="1609551"/>
              <a:ext cx="4611821" cy="4496256"/>
            </a:xfrm>
            <a:prstGeom prst="rect">
              <a:avLst/>
            </a:prstGeom>
          </p:spPr>
        </p:pic>
        <p:sp>
          <p:nvSpPr>
            <p:cNvPr id="2" name="Rectangle 1">
              <a:extLst>
                <a:ext uri="{FF2B5EF4-FFF2-40B4-BE49-F238E27FC236}">
                  <a16:creationId xmlns:a16="http://schemas.microsoft.com/office/drawing/2014/main" id="{403FCF47-01F3-B647-9F99-D839E8828BA0}"/>
                </a:ext>
              </a:extLst>
            </p:cNvPr>
            <p:cNvSpPr/>
            <p:nvPr/>
          </p:nvSpPr>
          <p:spPr>
            <a:xfrm>
              <a:off x="5888736" y="5934456"/>
              <a:ext cx="4718304" cy="171337"/>
            </a:xfrm>
            <a:prstGeom prst="rect">
              <a:avLst/>
            </a:prstGeom>
            <a:solidFill>
              <a:srgbClr val="E7E4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16" name="Picture 15" descr="An icon indicating a student slide.">
            <a:extLst>
              <a:ext uri="{FF2B5EF4-FFF2-40B4-BE49-F238E27FC236}">
                <a16:creationId xmlns:a16="http://schemas.microsoft.com/office/drawing/2014/main" id="{F63CC433-0462-A57B-16FD-C440FAFE0726}"/>
              </a:ext>
            </a:extLst>
          </p:cNvPr>
          <p:cNvPicPr>
            <a:picLocks noChangeAspect="1"/>
          </p:cNvPicPr>
          <p:nvPr/>
        </p:nvPicPr>
        <p:blipFill>
          <a:blip r:embed="rId5"/>
          <a:stretch>
            <a:fillRect/>
          </a:stretch>
        </p:blipFill>
        <p:spPr>
          <a:xfrm>
            <a:off x="11313471" y="82691"/>
            <a:ext cx="819579" cy="847546"/>
          </a:xfrm>
          <a:prstGeom prst="rect">
            <a:avLst/>
          </a:prstGeom>
        </p:spPr>
      </p:pic>
    </p:spTree>
    <p:extLst>
      <p:ext uri="{BB962C8B-B14F-4D97-AF65-F5344CB8AC3E}">
        <p14:creationId xmlns:p14="http://schemas.microsoft.com/office/powerpoint/2010/main" val="60871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A920A9-8EF9-0925-29FB-DBF17E8B54EF}"/>
            </a:ext>
          </a:extLst>
        </p:cNvPr>
        <p:cNvGrpSpPr/>
        <p:nvPr/>
      </p:nvGrpSpPr>
      <p:grpSpPr>
        <a:xfrm>
          <a:off x="0" y="0"/>
          <a:ext cx="0" cy="0"/>
          <a:chOff x="0" y="0"/>
          <a:chExt cx="0" cy="0"/>
        </a:xfrm>
      </p:grpSpPr>
      <p:pic>
        <p:nvPicPr>
          <p:cNvPr id="22" name="Picture 21" descr="A person holding a ball&#10;&#10;AI-generated content may be incorrect.">
            <a:extLst>
              <a:ext uri="{FF2B5EF4-FFF2-40B4-BE49-F238E27FC236}">
                <a16:creationId xmlns:a16="http://schemas.microsoft.com/office/drawing/2014/main" id="{28E82E4A-BE5B-92D9-1960-EE87FAD65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543" y="788680"/>
            <a:ext cx="4613498" cy="5114589"/>
          </a:xfrm>
          <a:prstGeom prst="rect">
            <a:avLst/>
          </a:prstGeom>
        </p:spPr>
      </p:pic>
      <p:sp>
        <p:nvSpPr>
          <p:cNvPr id="7" name="TextBox 6">
            <a:extLst>
              <a:ext uri="{FF2B5EF4-FFF2-40B4-BE49-F238E27FC236}">
                <a16:creationId xmlns:a16="http://schemas.microsoft.com/office/drawing/2014/main" id="{B88AC026-EDA8-6C8D-ABA6-A8BD5BA990F0}"/>
              </a:ext>
            </a:extLst>
          </p:cNvPr>
          <p:cNvSpPr txBox="1"/>
          <p:nvPr/>
        </p:nvSpPr>
        <p:spPr>
          <a:xfrm>
            <a:off x="358588" y="6143243"/>
            <a:ext cx="11833412" cy="254237"/>
          </a:xfrm>
          <a:prstGeom prst="rect">
            <a:avLst/>
          </a:prstGeom>
          <a:noFill/>
        </p:spPr>
        <p:txBody>
          <a:bodyPr wrap="square">
            <a:spAutoFit/>
          </a:bodyPr>
          <a:lstStyle/>
          <a:p>
            <a:pPr marL="228600" marR="25400" lvl="0">
              <a:lnSpc>
                <a:spcPct val="115000"/>
              </a:lnSpc>
              <a:spcAft>
                <a:spcPts val="800"/>
              </a:spcAft>
              <a:defRPr/>
            </a:pPr>
            <a:r>
              <a:rPr lang="en-US" sz="1000" i="1" dirty="0">
                <a:effectLst/>
                <a:latin typeface="Arial" panose="020B0604020202020204" pitchFamily="34" charset="0"/>
                <a:ea typeface="Arial" panose="020B0604020202020204" pitchFamily="34" charset="0"/>
              </a:rPr>
              <a:t>Image long description: </a:t>
            </a:r>
            <a:r>
              <a:rPr lang="en-US" sz="1000" dirty="0">
                <a:effectLst/>
                <a:latin typeface="Arial" panose="020B0604020202020204" pitchFamily="34" charset="0"/>
                <a:ea typeface="Arial" panose="020B0604020202020204" pitchFamily="34" charset="0"/>
              </a:rPr>
              <a:t>A </a:t>
            </a:r>
            <a:r>
              <a:rPr lang="en-AU" sz="1000" dirty="0">
                <a:latin typeface="Arial" panose="020B0604020202020204" pitchFamily="34" charset="0"/>
                <a:ea typeface="Arial" panose="020B0604020202020204" pitchFamily="34" charset="0"/>
              </a:rPr>
              <a:t>person, wearing a hat, </a:t>
            </a:r>
            <a:r>
              <a:rPr kumimoji="0" lang="en-AU" sz="1000" b="0" u="non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holding a ball close to their chest with one leg slightly behind torso in a balanced position. </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Lines and dots connect to show the position of parts of the body.</a:t>
            </a:r>
            <a:endParaRPr kumimoji="0" lang="en-AU" sz="1000" b="0" u="non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sp>
        <p:nvSpPr>
          <p:cNvPr id="11" name="TextBox 10">
            <a:extLst>
              <a:ext uri="{FF2B5EF4-FFF2-40B4-BE49-F238E27FC236}">
                <a16:creationId xmlns:a16="http://schemas.microsoft.com/office/drawing/2014/main" id="{1C256A01-4D8D-3FE2-C3E5-00E1989E4D1B}"/>
              </a:ext>
            </a:extLst>
          </p:cNvPr>
          <p:cNvSpPr txBox="1"/>
          <p:nvPr/>
        </p:nvSpPr>
        <p:spPr>
          <a:xfrm>
            <a:off x="-1746" y="277644"/>
            <a:ext cx="7950229" cy="692947"/>
          </a:xfrm>
          <a:prstGeom prst="rect">
            <a:avLst/>
          </a:prstGeom>
          <a:noFill/>
        </p:spPr>
        <p:txBody>
          <a:bodyPr wrap="square" lIns="91440" tIns="45720" rIns="91440" bIns="45720" anchor="t">
            <a:spAutoFit/>
          </a:bodyPr>
          <a:lstStyle/>
          <a:p>
            <a:pPr marL="626745" indent="-271145">
              <a:lnSpc>
                <a:spcPct val="115000"/>
              </a:lnSpc>
              <a:spcBef>
                <a:spcPts val="800"/>
              </a:spcBef>
              <a:spcAft>
                <a:spcPts val="1000"/>
              </a:spcAft>
            </a:pPr>
            <a:r>
              <a:rPr lang="en-AU" sz="3600" b="1" spc="-10" dirty="0">
                <a:solidFill>
                  <a:srgbClr val="002664"/>
                </a:solidFill>
                <a:latin typeface="Arial"/>
                <a:ea typeface="Calibri"/>
                <a:cs typeface="Calibri"/>
              </a:rPr>
              <a:t>Catch</a:t>
            </a:r>
            <a:endParaRPr lang="en-US" dirty="0"/>
          </a:p>
        </p:txBody>
      </p:sp>
      <p:sp>
        <p:nvSpPr>
          <p:cNvPr id="6" name="TextBox 5">
            <a:extLst>
              <a:ext uri="{FF2B5EF4-FFF2-40B4-BE49-F238E27FC236}">
                <a16:creationId xmlns:a16="http://schemas.microsoft.com/office/drawing/2014/main" id="{9950A1D1-D055-9B0B-354C-6F2B456641C3}"/>
              </a:ext>
            </a:extLst>
          </p:cNvPr>
          <p:cNvSpPr txBox="1"/>
          <p:nvPr/>
        </p:nvSpPr>
        <p:spPr>
          <a:xfrm>
            <a:off x="7792041" y="1369550"/>
            <a:ext cx="3549944" cy="369332"/>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Eyes f</a:t>
            </a:r>
            <a:r>
              <a:rPr lang="en-AU" sz="1800" dirty="0">
                <a:effectLst/>
                <a:latin typeface="Arial" panose="020B0604020202020204" pitchFamily="34" charset="0"/>
                <a:ea typeface="Arial" panose="020B0604020202020204" pitchFamily="34" charset="0"/>
              </a:rPr>
              <a:t>ocus on object</a:t>
            </a:r>
          </a:p>
        </p:txBody>
      </p:sp>
      <p:cxnSp>
        <p:nvCxnSpPr>
          <p:cNvPr id="8" name="Straight Connector 7">
            <a:extLst>
              <a:ext uri="{FF2B5EF4-FFF2-40B4-BE49-F238E27FC236}">
                <a16:creationId xmlns:a16="http://schemas.microsoft.com/office/drawing/2014/main" id="{C5D8F467-013C-A126-74C9-5ADD92AF6A59}"/>
              </a:ext>
            </a:extLst>
          </p:cNvPr>
          <p:cNvCxnSpPr>
            <a:cxnSpLocks/>
          </p:cNvCxnSpPr>
          <p:nvPr/>
        </p:nvCxnSpPr>
        <p:spPr>
          <a:xfrm flipH="1">
            <a:off x="6387894" y="1600774"/>
            <a:ext cx="1384763"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7E7194D-0A86-CDB5-C971-C96994DA104F}"/>
              </a:ext>
            </a:extLst>
          </p:cNvPr>
          <p:cNvSpPr txBox="1"/>
          <p:nvPr/>
        </p:nvSpPr>
        <p:spPr>
          <a:xfrm>
            <a:off x="7811425" y="1727415"/>
            <a:ext cx="4253055" cy="646331"/>
          </a:xfrm>
          <a:prstGeom prst="rect">
            <a:avLst/>
          </a:prstGeom>
          <a:noFill/>
        </p:spPr>
        <p:txBody>
          <a:bodyPr wrap="square" rtlCol="0">
            <a:spAutoFit/>
          </a:bodyPr>
          <a:lstStyle/>
          <a:p>
            <a:r>
              <a:rPr lang="en-AU" sz="1800" dirty="0">
                <a:effectLst/>
                <a:latin typeface="Arial" panose="020B0604020202020204" pitchFamily="34" charset="0"/>
                <a:ea typeface="Arial" panose="020B0604020202020204" pitchFamily="34" charset="0"/>
              </a:rPr>
              <a:t>Hand and fingers cup and catch close to body</a:t>
            </a:r>
          </a:p>
        </p:txBody>
      </p:sp>
      <p:cxnSp>
        <p:nvCxnSpPr>
          <p:cNvPr id="12" name="Straight Connector 11">
            <a:extLst>
              <a:ext uri="{FF2B5EF4-FFF2-40B4-BE49-F238E27FC236}">
                <a16:creationId xmlns:a16="http://schemas.microsoft.com/office/drawing/2014/main" id="{9396FFFF-A56D-EBF2-8E6C-4F35BCEEBFFA}"/>
              </a:ext>
            </a:extLst>
          </p:cNvPr>
          <p:cNvCxnSpPr>
            <a:cxnSpLocks/>
          </p:cNvCxnSpPr>
          <p:nvPr/>
        </p:nvCxnSpPr>
        <p:spPr>
          <a:xfrm flipH="1">
            <a:off x="6387894" y="2091582"/>
            <a:ext cx="1404147"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F6342A6-EDF8-DAFB-634E-1F157DD81F7B}"/>
              </a:ext>
            </a:extLst>
          </p:cNvPr>
          <p:cNvSpPr txBox="1"/>
          <p:nvPr/>
        </p:nvSpPr>
        <p:spPr>
          <a:xfrm>
            <a:off x="7837283" y="3156619"/>
            <a:ext cx="1982812" cy="369332"/>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Torso stable</a:t>
            </a:r>
            <a:endParaRPr lang="en-AU" sz="1800" dirty="0">
              <a:effectLst/>
              <a:latin typeface="Arial" panose="020B0604020202020204" pitchFamily="34" charset="0"/>
              <a:ea typeface="Arial" panose="020B0604020202020204" pitchFamily="34" charset="0"/>
            </a:endParaRPr>
          </a:p>
        </p:txBody>
      </p:sp>
      <p:cxnSp>
        <p:nvCxnSpPr>
          <p:cNvPr id="14" name="Straight Connector 13">
            <a:extLst>
              <a:ext uri="{FF2B5EF4-FFF2-40B4-BE49-F238E27FC236}">
                <a16:creationId xmlns:a16="http://schemas.microsoft.com/office/drawing/2014/main" id="{B2D07276-AE8B-B28A-1A59-C2C9AB666349}"/>
              </a:ext>
            </a:extLst>
          </p:cNvPr>
          <p:cNvCxnSpPr>
            <a:cxnSpLocks/>
            <a:stCxn id="22" idx="3"/>
          </p:cNvCxnSpPr>
          <p:nvPr/>
        </p:nvCxnSpPr>
        <p:spPr>
          <a:xfrm flipH="1">
            <a:off x="6387894" y="3345975"/>
            <a:ext cx="1404147"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E4B4151-BF74-B0E5-1844-E3A506F7C343}"/>
              </a:ext>
            </a:extLst>
          </p:cNvPr>
          <p:cNvSpPr txBox="1"/>
          <p:nvPr/>
        </p:nvSpPr>
        <p:spPr>
          <a:xfrm>
            <a:off x="7811424" y="2452306"/>
            <a:ext cx="3740797" cy="646331"/>
          </a:xfrm>
          <a:prstGeom prst="rect">
            <a:avLst/>
          </a:prstGeom>
          <a:noFill/>
        </p:spPr>
        <p:txBody>
          <a:bodyPr wrap="square" rtlCol="0">
            <a:spAutoFit/>
          </a:bodyPr>
          <a:lstStyle/>
          <a:p>
            <a:r>
              <a:rPr lang="en-AU" sz="1800" dirty="0">
                <a:effectLst/>
                <a:latin typeface="Arial" panose="020B0604020202020204" pitchFamily="34" charset="0"/>
                <a:ea typeface="Arial" panose="020B0604020202020204" pitchFamily="34" charset="0"/>
              </a:rPr>
              <a:t>Elbows bend to absorb the force of the object</a:t>
            </a:r>
          </a:p>
        </p:txBody>
      </p:sp>
      <p:cxnSp>
        <p:nvCxnSpPr>
          <p:cNvPr id="20" name="Straight Connector 19">
            <a:extLst>
              <a:ext uri="{FF2B5EF4-FFF2-40B4-BE49-F238E27FC236}">
                <a16:creationId xmlns:a16="http://schemas.microsoft.com/office/drawing/2014/main" id="{24646063-23C5-80D4-48B5-2AC6AA153142}"/>
              </a:ext>
            </a:extLst>
          </p:cNvPr>
          <p:cNvCxnSpPr>
            <a:cxnSpLocks/>
          </p:cNvCxnSpPr>
          <p:nvPr/>
        </p:nvCxnSpPr>
        <p:spPr>
          <a:xfrm flipH="1">
            <a:off x="6387894" y="2701206"/>
            <a:ext cx="1423531"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descr="An icon indicating a student slide.">
            <a:extLst>
              <a:ext uri="{FF2B5EF4-FFF2-40B4-BE49-F238E27FC236}">
                <a16:creationId xmlns:a16="http://schemas.microsoft.com/office/drawing/2014/main" id="{BBBCFE0E-056F-C1F9-F341-0E5C95054A4C}"/>
              </a:ext>
            </a:extLst>
          </p:cNvPr>
          <p:cNvPicPr>
            <a:picLocks noChangeAspect="1"/>
          </p:cNvPicPr>
          <p:nvPr/>
        </p:nvPicPr>
        <p:blipFill>
          <a:blip r:embed="rId4"/>
          <a:stretch>
            <a:fillRect/>
          </a:stretch>
        </p:blipFill>
        <p:spPr>
          <a:xfrm>
            <a:off x="11313471" y="82691"/>
            <a:ext cx="819579" cy="847546"/>
          </a:xfrm>
          <a:prstGeom prst="rect">
            <a:avLst/>
          </a:prstGeom>
        </p:spPr>
      </p:pic>
    </p:spTree>
    <p:extLst>
      <p:ext uri="{BB962C8B-B14F-4D97-AF65-F5344CB8AC3E}">
        <p14:creationId xmlns:p14="http://schemas.microsoft.com/office/powerpoint/2010/main" val="3129992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04AE69-2400-B9B8-3DF2-30833623529B}"/>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83590E9C-5212-8C9B-F4FB-5FB93E4E7692}"/>
              </a:ext>
            </a:extLst>
          </p:cNvPr>
          <p:cNvSpPr txBox="1"/>
          <p:nvPr/>
        </p:nvSpPr>
        <p:spPr>
          <a:xfrm>
            <a:off x="-6709" y="403340"/>
            <a:ext cx="7950229" cy="692947"/>
          </a:xfrm>
          <a:prstGeom prst="rect">
            <a:avLst/>
          </a:prstGeom>
          <a:noFill/>
        </p:spPr>
        <p:txBody>
          <a:bodyPr wrap="square" lIns="91440" tIns="45720" rIns="91440" bIns="45720" anchor="t">
            <a:spAutoFit/>
          </a:bodyPr>
          <a:lstStyle/>
          <a:p>
            <a:pPr marL="626745" indent="-271145">
              <a:lnSpc>
                <a:spcPct val="115000"/>
              </a:lnSpc>
              <a:spcBef>
                <a:spcPts val="800"/>
              </a:spcBef>
              <a:spcAft>
                <a:spcPts val="1000"/>
              </a:spcAft>
            </a:pPr>
            <a:r>
              <a:rPr lang="en-AU" sz="3600" b="1" spc="-10" dirty="0">
                <a:solidFill>
                  <a:srgbClr val="002664"/>
                </a:solidFill>
                <a:latin typeface="Arial"/>
                <a:ea typeface="Calibri"/>
                <a:cs typeface="Calibri"/>
              </a:rPr>
              <a:t>Hop</a:t>
            </a:r>
            <a:endParaRPr lang="en-US" dirty="0"/>
          </a:p>
        </p:txBody>
      </p:sp>
      <p:sp>
        <p:nvSpPr>
          <p:cNvPr id="6" name="TextBox 5">
            <a:extLst>
              <a:ext uri="{FF2B5EF4-FFF2-40B4-BE49-F238E27FC236}">
                <a16:creationId xmlns:a16="http://schemas.microsoft.com/office/drawing/2014/main" id="{CD8B8F25-6A3D-1A0E-DC90-C114CDC0C137}"/>
              </a:ext>
            </a:extLst>
          </p:cNvPr>
          <p:cNvSpPr txBox="1"/>
          <p:nvPr/>
        </p:nvSpPr>
        <p:spPr>
          <a:xfrm>
            <a:off x="1063689" y="1416312"/>
            <a:ext cx="1982812" cy="646331"/>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Head stable</a:t>
            </a:r>
            <a:endParaRPr lang="en-AU" sz="1800" dirty="0">
              <a:effectLst/>
              <a:latin typeface="Arial" panose="020B0604020202020204" pitchFamily="34" charset="0"/>
              <a:ea typeface="Arial" panose="020B0604020202020204" pitchFamily="34" charset="0"/>
            </a:endParaRPr>
          </a:p>
          <a:p>
            <a:endParaRPr lang="en-AU" dirty="0">
              <a:solidFill>
                <a:srgbClr val="002664"/>
              </a:solidFill>
            </a:endParaRPr>
          </a:p>
        </p:txBody>
      </p:sp>
      <p:cxnSp>
        <p:nvCxnSpPr>
          <p:cNvPr id="8" name="Straight Connector 7">
            <a:extLst>
              <a:ext uri="{FF2B5EF4-FFF2-40B4-BE49-F238E27FC236}">
                <a16:creationId xmlns:a16="http://schemas.microsoft.com/office/drawing/2014/main" id="{19BEBCB4-3A55-DD16-7FA3-93D2627D1785}"/>
              </a:ext>
            </a:extLst>
          </p:cNvPr>
          <p:cNvCxnSpPr>
            <a:cxnSpLocks/>
          </p:cNvCxnSpPr>
          <p:nvPr/>
        </p:nvCxnSpPr>
        <p:spPr>
          <a:xfrm>
            <a:off x="2442459" y="1615889"/>
            <a:ext cx="2387167"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40C144D-03C9-EDCE-AA77-BE9A1A957922}"/>
              </a:ext>
            </a:extLst>
          </p:cNvPr>
          <p:cNvSpPr txBox="1"/>
          <p:nvPr/>
        </p:nvSpPr>
        <p:spPr>
          <a:xfrm>
            <a:off x="7829563" y="1875174"/>
            <a:ext cx="3261018" cy="923330"/>
          </a:xfrm>
          <a:prstGeom prst="rect">
            <a:avLst/>
          </a:prstGeom>
          <a:noFill/>
        </p:spPr>
        <p:txBody>
          <a:bodyPr wrap="square" rtlCol="0">
            <a:spAutoFit/>
          </a:bodyPr>
          <a:lstStyle/>
          <a:p>
            <a:r>
              <a:rPr lang="en-AU" sz="1800" dirty="0">
                <a:effectLst/>
                <a:latin typeface="Arial" panose="020B0604020202020204" pitchFamily="34" charset="0"/>
                <a:ea typeface="Arial" panose="020B0604020202020204" pitchFamily="34" charset="0"/>
              </a:rPr>
              <a:t>Arms bend and swing up and forward when pushing off </a:t>
            </a:r>
          </a:p>
          <a:p>
            <a:endParaRPr lang="en-AU" dirty="0">
              <a:solidFill>
                <a:srgbClr val="002664"/>
              </a:solidFill>
            </a:endParaRPr>
          </a:p>
        </p:txBody>
      </p:sp>
      <p:cxnSp>
        <p:nvCxnSpPr>
          <p:cNvPr id="12" name="Straight Connector 11">
            <a:extLst>
              <a:ext uri="{FF2B5EF4-FFF2-40B4-BE49-F238E27FC236}">
                <a16:creationId xmlns:a16="http://schemas.microsoft.com/office/drawing/2014/main" id="{7476DD07-759D-8341-9269-113EA7C8D7C3}"/>
              </a:ext>
            </a:extLst>
          </p:cNvPr>
          <p:cNvCxnSpPr>
            <a:cxnSpLocks/>
          </p:cNvCxnSpPr>
          <p:nvPr/>
        </p:nvCxnSpPr>
        <p:spPr>
          <a:xfrm flipH="1">
            <a:off x="6674501" y="2126478"/>
            <a:ext cx="1155062"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6EDE774-F5C0-E8B3-CAC2-D4D958D5F978}"/>
              </a:ext>
            </a:extLst>
          </p:cNvPr>
          <p:cNvCxnSpPr>
            <a:cxnSpLocks/>
          </p:cNvCxnSpPr>
          <p:nvPr/>
        </p:nvCxnSpPr>
        <p:spPr>
          <a:xfrm flipH="1">
            <a:off x="5768816" y="5551833"/>
            <a:ext cx="2060747"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ED9AA89-C185-B8A7-2C09-8F7287BBF877}"/>
              </a:ext>
            </a:extLst>
          </p:cNvPr>
          <p:cNvSpPr txBox="1"/>
          <p:nvPr/>
        </p:nvSpPr>
        <p:spPr>
          <a:xfrm>
            <a:off x="7829563" y="5294900"/>
            <a:ext cx="3838549" cy="369332"/>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Land on the ball of the foot</a:t>
            </a:r>
            <a:endParaRPr lang="en-AU" dirty="0">
              <a:solidFill>
                <a:srgbClr val="002664"/>
              </a:solidFill>
            </a:endParaRPr>
          </a:p>
        </p:txBody>
      </p:sp>
      <p:sp>
        <p:nvSpPr>
          <p:cNvPr id="4" name="TextBox 3">
            <a:extLst>
              <a:ext uri="{FF2B5EF4-FFF2-40B4-BE49-F238E27FC236}">
                <a16:creationId xmlns:a16="http://schemas.microsoft.com/office/drawing/2014/main" id="{7A3D05E6-C661-9120-F0CC-D7AFF56EAAB0}"/>
              </a:ext>
            </a:extLst>
          </p:cNvPr>
          <p:cNvSpPr txBox="1"/>
          <p:nvPr/>
        </p:nvSpPr>
        <p:spPr>
          <a:xfrm>
            <a:off x="233082" y="6239056"/>
            <a:ext cx="11958918" cy="431208"/>
          </a:xfrm>
          <a:prstGeom prst="rect">
            <a:avLst/>
          </a:prstGeom>
          <a:noFill/>
        </p:spPr>
        <p:txBody>
          <a:bodyPr wrap="square">
            <a:spAutoFit/>
          </a:bodyPr>
          <a:lstStyle/>
          <a:p>
            <a:pPr marL="228600" marR="25400" lvl="0">
              <a:lnSpc>
                <a:spcPct val="115000"/>
              </a:lnSpc>
              <a:spcAft>
                <a:spcPts val="800"/>
              </a:spcAft>
              <a:defRPr/>
            </a:pPr>
            <a:r>
              <a:rPr lang="en-US" sz="1000" i="1" dirty="0">
                <a:effectLst/>
                <a:latin typeface="Arial" panose="020B0604020202020204" pitchFamily="34" charset="0"/>
                <a:ea typeface="Arial" panose="020B0604020202020204" pitchFamily="34" charset="0"/>
              </a:rPr>
              <a:t>Image long description: </a:t>
            </a:r>
            <a:r>
              <a:rPr lang="en-US" sz="1000" dirty="0">
                <a:effectLst/>
                <a:latin typeface="Arial" panose="020B0604020202020204" pitchFamily="34" charset="0"/>
                <a:ea typeface="Arial" panose="020B0604020202020204" pitchFamily="34" charset="0"/>
              </a:rPr>
              <a:t>A </a:t>
            </a:r>
            <a:r>
              <a:rPr lang="en-AU" sz="1000" dirty="0">
                <a:latin typeface="Arial" panose="020B0604020202020204" pitchFamily="34" charset="0"/>
                <a:ea typeface="Arial" panose="020B0604020202020204" pitchFamily="34" charset="0"/>
              </a:rPr>
              <a:t>person, wearing a hat,</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with both feet </a:t>
            </a:r>
            <a:r>
              <a:rPr lang="en-AU" sz="1000" dirty="0">
                <a:solidFill>
                  <a:prstClr val="black"/>
                </a:solidFill>
                <a:latin typeface="Arial" panose="020B0604020202020204" pitchFamily="34" charset="0"/>
                <a:ea typeface="Arial" panose="020B0604020202020204" pitchFamily="34" charset="0"/>
              </a:rPr>
              <a:t>off the ground. One leg is bent and one leg straight with the figure arms bent and swinging above head. </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Lines and dots connect to show the position of parts of the body.</a:t>
            </a:r>
          </a:p>
        </p:txBody>
      </p:sp>
      <p:sp>
        <p:nvSpPr>
          <p:cNvPr id="5" name="TextBox 4">
            <a:extLst>
              <a:ext uri="{FF2B5EF4-FFF2-40B4-BE49-F238E27FC236}">
                <a16:creationId xmlns:a16="http://schemas.microsoft.com/office/drawing/2014/main" id="{824A2615-24CC-8A66-4E33-002568408A8B}"/>
              </a:ext>
            </a:extLst>
          </p:cNvPr>
          <p:cNvSpPr txBox="1"/>
          <p:nvPr/>
        </p:nvSpPr>
        <p:spPr>
          <a:xfrm>
            <a:off x="1063688" y="3310092"/>
            <a:ext cx="3300921" cy="923330"/>
          </a:xfrm>
          <a:prstGeom prst="rect">
            <a:avLst/>
          </a:prstGeom>
          <a:noFill/>
        </p:spPr>
        <p:txBody>
          <a:bodyPr wrap="square">
            <a:spAutoFit/>
          </a:bodyPr>
          <a:lstStyle/>
          <a:p>
            <a:r>
              <a:rPr lang="en-AU" dirty="0"/>
              <a:t>Non-supporting leg bends and</a:t>
            </a:r>
          </a:p>
          <a:p>
            <a:r>
              <a:rPr lang="en-AU" dirty="0"/>
              <a:t>swings in rhythm with the</a:t>
            </a:r>
          </a:p>
          <a:p>
            <a:r>
              <a:rPr lang="en-AU" dirty="0"/>
              <a:t>support leg</a:t>
            </a:r>
          </a:p>
        </p:txBody>
      </p:sp>
      <p:cxnSp>
        <p:nvCxnSpPr>
          <p:cNvPr id="7" name="Straight Connector 6">
            <a:extLst>
              <a:ext uri="{FF2B5EF4-FFF2-40B4-BE49-F238E27FC236}">
                <a16:creationId xmlns:a16="http://schemas.microsoft.com/office/drawing/2014/main" id="{470BC3DA-79B6-BB99-855C-DF4181FCC6EA}"/>
              </a:ext>
            </a:extLst>
          </p:cNvPr>
          <p:cNvCxnSpPr>
            <a:cxnSpLocks/>
          </p:cNvCxnSpPr>
          <p:nvPr/>
        </p:nvCxnSpPr>
        <p:spPr>
          <a:xfrm>
            <a:off x="2545237" y="4030227"/>
            <a:ext cx="1659118"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pic>
        <p:nvPicPr>
          <p:cNvPr id="17" name="Picture 16" descr="A person in a hat and blue outfit&#10;&#10;AI-generated content may be incorrect.">
            <a:extLst>
              <a:ext uri="{FF2B5EF4-FFF2-40B4-BE49-F238E27FC236}">
                <a16:creationId xmlns:a16="http://schemas.microsoft.com/office/drawing/2014/main" id="{4B47B6D3-F277-F072-27AE-B3D30C925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501" y="811788"/>
            <a:ext cx="4715646" cy="5227833"/>
          </a:xfrm>
          <a:prstGeom prst="rect">
            <a:avLst/>
          </a:prstGeom>
        </p:spPr>
      </p:pic>
      <p:pic>
        <p:nvPicPr>
          <p:cNvPr id="3" name="Picture 2" descr="An icon indicating a student slide.">
            <a:extLst>
              <a:ext uri="{FF2B5EF4-FFF2-40B4-BE49-F238E27FC236}">
                <a16:creationId xmlns:a16="http://schemas.microsoft.com/office/drawing/2014/main" id="{CFE3634A-4C7E-89E2-D309-B0C9A411304F}"/>
              </a:ext>
            </a:extLst>
          </p:cNvPr>
          <p:cNvPicPr>
            <a:picLocks noChangeAspect="1"/>
          </p:cNvPicPr>
          <p:nvPr/>
        </p:nvPicPr>
        <p:blipFill>
          <a:blip r:embed="rId4"/>
          <a:stretch>
            <a:fillRect/>
          </a:stretch>
        </p:blipFill>
        <p:spPr>
          <a:xfrm>
            <a:off x="11313471" y="82691"/>
            <a:ext cx="819579" cy="847546"/>
          </a:xfrm>
          <a:prstGeom prst="rect">
            <a:avLst/>
          </a:prstGeom>
        </p:spPr>
      </p:pic>
    </p:spTree>
    <p:extLst>
      <p:ext uri="{BB962C8B-B14F-4D97-AF65-F5344CB8AC3E}">
        <p14:creationId xmlns:p14="http://schemas.microsoft.com/office/powerpoint/2010/main" val="4101081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8AA583-C8C8-EF3C-C9B2-751E18E590AB}"/>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B59F1C1C-47C3-96FF-51CE-C6CA1F6CF179}"/>
              </a:ext>
            </a:extLst>
          </p:cNvPr>
          <p:cNvGrpSpPr/>
          <p:nvPr/>
        </p:nvGrpSpPr>
        <p:grpSpPr>
          <a:xfrm>
            <a:off x="1990733" y="1058214"/>
            <a:ext cx="6973750" cy="5142347"/>
            <a:chOff x="1990733" y="1058214"/>
            <a:chExt cx="6973750" cy="5142347"/>
          </a:xfrm>
        </p:grpSpPr>
        <p:pic>
          <p:nvPicPr>
            <p:cNvPr id="15" name="Picture 14" descr="A blue drawing of a person&#10;&#10;AI-generated content may be incorrect.">
              <a:extLst>
                <a:ext uri="{FF2B5EF4-FFF2-40B4-BE49-F238E27FC236}">
                  <a16:creationId xmlns:a16="http://schemas.microsoft.com/office/drawing/2014/main" id="{51F5FF19-0224-A507-C066-EE8A3ACE6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057" y="1060553"/>
              <a:ext cx="4636426" cy="5140008"/>
            </a:xfrm>
            <a:prstGeom prst="rect">
              <a:avLst/>
            </a:prstGeom>
          </p:spPr>
        </p:pic>
        <p:pic>
          <p:nvPicPr>
            <p:cNvPr id="13" name="Picture 12" descr="A blue drawing of a person walking&#10;&#10;AI-generated content may be incorrect.">
              <a:extLst>
                <a:ext uri="{FF2B5EF4-FFF2-40B4-BE49-F238E27FC236}">
                  <a16:creationId xmlns:a16="http://schemas.microsoft.com/office/drawing/2014/main" id="{660F673B-A3FD-5D45-D9DE-7565D93FC9A5}"/>
                </a:ext>
              </a:extLst>
            </p:cNvPr>
            <p:cNvPicPr>
              <a:picLocks noChangeAspect="1"/>
            </p:cNvPicPr>
            <p:nvPr/>
          </p:nvPicPr>
          <p:blipFill>
            <a:blip r:embed="rId4">
              <a:extLst>
                <a:ext uri="{28A0092B-C50C-407E-A947-70E740481C1C}">
                  <a14:useLocalDpi xmlns:a14="http://schemas.microsoft.com/office/drawing/2010/main" val="0"/>
                </a:ext>
              </a:extLst>
            </a:blip>
            <a:srcRect r="14751"/>
            <a:stretch/>
          </p:blipFill>
          <p:spPr>
            <a:xfrm>
              <a:off x="1990733" y="1058214"/>
              <a:ext cx="3954290" cy="5142347"/>
            </a:xfrm>
            <a:prstGeom prst="rect">
              <a:avLst/>
            </a:prstGeom>
          </p:spPr>
        </p:pic>
      </p:grpSp>
      <p:sp>
        <p:nvSpPr>
          <p:cNvPr id="11" name="TextBox 10">
            <a:extLst>
              <a:ext uri="{FF2B5EF4-FFF2-40B4-BE49-F238E27FC236}">
                <a16:creationId xmlns:a16="http://schemas.microsoft.com/office/drawing/2014/main" id="{152C3BC3-8D05-D3CA-967B-3671C2192FB2}"/>
              </a:ext>
            </a:extLst>
          </p:cNvPr>
          <p:cNvSpPr txBox="1"/>
          <p:nvPr/>
        </p:nvSpPr>
        <p:spPr>
          <a:xfrm>
            <a:off x="88710" y="196736"/>
            <a:ext cx="7950229" cy="675249"/>
          </a:xfrm>
          <a:prstGeom prst="rect">
            <a:avLst/>
          </a:prstGeom>
          <a:noFill/>
        </p:spPr>
        <p:txBody>
          <a:bodyPr wrap="square">
            <a:spAutoFit/>
          </a:bodyPr>
          <a:lstStyle/>
          <a:p>
            <a:pPr marL="627063" indent="-271463">
              <a:lnSpc>
                <a:spcPct val="115000"/>
              </a:lnSpc>
              <a:spcBef>
                <a:spcPts val="800"/>
              </a:spcBef>
              <a:spcAft>
                <a:spcPts val="1000"/>
              </a:spcAft>
            </a:pPr>
            <a:r>
              <a:rPr lang="en-AU" sz="3600" b="1" spc="-10" dirty="0">
                <a:solidFill>
                  <a:srgbClr val="002664"/>
                </a:solidFill>
                <a:latin typeface="Arial" panose="020B0604020202020204" pitchFamily="34" charset="0"/>
                <a:ea typeface="Calibri" panose="020F0502020204030204" pitchFamily="34" charset="0"/>
                <a:cs typeface="Calibri" panose="020F0502020204030204" pitchFamily="34" charset="0"/>
              </a:rPr>
              <a:t>S</a:t>
            </a:r>
            <a:r>
              <a:rPr lang="en-AU" sz="36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ide gallop</a:t>
            </a:r>
          </a:p>
        </p:txBody>
      </p:sp>
      <p:sp>
        <p:nvSpPr>
          <p:cNvPr id="6" name="TextBox 5">
            <a:extLst>
              <a:ext uri="{FF2B5EF4-FFF2-40B4-BE49-F238E27FC236}">
                <a16:creationId xmlns:a16="http://schemas.microsoft.com/office/drawing/2014/main" id="{C96C0A2C-8693-42C2-12AE-BB8A58305528}"/>
              </a:ext>
            </a:extLst>
          </p:cNvPr>
          <p:cNvSpPr txBox="1"/>
          <p:nvPr/>
        </p:nvSpPr>
        <p:spPr>
          <a:xfrm>
            <a:off x="608013" y="3498430"/>
            <a:ext cx="2359727" cy="646331"/>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Stable torso and </a:t>
            </a:r>
          </a:p>
          <a:p>
            <a:r>
              <a:rPr lang="en-AU" dirty="0">
                <a:latin typeface="Arial" panose="020B0604020202020204" pitchFamily="34" charset="0"/>
                <a:ea typeface="Arial" panose="020B0604020202020204" pitchFamily="34" charset="0"/>
              </a:rPr>
              <a:t>hips</a:t>
            </a:r>
            <a:endParaRPr lang="en-AU" sz="1800" dirty="0">
              <a:effectLst/>
              <a:latin typeface="Arial" panose="020B0604020202020204" pitchFamily="34" charset="0"/>
              <a:ea typeface="Arial" panose="020B0604020202020204" pitchFamily="34" charset="0"/>
            </a:endParaRPr>
          </a:p>
        </p:txBody>
      </p:sp>
      <p:cxnSp>
        <p:nvCxnSpPr>
          <p:cNvPr id="8" name="Straight Connector 7">
            <a:extLst>
              <a:ext uri="{FF2B5EF4-FFF2-40B4-BE49-F238E27FC236}">
                <a16:creationId xmlns:a16="http://schemas.microsoft.com/office/drawing/2014/main" id="{53750886-8BBB-F857-16D9-243636ADF038}"/>
              </a:ext>
            </a:extLst>
          </p:cNvPr>
          <p:cNvCxnSpPr>
            <a:cxnSpLocks/>
          </p:cNvCxnSpPr>
          <p:nvPr/>
        </p:nvCxnSpPr>
        <p:spPr>
          <a:xfrm>
            <a:off x="2570947" y="3703588"/>
            <a:ext cx="658985"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560A4F3-DDDA-A25B-800A-10F1CC5F6391}"/>
              </a:ext>
            </a:extLst>
          </p:cNvPr>
          <p:cNvSpPr txBox="1"/>
          <p:nvPr/>
        </p:nvSpPr>
        <p:spPr>
          <a:xfrm>
            <a:off x="7884493" y="1482898"/>
            <a:ext cx="3571783" cy="923330"/>
          </a:xfrm>
          <a:prstGeom prst="rect">
            <a:avLst/>
          </a:prstGeom>
          <a:noFill/>
        </p:spPr>
        <p:txBody>
          <a:bodyPr wrap="square" rtlCol="0">
            <a:spAutoFit/>
          </a:bodyPr>
          <a:lstStyle/>
          <a:p>
            <a:r>
              <a:rPr lang="en-AU" sz="1800" dirty="0">
                <a:effectLst/>
                <a:latin typeface="Arial" panose="020B0604020202020204" pitchFamily="34" charset="0"/>
                <a:ea typeface="Arial" panose="020B0604020202020204" pitchFamily="34" charset="0"/>
              </a:rPr>
              <a:t>Head stable and eyes </a:t>
            </a:r>
            <a:r>
              <a:rPr lang="en-AU" dirty="0">
                <a:latin typeface="Arial" panose="020B0604020202020204" pitchFamily="34" charset="0"/>
                <a:ea typeface="Arial" panose="020B0604020202020204" pitchFamily="34" charset="0"/>
              </a:rPr>
              <a:t>focus on</a:t>
            </a:r>
            <a:r>
              <a:rPr lang="en-AU" sz="1800" dirty="0">
                <a:effectLst/>
                <a:latin typeface="Arial" panose="020B0604020202020204" pitchFamily="34" charset="0"/>
                <a:ea typeface="Arial" panose="020B0604020202020204" pitchFamily="34" charset="0"/>
              </a:rPr>
              <a:t> the direction of travel</a:t>
            </a:r>
          </a:p>
          <a:p>
            <a:endParaRPr lang="en-AU" dirty="0">
              <a:solidFill>
                <a:srgbClr val="002664"/>
              </a:solidFill>
            </a:endParaRPr>
          </a:p>
        </p:txBody>
      </p:sp>
      <p:cxnSp>
        <p:nvCxnSpPr>
          <p:cNvPr id="12" name="Straight Connector 11">
            <a:extLst>
              <a:ext uri="{FF2B5EF4-FFF2-40B4-BE49-F238E27FC236}">
                <a16:creationId xmlns:a16="http://schemas.microsoft.com/office/drawing/2014/main" id="{5FA87A16-479B-39DE-9DBE-19F65941765B}"/>
              </a:ext>
            </a:extLst>
          </p:cNvPr>
          <p:cNvCxnSpPr>
            <a:cxnSpLocks/>
          </p:cNvCxnSpPr>
          <p:nvPr/>
        </p:nvCxnSpPr>
        <p:spPr>
          <a:xfrm flipH="1">
            <a:off x="6987268" y="1727900"/>
            <a:ext cx="897225"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41022A0-CC5E-A5A1-0E33-6E61C8BB0F69}"/>
              </a:ext>
            </a:extLst>
          </p:cNvPr>
          <p:cNvCxnSpPr>
            <a:cxnSpLocks/>
          </p:cNvCxnSpPr>
          <p:nvPr/>
        </p:nvCxnSpPr>
        <p:spPr>
          <a:xfrm flipH="1">
            <a:off x="6987268" y="4531193"/>
            <a:ext cx="897225"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EA342B34-C71F-0791-E173-0114FE2E8CC9}"/>
              </a:ext>
            </a:extLst>
          </p:cNvPr>
          <p:cNvSpPr txBox="1"/>
          <p:nvPr/>
        </p:nvSpPr>
        <p:spPr>
          <a:xfrm>
            <a:off x="7901222" y="4319062"/>
            <a:ext cx="2725762" cy="369332"/>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Legs straight in the air</a:t>
            </a:r>
            <a:endParaRPr lang="en-AU" sz="1800" dirty="0">
              <a:effectLst/>
              <a:latin typeface="Arial" panose="020B0604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DF2691F2-3020-2857-D81F-B84BAC814C94}"/>
              </a:ext>
            </a:extLst>
          </p:cNvPr>
          <p:cNvSpPr txBox="1"/>
          <p:nvPr/>
        </p:nvSpPr>
        <p:spPr>
          <a:xfrm>
            <a:off x="88710" y="6253362"/>
            <a:ext cx="11544435" cy="431208"/>
          </a:xfrm>
          <a:prstGeom prst="rect">
            <a:avLst/>
          </a:prstGeom>
          <a:noFill/>
        </p:spPr>
        <p:txBody>
          <a:bodyPr wrap="square">
            <a:spAutoFit/>
          </a:bodyPr>
          <a:lstStyle/>
          <a:p>
            <a:pPr marL="228600" marR="25400" lvl="0">
              <a:lnSpc>
                <a:spcPct val="115000"/>
              </a:lnSpc>
              <a:spcAft>
                <a:spcPts val="800"/>
              </a:spcAft>
              <a:defRPr/>
            </a:pPr>
            <a:r>
              <a:rPr lang="en-US" sz="1000" i="1" dirty="0">
                <a:effectLst/>
                <a:latin typeface="Arial" panose="020B0604020202020204" pitchFamily="34" charset="0"/>
                <a:ea typeface="Arial" panose="020B0604020202020204" pitchFamily="34" charset="0"/>
              </a:rPr>
              <a:t>Image long description: </a:t>
            </a:r>
            <a:r>
              <a:rPr lang="en-US" sz="1000" dirty="0">
                <a:effectLst/>
                <a:latin typeface="Arial" panose="020B0604020202020204" pitchFamily="34" charset="0"/>
                <a:ea typeface="Arial" panose="020B0604020202020204" pitchFamily="34" charset="0"/>
              </a:rPr>
              <a:t>Two </a:t>
            </a:r>
            <a:r>
              <a:rPr lang="en-AU" sz="1000" dirty="0">
                <a:latin typeface="Arial" panose="020B0604020202020204" pitchFamily="34" charset="0"/>
                <a:ea typeface="Arial" panose="020B0604020202020204" pitchFamily="34" charset="0"/>
              </a:rPr>
              <a:t>people, wearing hats</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One person has feet in a wide stance with torso upright. The other </a:t>
            </a:r>
            <a:r>
              <a:rPr lang="en-AU" sz="1000" dirty="0">
                <a:solidFill>
                  <a:prstClr val="black"/>
                </a:solidFill>
                <a:latin typeface="Arial" panose="020B0604020202020204" pitchFamily="34" charset="0"/>
                <a:ea typeface="Arial" panose="020B0604020202020204" pitchFamily="34" charset="0"/>
              </a:rPr>
              <a:t>person</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is mid-flight in the air with both feet off the ground with legs straight and both arms down facing down next to the hip. Lines and dots connect to show the position of parts of the body.</a:t>
            </a:r>
          </a:p>
        </p:txBody>
      </p:sp>
      <p:sp>
        <p:nvSpPr>
          <p:cNvPr id="4" name="TextBox 3">
            <a:extLst>
              <a:ext uri="{FF2B5EF4-FFF2-40B4-BE49-F238E27FC236}">
                <a16:creationId xmlns:a16="http://schemas.microsoft.com/office/drawing/2014/main" id="{E4B0CFDA-B2B0-CE82-0A33-3F1F332EAD85}"/>
              </a:ext>
            </a:extLst>
          </p:cNvPr>
          <p:cNvSpPr txBox="1"/>
          <p:nvPr/>
        </p:nvSpPr>
        <p:spPr>
          <a:xfrm>
            <a:off x="550523" y="5043694"/>
            <a:ext cx="2002100" cy="646331"/>
          </a:xfrm>
          <a:prstGeom prst="rect">
            <a:avLst/>
          </a:prstGeom>
          <a:noFill/>
        </p:spPr>
        <p:txBody>
          <a:bodyPr wrap="square">
            <a:spAutoFit/>
          </a:bodyPr>
          <a:lstStyle/>
          <a:p>
            <a:r>
              <a:rPr lang="en-AU" dirty="0"/>
              <a:t>Weight on the balls of the feet</a:t>
            </a:r>
          </a:p>
        </p:txBody>
      </p:sp>
      <p:cxnSp>
        <p:nvCxnSpPr>
          <p:cNvPr id="16" name="Straight Connector 15">
            <a:extLst>
              <a:ext uri="{FF2B5EF4-FFF2-40B4-BE49-F238E27FC236}">
                <a16:creationId xmlns:a16="http://schemas.microsoft.com/office/drawing/2014/main" id="{77A4A24E-731B-A30D-6EDA-C85A904C311D}"/>
              </a:ext>
            </a:extLst>
          </p:cNvPr>
          <p:cNvCxnSpPr>
            <a:cxnSpLocks/>
          </p:cNvCxnSpPr>
          <p:nvPr/>
        </p:nvCxnSpPr>
        <p:spPr>
          <a:xfrm>
            <a:off x="2241454" y="5532388"/>
            <a:ext cx="658985"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143087C4-B45E-ADA6-AA38-B75C5B1345CC}"/>
              </a:ext>
            </a:extLst>
          </p:cNvPr>
          <p:cNvSpPr txBox="1"/>
          <p:nvPr/>
        </p:nvSpPr>
        <p:spPr>
          <a:xfrm>
            <a:off x="7884493" y="5182193"/>
            <a:ext cx="3227421" cy="646331"/>
          </a:xfrm>
          <a:prstGeom prst="rect">
            <a:avLst/>
          </a:prstGeom>
          <a:noFill/>
        </p:spPr>
        <p:txBody>
          <a:bodyPr wrap="square">
            <a:spAutoFit/>
          </a:bodyPr>
          <a:lstStyle/>
          <a:p>
            <a:r>
              <a:rPr lang="en-AU" dirty="0">
                <a:latin typeface="Arial" panose="020B0604020202020204" pitchFamily="34" charset="0"/>
              </a:rPr>
              <a:t>Feet step-together, step-together</a:t>
            </a:r>
          </a:p>
        </p:txBody>
      </p:sp>
      <p:cxnSp>
        <p:nvCxnSpPr>
          <p:cNvPr id="20" name="Straight Connector 19">
            <a:extLst>
              <a:ext uri="{FF2B5EF4-FFF2-40B4-BE49-F238E27FC236}">
                <a16:creationId xmlns:a16="http://schemas.microsoft.com/office/drawing/2014/main" id="{D455C607-03B4-A8D7-FB83-A4F69E1546AE}"/>
              </a:ext>
            </a:extLst>
          </p:cNvPr>
          <p:cNvCxnSpPr>
            <a:cxnSpLocks/>
          </p:cNvCxnSpPr>
          <p:nvPr/>
        </p:nvCxnSpPr>
        <p:spPr>
          <a:xfrm flipH="1">
            <a:off x="6975414" y="5377628"/>
            <a:ext cx="909079"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pic>
        <p:nvPicPr>
          <p:cNvPr id="7" name="Picture 6" descr="An icon indicating a student slide.">
            <a:extLst>
              <a:ext uri="{FF2B5EF4-FFF2-40B4-BE49-F238E27FC236}">
                <a16:creationId xmlns:a16="http://schemas.microsoft.com/office/drawing/2014/main" id="{6E3043E0-9CCD-DDDF-E3A5-78D6381605BE}"/>
              </a:ext>
            </a:extLst>
          </p:cNvPr>
          <p:cNvPicPr>
            <a:picLocks noChangeAspect="1"/>
          </p:cNvPicPr>
          <p:nvPr/>
        </p:nvPicPr>
        <p:blipFill>
          <a:blip r:embed="rId5"/>
          <a:stretch>
            <a:fillRect/>
          </a:stretch>
        </p:blipFill>
        <p:spPr>
          <a:xfrm>
            <a:off x="11313471" y="82691"/>
            <a:ext cx="819579" cy="847546"/>
          </a:xfrm>
          <a:prstGeom prst="rect">
            <a:avLst/>
          </a:prstGeom>
        </p:spPr>
      </p:pic>
    </p:spTree>
    <p:extLst>
      <p:ext uri="{BB962C8B-B14F-4D97-AF65-F5344CB8AC3E}">
        <p14:creationId xmlns:p14="http://schemas.microsoft.com/office/powerpoint/2010/main" val="1262372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594BA0-56CC-9DD5-9908-F721327EA626}"/>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84C2EFA2-7B10-DB1D-EA42-0E4FB41FE31E}"/>
              </a:ext>
            </a:extLst>
          </p:cNvPr>
          <p:cNvSpPr txBox="1"/>
          <p:nvPr/>
        </p:nvSpPr>
        <p:spPr>
          <a:xfrm>
            <a:off x="-62759" y="138948"/>
            <a:ext cx="7950229" cy="675249"/>
          </a:xfrm>
          <a:prstGeom prst="rect">
            <a:avLst/>
          </a:prstGeom>
          <a:noFill/>
        </p:spPr>
        <p:txBody>
          <a:bodyPr wrap="square">
            <a:spAutoFit/>
          </a:bodyPr>
          <a:lstStyle/>
          <a:p>
            <a:pPr marL="627063" indent="-271463">
              <a:lnSpc>
                <a:spcPct val="115000"/>
              </a:lnSpc>
              <a:spcBef>
                <a:spcPts val="800"/>
              </a:spcBef>
              <a:spcAft>
                <a:spcPts val="1000"/>
              </a:spcAft>
            </a:pPr>
            <a:r>
              <a:rPr lang="en-AU" sz="3600" b="1" spc="-10" dirty="0">
                <a:solidFill>
                  <a:srgbClr val="002664"/>
                </a:solidFill>
                <a:latin typeface="Arial" panose="020B0604020202020204" pitchFamily="34" charset="0"/>
                <a:ea typeface="Calibri" panose="020F0502020204030204" pitchFamily="34" charset="0"/>
                <a:cs typeface="Calibri" panose="020F0502020204030204" pitchFamily="34" charset="0"/>
              </a:rPr>
              <a:t>S</a:t>
            </a:r>
            <a:r>
              <a:rPr lang="en-AU" sz="36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kip</a:t>
            </a:r>
          </a:p>
        </p:txBody>
      </p:sp>
      <p:cxnSp>
        <p:nvCxnSpPr>
          <p:cNvPr id="8" name="Straight Connector 7">
            <a:extLst>
              <a:ext uri="{FF2B5EF4-FFF2-40B4-BE49-F238E27FC236}">
                <a16:creationId xmlns:a16="http://schemas.microsoft.com/office/drawing/2014/main" id="{CAF66100-1693-8B22-259A-D47756E6781E}"/>
              </a:ext>
            </a:extLst>
          </p:cNvPr>
          <p:cNvCxnSpPr>
            <a:cxnSpLocks/>
          </p:cNvCxnSpPr>
          <p:nvPr/>
        </p:nvCxnSpPr>
        <p:spPr>
          <a:xfrm flipH="1">
            <a:off x="6840757" y="5430167"/>
            <a:ext cx="1315788"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8A63458-FAE6-8816-F445-7A6870B05D85}"/>
              </a:ext>
            </a:extLst>
          </p:cNvPr>
          <p:cNvCxnSpPr>
            <a:cxnSpLocks/>
          </p:cNvCxnSpPr>
          <p:nvPr/>
        </p:nvCxnSpPr>
        <p:spPr>
          <a:xfrm flipH="1">
            <a:off x="3395177" y="1582976"/>
            <a:ext cx="1144265"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879E8FA-88A4-0CE9-CA3B-75F4EB216486}"/>
              </a:ext>
            </a:extLst>
          </p:cNvPr>
          <p:cNvCxnSpPr>
            <a:cxnSpLocks/>
          </p:cNvCxnSpPr>
          <p:nvPr/>
        </p:nvCxnSpPr>
        <p:spPr>
          <a:xfrm flipH="1">
            <a:off x="7498651" y="2706518"/>
            <a:ext cx="789371"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0735A52-3740-FB21-28A3-3362EE1C1916}"/>
              </a:ext>
            </a:extLst>
          </p:cNvPr>
          <p:cNvSpPr txBox="1"/>
          <p:nvPr/>
        </p:nvSpPr>
        <p:spPr>
          <a:xfrm>
            <a:off x="414098" y="6094058"/>
            <a:ext cx="11363804" cy="400110"/>
          </a:xfrm>
          <a:prstGeom prst="rect">
            <a:avLst/>
          </a:prstGeom>
          <a:noFill/>
        </p:spPr>
        <p:txBody>
          <a:bodyPr wrap="square">
            <a:spAutoFit/>
          </a:bodyPr>
          <a:lstStyle/>
          <a:p>
            <a:r>
              <a:rPr lang="en-US" sz="1000" i="1" dirty="0">
                <a:effectLst/>
                <a:latin typeface="Arial" panose="020B0604020202020204" pitchFamily="34" charset="0"/>
                <a:ea typeface="Arial" panose="020B0604020202020204" pitchFamily="34" charset="0"/>
              </a:rPr>
              <a:t>Image long description: </a:t>
            </a:r>
            <a:r>
              <a:rPr lang="en-US" sz="1000" dirty="0">
                <a:effectLst/>
                <a:latin typeface="Arial" panose="020B0604020202020204" pitchFamily="34" charset="0"/>
                <a:ea typeface="Arial" panose="020B0604020202020204" pitchFamily="34" charset="0"/>
              </a:rPr>
              <a:t>Two </a:t>
            </a:r>
            <a:r>
              <a:rPr lang="en-AU" sz="1000" dirty="0">
                <a:latin typeface="Arial" panose="020B0604020202020204" pitchFamily="34" charset="0"/>
                <a:ea typeface="Arial" panose="020B0604020202020204" pitchFamily="34" charset="0"/>
              </a:rPr>
              <a:t>people, wearing hats</a:t>
            </a:r>
            <a:r>
              <a:rPr lang="en-AU" sz="1000" dirty="0">
                <a:solidFill>
                  <a:prstClr val="black"/>
                </a:solidFill>
                <a:latin typeface="Arial" panose="020B0604020202020204" pitchFamily="34" charset="0"/>
                <a:ea typeface="Arial" panose="020B0604020202020204" pitchFamily="34" charset="0"/>
              </a:rPr>
              <a:t>. B</a:t>
            </a:r>
            <a:r>
              <a:rPr kumimoji="0" lang="en-AU" sz="1000" b="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oth</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with one knee forward and bent, opposite arms extended</a:t>
            </a:r>
            <a:r>
              <a:rPr lang="en-AU" sz="1000" dirty="0">
                <a:solidFill>
                  <a:prstClr val="black"/>
                </a:solidFill>
                <a:latin typeface="Arial" panose="020B0604020202020204" pitchFamily="34" charset="0"/>
                <a:ea typeface="Arial" panose="020B0604020202020204" pitchFamily="34" charset="0"/>
              </a:rPr>
              <a:t>, and one </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foot planted on the ground. Lines and dots connect to show the position of parts of the body.</a:t>
            </a:r>
            <a:endParaRPr lang="en-AU" sz="1000" dirty="0"/>
          </a:p>
        </p:txBody>
      </p:sp>
      <p:cxnSp>
        <p:nvCxnSpPr>
          <p:cNvPr id="26" name="Straight Connector 25">
            <a:extLst>
              <a:ext uri="{FF2B5EF4-FFF2-40B4-BE49-F238E27FC236}">
                <a16:creationId xmlns:a16="http://schemas.microsoft.com/office/drawing/2014/main" id="{05DF0A49-83BD-37B8-644F-6110EE4E9576}"/>
              </a:ext>
            </a:extLst>
          </p:cNvPr>
          <p:cNvCxnSpPr>
            <a:cxnSpLocks/>
          </p:cNvCxnSpPr>
          <p:nvPr/>
        </p:nvCxnSpPr>
        <p:spPr>
          <a:xfrm flipH="1">
            <a:off x="3804511" y="3614186"/>
            <a:ext cx="791429"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6F5442EE-A05D-A689-9219-BDCBB886079D}"/>
              </a:ext>
            </a:extLst>
          </p:cNvPr>
          <p:cNvGrpSpPr/>
          <p:nvPr/>
        </p:nvGrpSpPr>
        <p:grpSpPr>
          <a:xfrm>
            <a:off x="514350" y="843767"/>
            <a:ext cx="8818836" cy="5237100"/>
            <a:chOff x="514350" y="843767"/>
            <a:chExt cx="8818836" cy="5237100"/>
          </a:xfrm>
        </p:grpSpPr>
        <p:grpSp>
          <p:nvGrpSpPr>
            <p:cNvPr id="7" name="Group 6">
              <a:extLst>
                <a:ext uri="{FF2B5EF4-FFF2-40B4-BE49-F238E27FC236}">
                  <a16:creationId xmlns:a16="http://schemas.microsoft.com/office/drawing/2014/main" id="{21B9BA8E-EDED-0845-4A13-88205077EE74}"/>
                </a:ext>
              </a:extLst>
            </p:cNvPr>
            <p:cNvGrpSpPr/>
            <p:nvPr/>
          </p:nvGrpSpPr>
          <p:grpSpPr>
            <a:xfrm>
              <a:off x="776047" y="843767"/>
              <a:ext cx="8230652" cy="5067566"/>
              <a:chOff x="776047" y="843767"/>
              <a:chExt cx="8230652" cy="5067566"/>
            </a:xfrm>
          </p:grpSpPr>
          <p:pic>
            <p:nvPicPr>
              <p:cNvPr id="28" name="Picture 27" descr="A blue drawing of a person wearing a hat&#10;&#10;AI-generated content may be incorrect.">
                <a:extLst>
                  <a:ext uri="{FF2B5EF4-FFF2-40B4-BE49-F238E27FC236}">
                    <a16:creationId xmlns:a16="http://schemas.microsoft.com/office/drawing/2014/main" id="{5F073106-4E8D-D63A-5B93-E8449C5DFE15}"/>
                  </a:ext>
                </a:extLst>
              </p:cNvPr>
              <p:cNvPicPr>
                <a:picLocks noChangeAspect="1"/>
              </p:cNvPicPr>
              <p:nvPr/>
            </p:nvPicPr>
            <p:blipFill>
              <a:blip r:embed="rId3">
                <a:extLst>
                  <a:ext uri="{28A0092B-C50C-407E-A947-70E740481C1C}">
                    <a14:useLocalDpi xmlns:a14="http://schemas.microsoft.com/office/drawing/2010/main" val="0"/>
                  </a:ext>
                </a:extLst>
              </a:blip>
              <a:srcRect l="16783" t="617" b="2747"/>
              <a:stretch/>
            </p:blipFill>
            <p:spPr>
              <a:xfrm>
                <a:off x="5163403" y="957178"/>
                <a:ext cx="3843296" cy="4813915"/>
              </a:xfrm>
              <a:prstGeom prst="rect">
                <a:avLst/>
              </a:prstGeom>
              <a:ln>
                <a:noFill/>
              </a:ln>
            </p:spPr>
          </p:pic>
          <p:pic>
            <p:nvPicPr>
              <p:cNvPr id="29" name="Picture 28" descr="A person walking with a blue line&#10;&#10;AI-generated content may be incorrect.">
                <a:extLst>
                  <a:ext uri="{FF2B5EF4-FFF2-40B4-BE49-F238E27FC236}">
                    <a16:creationId xmlns:a16="http://schemas.microsoft.com/office/drawing/2014/main" id="{262147FA-DBEC-9577-EDFE-B0B643FB9935}"/>
                  </a:ext>
                </a:extLst>
              </p:cNvPr>
              <p:cNvPicPr>
                <a:picLocks noChangeAspect="1"/>
              </p:cNvPicPr>
              <p:nvPr/>
            </p:nvPicPr>
            <p:blipFill>
              <a:blip r:embed="rId4">
                <a:extLst>
                  <a:ext uri="{28A0092B-C50C-407E-A947-70E740481C1C}">
                    <a14:useLocalDpi xmlns:a14="http://schemas.microsoft.com/office/drawing/2010/main" val="0"/>
                  </a:ext>
                </a:extLst>
              </a:blip>
              <a:srcRect r="16773" b="3037"/>
              <a:stretch/>
            </p:blipFill>
            <p:spPr>
              <a:xfrm>
                <a:off x="776047" y="843767"/>
                <a:ext cx="3843296" cy="4948346"/>
              </a:xfrm>
              <a:prstGeom prst="rect">
                <a:avLst/>
              </a:prstGeom>
              <a:ln>
                <a:noFill/>
              </a:ln>
            </p:spPr>
          </p:pic>
          <p:pic>
            <p:nvPicPr>
              <p:cNvPr id="5" name="Picture 4">
                <a:extLst>
                  <a:ext uri="{FF2B5EF4-FFF2-40B4-BE49-F238E27FC236}">
                    <a16:creationId xmlns:a16="http://schemas.microsoft.com/office/drawing/2014/main" id="{7E1077BE-84FD-7452-0EB1-B3F496D73DA1}"/>
                  </a:ext>
                </a:extLst>
              </p:cNvPr>
              <p:cNvPicPr>
                <a:picLocks noChangeAspect="1"/>
              </p:cNvPicPr>
              <p:nvPr/>
            </p:nvPicPr>
            <p:blipFill>
              <a:blip r:embed="rId5"/>
              <a:stretch>
                <a:fillRect/>
              </a:stretch>
            </p:blipFill>
            <p:spPr>
              <a:xfrm>
                <a:off x="4428224" y="4773883"/>
                <a:ext cx="933580" cy="1137450"/>
              </a:xfrm>
              <a:prstGeom prst="rect">
                <a:avLst/>
              </a:prstGeom>
            </p:spPr>
          </p:pic>
        </p:grpSp>
        <p:sp>
          <p:nvSpPr>
            <p:cNvPr id="9" name="Rectangle 8">
              <a:extLst>
                <a:ext uri="{FF2B5EF4-FFF2-40B4-BE49-F238E27FC236}">
                  <a16:creationId xmlns:a16="http://schemas.microsoft.com/office/drawing/2014/main" id="{CAC74B47-1DAA-A562-F374-60E34322E6E1}"/>
                </a:ext>
              </a:extLst>
            </p:cNvPr>
            <p:cNvSpPr/>
            <p:nvPr/>
          </p:nvSpPr>
          <p:spPr>
            <a:xfrm>
              <a:off x="514350" y="5774703"/>
              <a:ext cx="8818836" cy="3061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 name="TextBox 5">
            <a:extLst>
              <a:ext uri="{FF2B5EF4-FFF2-40B4-BE49-F238E27FC236}">
                <a16:creationId xmlns:a16="http://schemas.microsoft.com/office/drawing/2014/main" id="{80285ADB-02BE-4C80-2577-FC09E0BF46E9}"/>
              </a:ext>
            </a:extLst>
          </p:cNvPr>
          <p:cNvSpPr txBox="1"/>
          <p:nvPr/>
        </p:nvSpPr>
        <p:spPr>
          <a:xfrm>
            <a:off x="8625674" y="5218900"/>
            <a:ext cx="2417240" cy="369332"/>
          </a:xfrm>
          <a:prstGeom prst="rect">
            <a:avLst/>
          </a:prstGeom>
          <a:noFill/>
        </p:spPr>
        <p:txBody>
          <a:bodyPr wrap="square" rtlCol="0">
            <a:spAutoFit/>
          </a:bodyPr>
          <a:lstStyle/>
          <a:p>
            <a:r>
              <a:rPr lang="en-AU">
                <a:latin typeface="Arial" panose="020B0604020202020204" pitchFamily="34" charset="0"/>
                <a:ea typeface="Arial" panose="020B0604020202020204" pitchFamily="34" charset="0"/>
              </a:rPr>
              <a:t>Land on balls of feet</a:t>
            </a:r>
            <a:endParaRPr lang="en-AU" sz="1800">
              <a:effectLst/>
              <a:latin typeface="Arial" panose="020B0604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26B90522-70F8-0FA5-294B-523570317873}"/>
              </a:ext>
            </a:extLst>
          </p:cNvPr>
          <p:cNvSpPr txBox="1"/>
          <p:nvPr/>
        </p:nvSpPr>
        <p:spPr>
          <a:xfrm>
            <a:off x="4567867" y="1263049"/>
            <a:ext cx="989095" cy="923330"/>
          </a:xfrm>
          <a:prstGeom prst="rect">
            <a:avLst/>
          </a:prstGeom>
          <a:noFill/>
        </p:spPr>
        <p:txBody>
          <a:bodyPr wrap="square" rtlCol="0">
            <a:spAutoFit/>
          </a:bodyPr>
          <a:lstStyle/>
          <a:p>
            <a:r>
              <a:rPr lang="en-AU" sz="1800">
                <a:effectLst/>
                <a:latin typeface="Arial" panose="020B0604020202020204" pitchFamily="34" charset="0"/>
                <a:ea typeface="Arial" panose="020B0604020202020204" pitchFamily="34" charset="0"/>
              </a:rPr>
              <a:t>Eyes focus</a:t>
            </a:r>
          </a:p>
          <a:p>
            <a:r>
              <a:rPr lang="en-AU" sz="1800">
                <a:effectLst/>
                <a:latin typeface="Arial" panose="020B0604020202020204" pitchFamily="34" charset="0"/>
                <a:ea typeface="Arial" panose="020B0604020202020204" pitchFamily="34" charset="0"/>
              </a:rPr>
              <a:t>forward</a:t>
            </a:r>
          </a:p>
        </p:txBody>
      </p:sp>
      <p:sp>
        <p:nvSpPr>
          <p:cNvPr id="19" name="TextBox 18">
            <a:extLst>
              <a:ext uri="{FF2B5EF4-FFF2-40B4-BE49-F238E27FC236}">
                <a16:creationId xmlns:a16="http://schemas.microsoft.com/office/drawing/2014/main" id="{91E4FE04-D6D0-02A1-8C64-ED46638FCFB4}"/>
              </a:ext>
            </a:extLst>
          </p:cNvPr>
          <p:cNvSpPr txBox="1"/>
          <p:nvPr/>
        </p:nvSpPr>
        <p:spPr>
          <a:xfrm>
            <a:off x="8694361" y="2324954"/>
            <a:ext cx="2279866" cy="646331"/>
          </a:xfrm>
          <a:prstGeom prst="rect">
            <a:avLst/>
          </a:prstGeom>
          <a:noFill/>
        </p:spPr>
        <p:txBody>
          <a:bodyPr wrap="square" rtlCol="0">
            <a:spAutoFit/>
          </a:bodyPr>
          <a:lstStyle/>
          <a:p>
            <a:r>
              <a:rPr lang="en-AU">
                <a:latin typeface="Arial" panose="020B0604020202020204" pitchFamily="34" charset="0"/>
                <a:ea typeface="Arial" panose="020B0604020202020204" pitchFamily="34" charset="0"/>
              </a:rPr>
              <a:t>Arms swing opposite to legs</a:t>
            </a:r>
            <a:endParaRPr lang="en-AU">
              <a:solidFill>
                <a:srgbClr val="002664"/>
              </a:solidFill>
            </a:endParaRPr>
          </a:p>
        </p:txBody>
      </p:sp>
      <p:sp>
        <p:nvSpPr>
          <p:cNvPr id="25" name="TextBox 24">
            <a:extLst>
              <a:ext uri="{FF2B5EF4-FFF2-40B4-BE49-F238E27FC236}">
                <a16:creationId xmlns:a16="http://schemas.microsoft.com/office/drawing/2014/main" id="{872FFF09-B329-AE05-311E-5C92F9F7113A}"/>
              </a:ext>
            </a:extLst>
          </p:cNvPr>
          <p:cNvSpPr txBox="1"/>
          <p:nvPr/>
        </p:nvSpPr>
        <p:spPr>
          <a:xfrm>
            <a:off x="4591270" y="3140508"/>
            <a:ext cx="1144265" cy="1200329"/>
          </a:xfrm>
          <a:prstGeom prst="rect">
            <a:avLst/>
          </a:prstGeom>
          <a:noFill/>
        </p:spPr>
        <p:txBody>
          <a:bodyPr wrap="square" rtlCol="0">
            <a:spAutoFit/>
          </a:bodyPr>
          <a:lstStyle/>
          <a:p>
            <a:r>
              <a:rPr lang="en-AU">
                <a:latin typeface="Arial" panose="020B0604020202020204" pitchFamily="34" charset="0"/>
                <a:ea typeface="Arial" panose="020B0604020202020204" pitchFamily="34" charset="0"/>
              </a:rPr>
              <a:t>High knees to prepare for hop</a:t>
            </a:r>
            <a:endParaRPr lang="en-AU" sz="1800">
              <a:effectLst/>
              <a:latin typeface="Arial" panose="020B0604020202020204" pitchFamily="34" charset="0"/>
              <a:ea typeface="Arial" panose="020B0604020202020204" pitchFamily="34" charset="0"/>
            </a:endParaRPr>
          </a:p>
        </p:txBody>
      </p:sp>
      <p:cxnSp>
        <p:nvCxnSpPr>
          <p:cNvPr id="16" name="Straight Connector 15">
            <a:extLst>
              <a:ext uri="{FF2B5EF4-FFF2-40B4-BE49-F238E27FC236}">
                <a16:creationId xmlns:a16="http://schemas.microsoft.com/office/drawing/2014/main" id="{4CA2481A-9264-D956-AD37-4525219AF469}"/>
              </a:ext>
            </a:extLst>
          </p:cNvPr>
          <p:cNvCxnSpPr>
            <a:cxnSpLocks/>
          </p:cNvCxnSpPr>
          <p:nvPr/>
        </p:nvCxnSpPr>
        <p:spPr>
          <a:xfrm flipH="1">
            <a:off x="3912355" y="1582976"/>
            <a:ext cx="627087"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231D62B-3DD9-9B9E-7D79-33EC4AFD4462}"/>
              </a:ext>
            </a:extLst>
          </p:cNvPr>
          <p:cNvCxnSpPr>
            <a:cxnSpLocks/>
          </p:cNvCxnSpPr>
          <p:nvPr/>
        </p:nvCxnSpPr>
        <p:spPr>
          <a:xfrm flipH="1">
            <a:off x="3912355" y="3740672"/>
            <a:ext cx="655512"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5A06F3A-ADC4-7482-2998-83F62B6C0340}"/>
              </a:ext>
            </a:extLst>
          </p:cNvPr>
          <p:cNvCxnSpPr>
            <a:cxnSpLocks/>
          </p:cNvCxnSpPr>
          <p:nvPr/>
        </p:nvCxnSpPr>
        <p:spPr>
          <a:xfrm flipH="1">
            <a:off x="7610835" y="2675668"/>
            <a:ext cx="1014839"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B29B9D0-5221-D898-AD45-1DC44E5643FF}"/>
              </a:ext>
            </a:extLst>
          </p:cNvPr>
          <p:cNvCxnSpPr>
            <a:cxnSpLocks/>
          </p:cNvCxnSpPr>
          <p:nvPr/>
        </p:nvCxnSpPr>
        <p:spPr>
          <a:xfrm flipH="1" flipV="1">
            <a:off x="6840757" y="5403566"/>
            <a:ext cx="1784916" cy="785"/>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descr="An icon indicating a student slide.">
            <a:extLst>
              <a:ext uri="{FF2B5EF4-FFF2-40B4-BE49-F238E27FC236}">
                <a16:creationId xmlns:a16="http://schemas.microsoft.com/office/drawing/2014/main" id="{CEC16C8F-C748-61BE-8E2D-3940AF22918D}"/>
              </a:ext>
            </a:extLst>
          </p:cNvPr>
          <p:cNvPicPr>
            <a:picLocks noChangeAspect="1"/>
          </p:cNvPicPr>
          <p:nvPr/>
        </p:nvPicPr>
        <p:blipFill>
          <a:blip r:embed="rId6"/>
          <a:stretch>
            <a:fillRect/>
          </a:stretch>
        </p:blipFill>
        <p:spPr>
          <a:xfrm>
            <a:off x="11313471" y="82691"/>
            <a:ext cx="819579" cy="847546"/>
          </a:xfrm>
          <a:prstGeom prst="rect">
            <a:avLst/>
          </a:prstGeom>
        </p:spPr>
      </p:pic>
    </p:spTree>
    <p:extLst>
      <p:ext uri="{BB962C8B-B14F-4D97-AF65-F5344CB8AC3E}">
        <p14:creationId xmlns:p14="http://schemas.microsoft.com/office/powerpoint/2010/main" val="416145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E44006-BB9A-4047-2C1B-09FB04A24F13}"/>
            </a:ext>
          </a:extLst>
        </p:cNvPr>
        <p:cNvGrpSpPr/>
        <p:nvPr/>
      </p:nvGrpSpPr>
      <p:grpSpPr>
        <a:xfrm>
          <a:off x="0" y="0"/>
          <a:ext cx="0" cy="0"/>
          <a:chOff x="0" y="0"/>
          <a:chExt cx="0" cy="0"/>
        </a:xfrm>
      </p:grpSpPr>
      <p:pic>
        <p:nvPicPr>
          <p:cNvPr id="2" name="Picture 1" descr="A blue drawing of a person in a hat&#10;&#10;AI-generated content may be incorrect.">
            <a:extLst>
              <a:ext uri="{FF2B5EF4-FFF2-40B4-BE49-F238E27FC236}">
                <a16:creationId xmlns:a16="http://schemas.microsoft.com/office/drawing/2014/main" id="{893F3894-A943-C588-FDE0-D8CECFF62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529" y="949669"/>
            <a:ext cx="4178457" cy="4641235"/>
          </a:xfrm>
          <a:prstGeom prst="rect">
            <a:avLst/>
          </a:prstGeom>
        </p:spPr>
      </p:pic>
      <p:sp>
        <p:nvSpPr>
          <p:cNvPr id="11" name="TextBox 10">
            <a:extLst>
              <a:ext uri="{FF2B5EF4-FFF2-40B4-BE49-F238E27FC236}">
                <a16:creationId xmlns:a16="http://schemas.microsoft.com/office/drawing/2014/main" id="{19579919-79BA-ACA9-07CE-71A27AC927AD}"/>
              </a:ext>
            </a:extLst>
          </p:cNvPr>
          <p:cNvSpPr txBox="1"/>
          <p:nvPr/>
        </p:nvSpPr>
        <p:spPr>
          <a:xfrm>
            <a:off x="255810" y="193655"/>
            <a:ext cx="7950229" cy="675249"/>
          </a:xfrm>
          <a:prstGeom prst="rect">
            <a:avLst/>
          </a:prstGeom>
          <a:noFill/>
        </p:spPr>
        <p:txBody>
          <a:bodyPr wrap="square">
            <a:spAutoFit/>
          </a:bodyPr>
          <a:lstStyle/>
          <a:p>
            <a:pPr marL="627063" indent="-271463">
              <a:lnSpc>
                <a:spcPct val="115000"/>
              </a:lnSpc>
              <a:spcBef>
                <a:spcPts val="800"/>
              </a:spcBef>
              <a:spcAft>
                <a:spcPts val="1000"/>
              </a:spcAft>
            </a:pPr>
            <a:r>
              <a:rPr lang="en-AU" sz="3600" b="1" spc="-10">
                <a:solidFill>
                  <a:srgbClr val="002664"/>
                </a:solidFill>
                <a:latin typeface="Arial" panose="020B0604020202020204" pitchFamily="34" charset="0"/>
                <a:ea typeface="Calibri" panose="020F0502020204030204" pitchFamily="34" charset="0"/>
                <a:cs typeface="Calibri" panose="020F0502020204030204" pitchFamily="34" charset="0"/>
              </a:rPr>
              <a:t>O</a:t>
            </a:r>
            <a:r>
              <a:rPr lang="en-AU" sz="3600" b="1" spc="-10">
                <a:solidFill>
                  <a:srgbClr val="002664"/>
                </a:solidFill>
                <a:effectLst/>
                <a:latin typeface="Arial" panose="020B0604020202020204" pitchFamily="34" charset="0"/>
                <a:ea typeface="Calibri" panose="020F0502020204030204" pitchFamily="34" charset="0"/>
                <a:cs typeface="Calibri" panose="020F0502020204030204" pitchFamily="34" charset="0"/>
              </a:rPr>
              <a:t>verarm throw</a:t>
            </a:r>
          </a:p>
        </p:txBody>
      </p:sp>
      <p:sp>
        <p:nvSpPr>
          <p:cNvPr id="10" name="TextBox 9">
            <a:extLst>
              <a:ext uri="{FF2B5EF4-FFF2-40B4-BE49-F238E27FC236}">
                <a16:creationId xmlns:a16="http://schemas.microsoft.com/office/drawing/2014/main" id="{E423EDB9-932B-25FF-59C1-73B5447BFD84}"/>
              </a:ext>
            </a:extLst>
          </p:cNvPr>
          <p:cNvSpPr txBox="1"/>
          <p:nvPr/>
        </p:nvSpPr>
        <p:spPr>
          <a:xfrm>
            <a:off x="7525621" y="1588886"/>
            <a:ext cx="3261018" cy="646331"/>
          </a:xfrm>
          <a:prstGeom prst="rect">
            <a:avLst/>
          </a:prstGeom>
          <a:noFill/>
        </p:spPr>
        <p:txBody>
          <a:bodyPr wrap="square" rtlCol="0">
            <a:spAutoFit/>
          </a:bodyPr>
          <a:lstStyle/>
          <a:p>
            <a:r>
              <a:rPr lang="en-AU">
                <a:latin typeface="Arial" panose="020B0604020202020204" pitchFamily="34" charset="0"/>
                <a:ea typeface="Arial" panose="020B0604020202020204" pitchFamily="34" charset="0"/>
              </a:rPr>
              <a:t>Eyes f</a:t>
            </a:r>
            <a:r>
              <a:rPr lang="en-AU" sz="1800">
                <a:effectLst/>
                <a:latin typeface="Arial" panose="020B0604020202020204" pitchFamily="34" charset="0"/>
                <a:ea typeface="Arial" panose="020B0604020202020204" pitchFamily="34" charset="0"/>
              </a:rPr>
              <a:t>ocus on target</a:t>
            </a:r>
          </a:p>
          <a:p>
            <a:endParaRPr lang="en-AU">
              <a:solidFill>
                <a:srgbClr val="002664"/>
              </a:solidFill>
            </a:endParaRPr>
          </a:p>
        </p:txBody>
      </p:sp>
      <p:cxnSp>
        <p:nvCxnSpPr>
          <p:cNvPr id="12" name="Straight Connector 11">
            <a:extLst>
              <a:ext uri="{FF2B5EF4-FFF2-40B4-BE49-F238E27FC236}">
                <a16:creationId xmlns:a16="http://schemas.microsoft.com/office/drawing/2014/main" id="{0B7C6BAB-A60B-3654-59FC-3F815C7B2D92}"/>
              </a:ext>
            </a:extLst>
          </p:cNvPr>
          <p:cNvCxnSpPr>
            <a:cxnSpLocks/>
          </p:cNvCxnSpPr>
          <p:nvPr/>
        </p:nvCxnSpPr>
        <p:spPr>
          <a:xfrm flipH="1">
            <a:off x="5882648" y="1798828"/>
            <a:ext cx="1642973"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2B712F0-467E-215A-7A4A-2910DB7E713B}"/>
              </a:ext>
            </a:extLst>
          </p:cNvPr>
          <p:cNvCxnSpPr>
            <a:cxnSpLocks/>
          </p:cNvCxnSpPr>
          <p:nvPr/>
        </p:nvCxnSpPr>
        <p:spPr>
          <a:xfrm>
            <a:off x="2947756" y="2235217"/>
            <a:ext cx="1060128"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DF32BC2-E687-D87C-CB08-C5421DE45ED4}"/>
              </a:ext>
            </a:extLst>
          </p:cNvPr>
          <p:cNvSpPr txBox="1"/>
          <p:nvPr/>
        </p:nvSpPr>
        <p:spPr>
          <a:xfrm>
            <a:off x="777110" y="1998611"/>
            <a:ext cx="2436419" cy="923330"/>
          </a:xfrm>
          <a:prstGeom prst="rect">
            <a:avLst/>
          </a:prstGeom>
          <a:noFill/>
        </p:spPr>
        <p:txBody>
          <a:bodyPr wrap="square" rtlCol="0">
            <a:spAutoFit/>
          </a:bodyPr>
          <a:lstStyle/>
          <a:p>
            <a:r>
              <a:rPr lang="en-AU">
                <a:latin typeface="Arial" panose="020B0604020202020204" pitchFamily="34" charset="0"/>
                <a:cs typeface="Arial" panose="020B0604020202020204" pitchFamily="34" charset="0"/>
              </a:rPr>
              <a:t>Shoulders and hip rotate towards target across the body </a:t>
            </a:r>
          </a:p>
        </p:txBody>
      </p:sp>
      <p:sp>
        <p:nvSpPr>
          <p:cNvPr id="15" name="TextBox 14">
            <a:extLst>
              <a:ext uri="{FF2B5EF4-FFF2-40B4-BE49-F238E27FC236}">
                <a16:creationId xmlns:a16="http://schemas.microsoft.com/office/drawing/2014/main" id="{A7DDCF6D-3DB7-6F66-6806-4267873D139D}"/>
              </a:ext>
            </a:extLst>
          </p:cNvPr>
          <p:cNvSpPr txBox="1"/>
          <p:nvPr/>
        </p:nvSpPr>
        <p:spPr>
          <a:xfrm>
            <a:off x="452437" y="5930589"/>
            <a:ext cx="11287125" cy="400110"/>
          </a:xfrm>
          <a:prstGeom prst="rect">
            <a:avLst/>
          </a:prstGeom>
          <a:noFill/>
        </p:spPr>
        <p:txBody>
          <a:bodyPr wrap="square">
            <a:spAutoFit/>
          </a:bodyPr>
          <a:lstStyle/>
          <a:p>
            <a:r>
              <a:rPr lang="en-US" sz="1000" i="1" dirty="0">
                <a:latin typeface="Arial" panose="020B0604020202020204" pitchFamily="34" charset="0"/>
                <a:ea typeface="Arial" panose="020B0604020202020204" pitchFamily="34" charset="0"/>
              </a:rPr>
              <a:t>I</a:t>
            </a:r>
            <a:r>
              <a:rPr lang="en-US" sz="1000" i="1" dirty="0">
                <a:effectLst/>
                <a:latin typeface="Arial" panose="020B0604020202020204" pitchFamily="34" charset="0"/>
                <a:ea typeface="Arial" panose="020B0604020202020204" pitchFamily="34" charset="0"/>
              </a:rPr>
              <a:t>mage long description: </a:t>
            </a:r>
            <a:r>
              <a:rPr lang="en-US" sz="1000" dirty="0">
                <a:effectLst/>
                <a:latin typeface="Arial" panose="020B0604020202020204" pitchFamily="34" charset="0"/>
                <a:ea typeface="Arial" panose="020B0604020202020204" pitchFamily="34" charset="0"/>
              </a:rPr>
              <a:t>A </a:t>
            </a:r>
            <a:r>
              <a:rPr lang="en-AU" sz="1000" dirty="0">
                <a:latin typeface="Arial" panose="020B0604020202020204" pitchFamily="34" charset="0"/>
                <a:ea typeface="Arial" panose="020B0604020202020204" pitchFamily="34" charset="0"/>
              </a:rPr>
              <a:t>person, wearing a hat</a:t>
            </a:r>
            <a:r>
              <a:rPr lang="en-AU" sz="1000" dirty="0">
                <a:solidFill>
                  <a:prstClr val="black"/>
                </a:solidFill>
                <a:latin typeface="Arial" panose="020B0604020202020204" pitchFamily="34" charset="0"/>
                <a:ea typeface="Arial" panose="020B0604020202020204" pitchFamily="34" charset="0"/>
              </a:rPr>
              <a:t>. One</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arm is bent</a:t>
            </a:r>
            <a:r>
              <a:rPr lang="en-AU" sz="1000" dirty="0">
                <a:solidFill>
                  <a:prstClr val="black"/>
                </a:solidFill>
                <a:latin typeface="Arial" panose="020B0604020202020204" pitchFamily="34" charset="0"/>
                <a:ea typeface="Arial" panose="020B0604020202020204" pitchFamily="34" charset="0"/>
              </a:rPr>
              <a:t>, holding a ball, </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and the other arm is pointing forward.</a:t>
            </a:r>
            <a:r>
              <a:rPr lang="en-AU" sz="1000" dirty="0">
                <a:solidFill>
                  <a:prstClr val="black"/>
                </a:solidFill>
                <a:latin typeface="Arial" panose="020B0604020202020204" pitchFamily="34" charset="0"/>
                <a:ea typeface="Arial" panose="020B0604020202020204" pitchFamily="34" charset="0"/>
              </a:rPr>
              <a:t> O</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ne leg is straight, and the other knee slightly bent. Lines and dots connect to show </a:t>
            </a:r>
            <a:r>
              <a:rPr lang="en-AU" sz="1000" dirty="0">
                <a:solidFill>
                  <a:prstClr val="black"/>
                </a:solidFill>
                <a:latin typeface="Arial" panose="020B0604020202020204" pitchFamily="34" charset="0"/>
                <a:ea typeface="Arial" panose="020B0604020202020204" pitchFamily="34" charset="0"/>
              </a:rPr>
              <a:t>the </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position of parts of the body.</a:t>
            </a:r>
            <a:endParaRPr lang="en-AU" sz="1000" dirty="0"/>
          </a:p>
        </p:txBody>
      </p:sp>
      <p:sp>
        <p:nvSpPr>
          <p:cNvPr id="17" name="TextBox 16">
            <a:extLst>
              <a:ext uri="{FF2B5EF4-FFF2-40B4-BE49-F238E27FC236}">
                <a16:creationId xmlns:a16="http://schemas.microsoft.com/office/drawing/2014/main" id="{1D4E13CA-7EF2-50A5-5205-063C137439B2}"/>
              </a:ext>
            </a:extLst>
          </p:cNvPr>
          <p:cNvSpPr txBox="1"/>
          <p:nvPr/>
        </p:nvSpPr>
        <p:spPr>
          <a:xfrm>
            <a:off x="7558621" y="2430626"/>
            <a:ext cx="3261018" cy="369332"/>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Torso side-</a:t>
            </a:r>
            <a:r>
              <a:rPr lang="en-AU" sz="1800" dirty="0">
                <a:effectLst/>
                <a:latin typeface="Arial" panose="020B0604020202020204" pitchFamily="34" charset="0"/>
                <a:ea typeface="Arial" panose="020B0604020202020204" pitchFamily="34" charset="0"/>
              </a:rPr>
              <a:t>on to target</a:t>
            </a:r>
          </a:p>
        </p:txBody>
      </p:sp>
      <p:cxnSp>
        <p:nvCxnSpPr>
          <p:cNvPr id="18" name="Straight Connector 17">
            <a:extLst>
              <a:ext uri="{FF2B5EF4-FFF2-40B4-BE49-F238E27FC236}">
                <a16:creationId xmlns:a16="http://schemas.microsoft.com/office/drawing/2014/main" id="{82551EE9-4E7D-5786-DF92-28E81C17A61D}"/>
              </a:ext>
            </a:extLst>
          </p:cNvPr>
          <p:cNvCxnSpPr>
            <a:cxnSpLocks/>
          </p:cNvCxnSpPr>
          <p:nvPr/>
        </p:nvCxnSpPr>
        <p:spPr>
          <a:xfrm flipH="1">
            <a:off x="5882648" y="2644942"/>
            <a:ext cx="1642973"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F64550B-474A-5243-4994-98F67AAE2724}"/>
              </a:ext>
            </a:extLst>
          </p:cNvPr>
          <p:cNvSpPr txBox="1"/>
          <p:nvPr/>
        </p:nvSpPr>
        <p:spPr>
          <a:xfrm>
            <a:off x="7558621" y="4061663"/>
            <a:ext cx="3261018" cy="923330"/>
          </a:xfrm>
          <a:prstGeom prst="rect">
            <a:avLst/>
          </a:prstGeom>
          <a:noFill/>
        </p:spPr>
        <p:txBody>
          <a:bodyPr wrap="square" rtlCol="0">
            <a:spAutoFit/>
          </a:bodyPr>
          <a:lstStyle/>
          <a:p>
            <a:r>
              <a:rPr lang="en-AU">
                <a:latin typeface="Arial" panose="020B0604020202020204" pitchFamily="34" charset="0"/>
                <a:ea typeface="Arial" panose="020B0604020202020204" pitchFamily="34" charset="0"/>
              </a:rPr>
              <a:t>Leg opposite to throwing arm Step towards target</a:t>
            </a:r>
            <a:endParaRPr lang="en-AU" sz="1800">
              <a:effectLst/>
              <a:latin typeface="Arial" panose="020B0604020202020204" pitchFamily="34" charset="0"/>
              <a:ea typeface="Arial" panose="020B0604020202020204" pitchFamily="34" charset="0"/>
            </a:endParaRPr>
          </a:p>
          <a:p>
            <a:endParaRPr lang="en-AU">
              <a:solidFill>
                <a:srgbClr val="002664"/>
              </a:solidFill>
            </a:endParaRPr>
          </a:p>
        </p:txBody>
      </p:sp>
      <p:cxnSp>
        <p:nvCxnSpPr>
          <p:cNvPr id="21" name="Straight Connector 20">
            <a:extLst>
              <a:ext uri="{FF2B5EF4-FFF2-40B4-BE49-F238E27FC236}">
                <a16:creationId xmlns:a16="http://schemas.microsoft.com/office/drawing/2014/main" id="{909B56F7-F890-20BC-9268-0F278BF693C4}"/>
              </a:ext>
            </a:extLst>
          </p:cNvPr>
          <p:cNvCxnSpPr>
            <a:cxnSpLocks/>
          </p:cNvCxnSpPr>
          <p:nvPr/>
        </p:nvCxnSpPr>
        <p:spPr>
          <a:xfrm flipH="1">
            <a:off x="6270955" y="4373965"/>
            <a:ext cx="1254666"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descr="An icon indicating a student slide.">
            <a:extLst>
              <a:ext uri="{FF2B5EF4-FFF2-40B4-BE49-F238E27FC236}">
                <a16:creationId xmlns:a16="http://schemas.microsoft.com/office/drawing/2014/main" id="{EBFE791D-9C18-A9CB-0408-32F5663D18FA}"/>
              </a:ext>
            </a:extLst>
          </p:cNvPr>
          <p:cNvPicPr>
            <a:picLocks noChangeAspect="1"/>
          </p:cNvPicPr>
          <p:nvPr/>
        </p:nvPicPr>
        <p:blipFill>
          <a:blip r:embed="rId4"/>
          <a:stretch>
            <a:fillRect/>
          </a:stretch>
        </p:blipFill>
        <p:spPr>
          <a:xfrm>
            <a:off x="11313471" y="82691"/>
            <a:ext cx="819579" cy="847546"/>
          </a:xfrm>
          <a:prstGeom prst="rect">
            <a:avLst/>
          </a:prstGeom>
        </p:spPr>
      </p:pic>
    </p:spTree>
    <p:extLst>
      <p:ext uri="{BB962C8B-B14F-4D97-AF65-F5344CB8AC3E}">
        <p14:creationId xmlns:p14="http://schemas.microsoft.com/office/powerpoint/2010/main" val="252932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D0321F-4EE6-ED6A-E852-2915D222CC2F}"/>
            </a:ext>
          </a:extLst>
        </p:cNvPr>
        <p:cNvGrpSpPr/>
        <p:nvPr/>
      </p:nvGrpSpPr>
      <p:grpSpPr>
        <a:xfrm>
          <a:off x="0" y="0"/>
          <a:ext cx="0" cy="0"/>
          <a:chOff x="0" y="0"/>
          <a:chExt cx="0" cy="0"/>
        </a:xfrm>
      </p:grpSpPr>
      <p:pic>
        <p:nvPicPr>
          <p:cNvPr id="2" name="Picture 1" descr="A drawing of a person walking&#10;&#10;AI-generated content may be incorrect.">
            <a:extLst>
              <a:ext uri="{FF2B5EF4-FFF2-40B4-BE49-F238E27FC236}">
                <a16:creationId xmlns:a16="http://schemas.microsoft.com/office/drawing/2014/main" id="{41BF0D05-B3BC-746C-325A-19138DDBB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165" y="745299"/>
            <a:ext cx="4641050" cy="5145137"/>
          </a:xfrm>
          <a:prstGeom prst="rect">
            <a:avLst/>
          </a:prstGeom>
        </p:spPr>
      </p:pic>
      <p:sp>
        <p:nvSpPr>
          <p:cNvPr id="11" name="TextBox 10">
            <a:extLst>
              <a:ext uri="{FF2B5EF4-FFF2-40B4-BE49-F238E27FC236}">
                <a16:creationId xmlns:a16="http://schemas.microsoft.com/office/drawing/2014/main" id="{DF67E69A-C4C3-4610-C446-CB9D348012A6}"/>
              </a:ext>
            </a:extLst>
          </p:cNvPr>
          <p:cNvSpPr txBox="1"/>
          <p:nvPr/>
        </p:nvSpPr>
        <p:spPr>
          <a:xfrm>
            <a:off x="364822" y="299856"/>
            <a:ext cx="7950229" cy="675249"/>
          </a:xfrm>
          <a:prstGeom prst="rect">
            <a:avLst/>
          </a:prstGeom>
          <a:noFill/>
        </p:spPr>
        <p:txBody>
          <a:bodyPr wrap="square">
            <a:spAutoFit/>
          </a:bodyPr>
          <a:lstStyle/>
          <a:p>
            <a:pPr marL="627063" indent="-271463">
              <a:lnSpc>
                <a:spcPct val="115000"/>
              </a:lnSpc>
              <a:spcBef>
                <a:spcPts val="800"/>
              </a:spcBef>
              <a:spcAft>
                <a:spcPts val="1000"/>
              </a:spcAft>
            </a:pPr>
            <a:r>
              <a:rPr lang="en-AU" sz="3600" b="1" spc="-10">
                <a:solidFill>
                  <a:srgbClr val="002664"/>
                </a:solidFill>
                <a:latin typeface="Arial" panose="020B0604020202020204" pitchFamily="34" charset="0"/>
                <a:ea typeface="Calibri" panose="020F0502020204030204" pitchFamily="34" charset="0"/>
                <a:cs typeface="Calibri" panose="020F0502020204030204" pitchFamily="34" charset="0"/>
              </a:rPr>
              <a:t>U</a:t>
            </a:r>
            <a:r>
              <a:rPr lang="en-AU" sz="3600" b="1" spc="-10">
                <a:solidFill>
                  <a:srgbClr val="002664"/>
                </a:solidFill>
                <a:effectLst/>
                <a:latin typeface="Arial" panose="020B0604020202020204" pitchFamily="34" charset="0"/>
                <a:ea typeface="Calibri" panose="020F0502020204030204" pitchFamily="34" charset="0"/>
                <a:cs typeface="Calibri" panose="020F0502020204030204" pitchFamily="34" charset="0"/>
              </a:rPr>
              <a:t>nderarm throw</a:t>
            </a:r>
          </a:p>
        </p:txBody>
      </p:sp>
      <p:sp>
        <p:nvSpPr>
          <p:cNvPr id="10" name="TextBox 9">
            <a:extLst>
              <a:ext uri="{FF2B5EF4-FFF2-40B4-BE49-F238E27FC236}">
                <a16:creationId xmlns:a16="http://schemas.microsoft.com/office/drawing/2014/main" id="{C10F3924-566A-34B8-8D85-C6A43DDA9D05}"/>
              </a:ext>
            </a:extLst>
          </p:cNvPr>
          <p:cNvSpPr txBox="1"/>
          <p:nvPr/>
        </p:nvSpPr>
        <p:spPr>
          <a:xfrm>
            <a:off x="7311289" y="1393880"/>
            <a:ext cx="3261018" cy="646331"/>
          </a:xfrm>
          <a:prstGeom prst="rect">
            <a:avLst/>
          </a:prstGeom>
          <a:noFill/>
        </p:spPr>
        <p:txBody>
          <a:bodyPr wrap="square" rtlCol="0">
            <a:spAutoFit/>
          </a:bodyPr>
          <a:lstStyle/>
          <a:p>
            <a:r>
              <a:rPr lang="en-AU">
                <a:latin typeface="Arial" panose="020B0604020202020204" pitchFamily="34" charset="0"/>
                <a:ea typeface="Arial" panose="020B0604020202020204" pitchFamily="34" charset="0"/>
              </a:rPr>
              <a:t>Eyes focus </a:t>
            </a:r>
            <a:r>
              <a:rPr lang="en-AU" sz="1800">
                <a:effectLst/>
                <a:latin typeface="Arial" panose="020B0604020202020204" pitchFamily="34" charset="0"/>
                <a:ea typeface="Arial" panose="020B0604020202020204" pitchFamily="34" charset="0"/>
              </a:rPr>
              <a:t>on target</a:t>
            </a:r>
          </a:p>
          <a:p>
            <a:endParaRPr lang="en-AU">
              <a:solidFill>
                <a:srgbClr val="002664"/>
              </a:solidFill>
            </a:endParaRPr>
          </a:p>
        </p:txBody>
      </p:sp>
      <p:cxnSp>
        <p:nvCxnSpPr>
          <p:cNvPr id="12" name="Straight Connector 11">
            <a:extLst>
              <a:ext uri="{FF2B5EF4-FFF2-40B4-BE49-F238E27FC236}">
                <a16:creationId xmlns:a16="http://schemas.microsoft.com/office/drawing/2014/main" id="{A9FDA788-91D0-A2C9-79EE-86595C7BB985}"/>
              </a:ext>
            </a:extLst>
          </p:cNvPr>
          <p:cNvCxnSpPr>
            <a:cxnSpLocks/>
          </p:cNvCxnSpPr>
          <p:nvPr/>
        </p:nvCxnSpPr>
        <p:spPr>
          <a:xfrm flipH="1">
            <a:off x="5938887" y="1588947"/>
            <a:ext cx="1358967"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19F197A-33F9-8389-6DDC-69E74A4CC89B}"/>
              </a:ext>
            </a:extLst>
          </p:cNvPr>
          <p:cNvCxnSpPr>
            <a:cxnSpLocks/>
          </p:cNvCxnSpPr>
          <p:nvPr/>
        </p:nvCxnSpPr>
        <p:spPr>
          <a:xfrm flipH="1">
            <a:off x="6179235" y="3207045"/>
            <a:ext cx="1118619"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A84FA66-0FC2-B53F-2D7D-275BFED70485}"/>
              </a:ext>
            </a:extLst>
          </p:cNvPr>
          <p:cNvSpPr txBox="1"/>
          <p:nvPr/>
        </p:nvSpPr>
        <p:spPr>
          <a:xfrm>
            <a:off x="438150" y="6061206"/>
            <a:ext cx="11315700" cy="400110"/>
          </a:xfrm>
          <a:prstGeom prst="rect">
            <a:avLst/>
          </a:prstGeom>
          <a:noFill/>
        </p:spPr>
        <p:txBody>
          <a:bodyPr wrap="square">
            <a:spAutoFit/>
          </a:bodyPr>
          <a:lstStyle/>
          <a:p>
            <a:r>
              <a:rPr lang="en-US" sz="1000" i="1" dirty="0">
                <a:effectLst/>
                <a:latin typeface="Arial" panose="020B0604020202020204" pitchFamily="34" charset="0"/>
                <a:ea typeface="Arial" panose="020B0604020202020204" pitchFamily="34" charset="0"/>
              </a:rPr>
              <a:t>Image long description: </a:t>
            </a:r>
            <a:r>
              <a:rPr lang="en-US" sz="1000" dirty="0">
                <a:effectLst/>
                <a:latin typeface="Arial" panose="020B0604020202020204" pitchFamily="34" charset="0"/>
                <a:ea typeface="Arial" panose="020B0604020202020204" pitchFamily="34" charset="0"/>
              </a:rPr>
              <a:t>A </a:t>
            </a:r>
            <a:r>
              <a:rPr lang="en-AU" sz="1000" dirty="0">
                <a:latin typeface="Arial" panose="020B0604020202020204" pitchFamily="34" charset="0"/>
                <a:ea typeface="Arial" panose="020B0604020202020204" pitchFamily="34" charset="0"/>
              </a:rPr>
              <a:t>person, wearing a hat, </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holding a ball in one hand at the hip, with one leg forward and the other leg behind, slightly bent. Lines and dots connect to show the position of parts of the body.</a:t>
            </a:r>
            <a:endParaRPr lang="en-AU" sz="1000" dirty="0"/>
          </a:p>
        </p:txBody>
      </p:sp>
      <p:sp>
        <p:nvSpPr>
          <p:cNvPr id="17" name="TextBox 16">
            <a:extLst>
              <a:ext uri="{FF2B5EF4-FFF2-40B4-BE49-F238E27FC236}">
                <a16:creationId xmlns:a16="http://schemas.microsoft.com/office/drawing/2014/main" id="{A7D39BA4-6754-1D8A-0516-B236B5104CC2}"/>
              </a:ext>
            </a:extLst>
          </p:cNvPr>
          <p:cNvSpPr txBox="1"/>
          <p:nvPr/>
        </p:nvSpPr>
        <p:spPr>
          <a:xfrm>
            <a:off x="7311289" y="2986074"/>
            <a:ext cx="3261018" cy="646331"/>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Torso front-on</a:t>
            </a:r>
            <a:r>
              <a:rPr lang="en-AU" sz="1800" dirty="0">
                <a:effectLst/>
                <a:latin typeface="Arial" panose="020B0604020202020204" pitchFamily="34" charset="0"/>
                <a:ea typeface="Arial" panose="020B0604020202020204" pitchFamily="34" charset="0"/>
              </a:rPr>
              <a:t> to target</a:t>
            </a:r>
          </a:p>
          <a:p>
            <a:endParaRPr lang="en-AU" dirty="0">
              <a:solidFill>
                <a:srgbClr val="002664"/>
              </a:solidFill>
            </a:endParaRPr>
          </a:p>
        </p:txBody>
      </p:sp>
      <p:sp>
        <p:nvSpPr>
          <p:cNvPr id="20" name="TextBox 19">
            <a:extLst>
              <a:ext uri="{FF2B5EF4-FFF2-40B4-BE49-F238E27FC236}">
                <a16:creationId xmlns:a16="http://schemas.microsoft.com/office/drawing/2014/main" id="{E5449F84-8EF2-EB40-FCBA-17D45D755086}"/>
              </a:ext>
            </a:extLst>
          </p:cNvPr>
          <p:cNvSpPr txBox="1"/>
          <p:nvPr/>
        </p:nvSpPr>
        <p:spPr>
          <a:xfrm>
            <a:off x="7328909" y="4298242"/>
            <a:ext cx="3261018" cy="646331"/>
          </a:xfrm>
          <a:prstGeom prst="rect">
            <a:avLst/>
          </a:prstGeom>
          <a:noFill/>
        </p:spPr>
        <p:txBody>
          <a:bodyPr wrap="square" rtlCol="0">
            <a:spAutoFit/>
          </a:bodyPr>
          <a:lstStyle/>
          <a:p>
            <a:r>
              <a:rPr lang="en-AU">
                <a:latin typeface="Arial" panose="020B0604020202020204" pitchFamily="34" charset="0"/>
                <a:ea typeface="Arial" panose="020B0604020202020204" pitchFamily="34" charset="0"/>
              </a:rPr>
              <a:t>Step towards target</a:t>
            </a:r>
            <a:endParaRPr lang="en-AU" sz="1800">
              <a:effectLst/>
              <a:latin typeface="Arial" panose="020B0604020202020204" pitchFamily="34" charset="0"/>
              <a:ea typeface="Arial" panose="020B0604020202020204" pitchFamily="34" charset="0"/>
            </a:endParaRPr>
          </a:p>
          <a:p>
            <a:endParaRPr lang="en-AU">
              <a:solidFill>
                <a:srgbClr val="002664"/>
              </a:solidFill>
            </a:endParaRPr>
          </a:p>
        </p:txBody>
      </p:sp>
      <p:cxnSp>
        <p:nvCxnSpPr>
          <p:cNvPr id="21" name="Straight Connector 20">
            <a:extLst>
              <a:ext uri="{FF2B5EF4-FFF2-40B4-BE49-F238E27FC236}">
                <a16:creationId xmlns:a16="http://schemas.microsoft.com/office/drawing/2014/main" id="{00DB787B-C46C-9F7F-40CF-21C50964CF36}"/>
              </a:ext>
            </a:extLst>
          </p:cNvPr>
          <p:cNvCxnSpPr>
            <a:cxnSpLocks/>
          </p:cNvCxnSpPr>
          <p:nvPr/>
        </p:nvCxnSpPr>
        <p:spPr>
          <a:xfrm flipH="1">
            <a:off x="6179235" y="4502631"/>
            <a:ext cx="1149674"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9D96BC5-2D96-002B-2D42-B072EB76181D}"/>
              </a:ext>
            </a:extLst>
          </p:cNvPr>
          <p:cNvSpPr txBox="1"/>
          <p:nvPr/>
        </p:nvSpPr>
        <p:spPr>
          <a:xfrm>
            <a:off x="1401799" y="2553487"/>
            <a:ext cx="2449409" cy="646331"/>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Elbow slightly bent</a:t>
            </a:r>
            <a:endParaRPr lang="en-AU" sz="1800" dirty="0">
              <a:effectLst/>
              <a:latin typeface="Arial" panose="020B0604020202020204" pitchFamily="34" charset="0"/>
              <a:ea typeface="Arial" panose="020B0604020202020204" pitchFamily="34" charset="0"/>
            </a:endParaRPr>
          </a:p>
          <a:p>
            <a:endParaRPr lang="en-AU" dirty="0">
              <a:solidFill>
                <a:srgbClr val="002664"/>
              </a:solidFill>
            </a:endParaRPr>
          </a:p>
        </p:txBody>
      </p:sp>
      <p:cxnSp>
        <p:nvCxnSpPr>
          <p:cNvPr id="16" name="Straight Connector 15">
            <a:extLst>
              <a:ext uri="{FF2B5EF4-FFF2-40B4-BE49-F238E27FC236}">
                <a16:creationId xmlns:a16="http://schemas.microsoft.com/office/drawing/2014/main" id="{ABAFF9EA-A32F-DF48-4F7C-06E51EF06B9D}"/>
              </a:ext>
            </a:extLst>
          </p:cNvPr>
          <p:cNvCxnSpPr>
            <a:cxnSpLocks/>
          </p:cNvCxnSpPr>
          <p:nvPr/>
        </p:nvCxnSpPr>
        <p:spPr>
          <a:xfrm>
            <a:off x="3495286" y="2751308"/>
            <a:ext cx="1157647"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BDDF7CB-8FE1-0C5C-1188-0FAA8FA34F95}"/>
              </a:ext>
            </a:extLst>
          </p:cNvPr>
          <p:cNvSpPr txBox="1"/>
          <p:nvPr/>
        </p:nvSpPr>
        <p:spPr>
          <a:xfrm>
            <a:off x="364822" y="3018139"/>
            <a:ext cx="3261018" cy="923330"/>
          </a:xfrm>
          <a:prstGeom prst="rect">
            <a:avLst/>
          </a:prstGeom>
          <a:noFill/>
        </p:spPr>
        <p:txBody>
          <a:bodyPr wrap="square">
            <a:spAutoFit/>
          </a:bodyPr>
          <a:lstStyle/>
          <a:p>
            <a:r>
              <a:rPr lang="en-AU">
                <a:latin typeface="Arial" panose="020B0604020202020204" pitchFamily="34" charset="0"/>
                <a:cs typeface="Arial" panose="020B0604020202020204" pitchFamily="34" charset="0"/>
              </a:rPr>
              <a:t>Swing throwing arm back and then towards target past the hip</a:t>
            </a:r>
            <a:endParaRPr lang="en-AU"/>
          </a:p>
        </p:txBody>
      </p:sp>
      <p:cxnSp>
        <p:nvCxnSpPr>
          <p:cNvPr id="5" name="Straight Connector 4">
            <a:extLst>
              <a:ext uri="{FF2B5EF4-FFF2-40B4-BE49-F238E27FC236}">
                <a16:creationId xmlns:a16="http://schemas.microsoft.com/office/drawing/2014/main" id="{54310009-4CC5-3837-2DFA-9A361FEACF57}"/>
              </a:ext>
            </a:extLst>
          </p:cNvPr>
          <p:cNvCxnSpPr>
            <a:cxnSpLocks/>
          </p:cNvCxnSpPr>
          <p:nvPr/>
        </p:nvCxnSpPr>
        <p:spPr>
          <a:xfrm>
            <a:off x="3495286" y="3317867"/>
            <a:ext cx="1157647"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pic>
        <p:nvPicPr>
          <p:cNvPr id="6" name="Picture 5" descr="An icon indicating a student slide.">
            <a:extLst>
              <a:ext uri="{FF2B5EF4-FFF2-40B4-BE49-F238E27FC236}">
                <a16:creationId xmlns:a16="http://schemas.microsoft.com/office/drawing/2014/main" id="{64FE932A-7A54-29D1-2A34-D283C310C704}"/>
              </a:ext>
            </a:extLst>
          </p:cNvPr>
          <p:cNvPicPr>
            <a:picLocks noChangeAspect="1"/>
          </p:cNvPicPr>
          <p:nvPr/>
        </p:nvPicPr>
        <p:blipFill>
          <a:blip r:embed="rId4"/>
          <a:stretch>
            <a:fillRect/>
          </a:stretch>
        </p:blipFill>
        <p:spPr>
          <a:xfrm>
            <a:off x="11313471" y="82691"/>
            <a:ext cx="819579" cy="847546"/>
          </a:xfrm>
          <a:prstGeom prst="rect">
            <a:avLst/>
          </a:prstGeom>
        </p:spPr>
      </p:pic>
    </p:spTree>
    <p:extLst>
      <p:ext uri="{BB962C8B-B14F-4D97-AF65-F5344CB8AC3E}">
        <p14:creationId xmlns:p14="http://schemas.microsoft.com/office/powerpoint/2010/main" val="1068960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09C8CF41-68F6-63F1-374A-7A9AAA82727E}"/>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9D9610E-3699-EC24-6128-A50616946722}"/>
              </a:ext>
            </a:extLst>
          </p:cNvPr>
          <p:cNvSpPr txBox="1"/>
          <p:nvPr/>
        </p:nvSpPr>
        <p:spPr>
          <a:xfrm>
            <a:off x="419690" y="162729"/>
            <a:ext cx="11011899" cy="646331"/>
          </a:xfrm>
          <a:prstGeom prst="rect">
            <a:avLst/>
          </a:prstGeom>
          <a:noFill/>
        </p:spPr>
        <p:txBody>
          <a:bodyPr wrap="square">
            <a:spAutoFit/>
          </a:bodyPr>
          <a:lstStyle/>
          <a:p>
            <a:pPr eaLnBrk="0" fontAlgn="base" hangingPunct="0">
              <a:spcBef>
                <a:spcPct val="0"/>
              </a:spcBef>
              <a:spcAft>
                <a:spcPct val="0"/>
              </a:spcAft>
              <a:defRPr/>
            </a:pPr>
            <a:r>
              <a:rPr lang="en-AU" altLang="en-US" sz="3600" b="1" dirty="0">
                <a:solidFill>
                  <a:srgbClr val="002060"/>
                </a:solidFill>
                <a:latin typeface="Public Sans Light" pitchFamily="2" charset="0"/>
                <a:ea typeface="Calibri" panose="020F0502020204030204" pitchFamily="34" charset="0"/>
                <a:cs typeface="Arial" panose="020B0604020202020204" pitchFamily="34" charset="0"/>
              </a:rPr>
              <a:t>Resource overview</a:t>
            </a:r>
          </a:p>
        </p:txBody>
      </p:sp>
      <p:grpSp>
        <p:nvGrpSpPr>
          <p:cNvPr id="15" name="Group 14" descr="Icon indicating a teacher slide.">
            <a:extLst>
              <a:ext uri="{FF2B5EF4-FFF2-40B4-BE49-F238E27FC236}">
                <a16:creationId xmlns:a16="http://schemas.microsoft.com/office/drawing/2014/main" id="{FD56462D-8746-4A41-B1C5-270EB4646DC1}"/>
              </a:ext>
            </a:extLst>
          </p:cNvPr>
          <p:cNvGrpSpPr/>
          <p:nvPr/>
        </p:nvGrpSpPr>
        <p:grpSpPr>
          <a:xfrm>
            <a:off x="11010900" y="119005"/>
            <a:ext cx="1010866" cy="967477"/>
            <a:chOff x="11061563" y="109480"/>
            <a:chExt cx="960203" cy="933093"/>
          </a:xfrm>
        </p:grpSpPr>
        <p:pic>
          <p:nvPicPr>
            <p:cNvPr id="17" name="Picture 16">
              <a:extLst>
                <a:ext uri="{FF2B5EF4-FFF2-40B4-BE49-F238E27FC236}">
                  <a16:creationId xmlns:a16="http://schemas.microsoft.com/office/drawing/2014/main" id="{BB22DAA7-999B-EF6E-7AE9-08C46B40C2F6}"/>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8" name="Picture 17" descr="A red circle with a person pointing at a board. This indicates the slide is for teachers&#10;&#10;AI-generated content may be incorrect.">
              <a:extLst>
                <a:ext uri="{FF2B5EF4-FFF2-40B4-BE49-F238E27FC236}">
                  <a16:creationId xmlns:a16="http://schemas.microsoft.com/office/drawing/2014/main" id="{895BDC39-C012-9F07-0CAE-2D3A473EC2EF}"/>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29" name="Rectangle 28">
            <a:extLst>
              <a:ext uri="{FF2B5EF4-FFF2-40B4-BE49-F238E27FC236}">
                <a16:creationId xmlns:a16="http://schemas.microsoft.com/office/drawing/2014/main" id="{AFBE9B5B-E48E-D294-7089-1F17631A303A}"/>
              </a:ext>
            </a:extLst>
          </p:cNvPr>
          <p:cNvSpPr>
            <a:spLocks noChangeArrowheads="1"/>
          </p:cNvSpPr>
          <p:nvPr/>
        </p:nvSpPr>
        <p:spPr bwMode="auto">
          <a:xfrm>
            <a:off x="6487443" y="1021479"/>
            <a:ext cx="5289040" cy="392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Aft>
                <a:spcPts val="600"/>
              </a:spcAft>
            </a:pPr>
            <a:r>
              <a:rPr lang="en-AU" altLang="en-US" sz="1200" b="1" dirty="0">
                <a:solidFill>
                  <a:srgbClr val="002060"/>
                </a:solidFill>
                <a:latin typeface="Public Sans Light" pitchFamily="2" charset="0"/>
                <a:cs typeface="Arial" panose="020B0604020202020204" pitchFamily="34" charset="0"/>
              </a:rPr>
              <a:t>Safety considerations</a:t>
            </a:r>
            <a:endParaRPr lang="en-AU" sz="1200" b="1" dirty="0">
              <a:solidFill>
                <a:srgbClr val="002060"/>
              </a:solidFill>
              <a:latin typeface="Public Sans Light" pitchFamily="2" charset="0"/>
              <a:cs typeface="Arial" panose="020B0604020202020204" pitchFamily="34" charset="0"/>
            </a:endParaRPr>
          </a:p>
          <a:p>
            <a:pPr>
              <a:spcAft>
                <a:spcPts val="1000"/>
              </a:spcAft>
            </a:pPr>
            <a:r>
              <a:rPr lang="en-AU" sz="1200" dirty="0">
                <a:solidFill>
                  <a:srgbClr val="002060"/>
                </a:solidFill>
                <a:latin typeface="Public Sans Light" pitchFamily="2" charset="0"/>
                <a:cs typeface="Arial" panose="020B0604020202020204" pitchFamily="34" charset="0"/>
              </a:rPr>
              <a:t>When planning to teach any physical activity or game, ensure that the activity is appropriate for the age, maturity and physical abilities of the students. Check that the playing area, equipment and the weather conditions are suitable for the activity. </a:t>
            </a:r>
          </a:p>
          <a:p>
            <a:pPr>
              <a:spcAft>
                <a:spcPts val="1000"/>
              </a:spcAft>
            </a:pPr>
            <a:r>
              <a:rPr lang="en-AU" sz="1200" dirty="0">
                <a:solidFill>
                  <a:srgbClr val="002060"/>
                </a:solidFill>
                <a:latin typeface="Public Sans Light" pitchFamily="2" charset="0"/>
                <a:cs typeface="Arial" panose="020B0604020202020204" pitchFamily="34" charset="0"/>
              </a:rPr>
              <a:t>Before teaching any physical activity, please consider:</a:t>
            </a:r>
          </a:p>
          <a:p>
            <a:pPr marL="171450" indent="-171450">
              <a:spcAft>
                <a:spcPts val="1000"/>
              </a:spcAft>
              <a:buFont typeface="Arial" panose="020B0604020202020204" pitchFamily="34" charset="0"/>
              <a:buChar char="•"/>
            </a:pPr>
            <a:r>
              <a:rPr lang="en-AU" sz="1200" dirty="0">
                <a:solidFill>
                  <a:srgbClr val="002060"/>
                </a:solidFill>
                <a:latin typeface="Public Sans Light" pitchFamily="2" charset="0"/>
                <a:cs typeface="Arial" panose="020B0604020202020204" pitchFamily="34" charset="0"/>
              </a:rPr>
              <a:t>adequate sun protection e.g. hats and shaded areas as much as possible </a:t>
            </a:r>
          </a:p>
          <a:p>
            <a:pPr marL="171450" indent="-171450">
              <a:spcAft>
                <a:spcPts val="1000"/>
              </a:spcAft>
              <a:buFont typeface="Arial" panose="020B0604020202020204" pitchFamily="34" charset="0"/>
              <a:buChar char="•"/>
            </a:pPr>
            <a:r>
              <a:rPr lang="en-AU" sz="1200" dirty="0">
                <a:solidFill>
                  <a:srgbClr val="002060"/>
                </a:solidFill>
                <a:latin typeface="Public Sans Light" pitchFamily="2" charset="0"/>
                <a:cs typeface="Arial" panose="020B0604020202020204" pitchFamily="34" charset="0"/>
              </a:rPr>
              <a:t>regular opportunities to drink water </a:t>
            </a:r>
          </a:p>
          <a:p>
            <a:pPr marL="171450" indent="-171450">
              <a:spcAft>
                <a:spcPts val="1000"/>
              </a:spcAft>
              <a:buFont typeface="Arial" panose="020B0604020202020204" pitchFamily="34" charset="0"/>
              <a:buChar char="•"/>
            </a:pPr>
            <a:r>
              <a:rPr lang="en-AU" sz="1200" dirty="0">
                <a:solidFill>
                  <a:srgbClr val="002060"/>
                </a:solidFill>
                <a:latin typeface="Public Sans Light" pitchFamily="2" charset="0"/>
                <a:cs typeface="Arial" panose="020B0604020202020204" pitchFamily="34" charset="0"/>
              </a:rPr>
              <a:t>access to necessary medications, e.g. for asthma and anaphylaxis.</a:t>
            </a:r>
          </a:p>
          <a:p>
            <a:pPr>
              <a:spcAft>
                <a:spcPts val="1200"/>
              </a:spcAft>
            </a:pPr>
            <a:r>
              <a:rPr lang="en-AU" sz="1200" dirty="0">
                <a:solidFill>
                  <a:srgbClr val="002060"/>
                </a:solidFill>
                <a:latin typeface="Public Sans Light" pitchFamily="2" charset="0"/>
                <a:cs typeface="Arial" panose="020B0604020202020204" pitchFamily="34" charset="0"/>
              </a:rPr>
              <a:t>Teachers should have access to a mobile phone in the event of an emergency.</a:t>
            </a:r>
          </a:p>
          <a:p>
            <a:pPr>
              <a:spcAft>
                <a:spcPts val="1000"/>
              </a:spcAft>
            </a:pPr>
            <a:r>
              <a:rPr lang="en-AU" sz="1200" dirty="0">
                <a:solidFill>
                  <a:srgbClr val="002060"/>
                </a:solidFill>
                <a:latin typeface="Public Sans Light" pitchFamily="2" charset="0"/>
                <a:cs typeface="Arial" panose="020B0604020202020204" pitchFamily="34" charset="0"/>
              </a:rPr>
              <a:t>Equipment must be regularly checked to ensure it is safe and in good working order. Playing area boundaries should be clearly identifiable using cones or something similar, and the playing area should be free from any dangerous objects or conditions, such as a wet and slippery ground.</a:t>
            </a:r>
          </a:p>
          <a:p>
            <a:pPr fontAlgn="base">
              <a:lnSpc>
                <a:spcPct val="150000"/>
              </a:lnSpc>
              <a:spcAft>
                <a:spcPts val="600"/>
              </a:spcAft>
            </a:pPr>
            <a:r>
              <a:rPr lang="en-AU" altLang="en-US" sz="1200" dirty="0">
                <a:solidFill>
                  <a:srgbClr val="002060"/>
                </a:solidFill>
                <a:latin typeface="Public Sans Light" pitchFamily="2" charset="0"/>
                <a:cs typeface="Arial" panose="020B0604020202020204" pitchFamily="34" charset="0"/>
              </a:rPr>
              <a:t> </a:t>
            </a:r>
          </a:p>
        </p:txBody>
      </p:sp>
      <p:sp>
        <p:nvSpPr>
          <p:cNvPr id="33" name="Rectangle: Rounded Corners 32">
            <a:extLst>
              <a:ext uri="{FF2B5EF4-FFF2-40B4-BE49-F238E27FC236}">
                <a16:creationId xmlns:a16="http://schemas.microsoft.com/office/drawing/2014/main" id="{0ACC3B2B-E721-7FA4-CC90-1C77915FA854}"/>
              </a:ext>
            </a:extLst>
          </p:cNvPr>
          <p:cNvSpPr/>
          <p:nvPr/>
        </p:nvSpPr>
        <p:spPr>
          <a:xfrm>
            <a:off x="354115" y="6513590"/>
            <a:ext cx="3937564" cy="219046"/>
          </a:xfrm>
          <a:prstGeom prst="roundRect">
            <a:avLst/>
          </a:prstGeom>
          <a:solidFill>
            <a:srgbClr val="E8F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AU" sz="1200" dirty="0">
                <a:solidFill>
                  <a:srgbClr val="002664"/>
                </a:solidFill>
              </a:rPr>
              <a:t>NSW Education Standards Authority</a:t>
            </a:r>
          </a:p>
        </p:txBody>
      </p:sp>
      <p:grpSp>
        <p:nvGrpSpPr>
          <p:cNvPr id="2" name="Group 1">
            <a:extLst>
              <a:ext uri="{FF2B5EF4-FFF2-40B4-BE49-F238E27FC236}">
                <a16:creationId xmlns:a16="http://schemas.microsoft.com/office/drawing/2014/main" id="{818D4C31-10BA-6EE6-5953-635F11112B14}"/>
              </a:ext>
            </a:extLst>
          </p:cNvPr>
          <p:cNvGrpSpPr/>
          <p:nvPr/>
        </p:nvGrpSpPr>
        <p:grpSpPr>
          <a:xfrm>
            <a:off x="354115" y="979593"/>
            <a:ext cx="5741885" cy="5220761"/>
            <a:chOff x="233196" y="1042803"/>
            <a:chExt cx="5741885" cy="5220761"/>
          </a:xfrm>
        </p:grpSpPr>
        <p:sp>
          <p:nvSpPr>
            <p:cNvPr id="12" name="TextBox 11">
              <a:extLst>
                <a:ext uri="{FF2B5EF4-FFF2-40B4-BE49-F238E27FC236}">
                  <a16:creationId xmlns:a16="http://schemas.microsoft.com/office/drawing/2014/main" id="{A3AAEEA4-C4C7-4951-A4AF-337462BC8F97}"/>
                </a:ext>
              </a:extLst>
            </p:cNvPr>
            <p:cNvSpPr txBox="1"/>
            <p:nvPr/>
          </p:nvSpPr>
          <p:spPr>
            <a:xfrm>
              <a:off x="549702" y="1042803"/>
              <a:ext cx="5086350" cy="3672800"/>
            </a:xfrm>
            <a:prstGeom prst="rect">
              <a:avLst/>
            </a:prstGeom>
            <a:noFill/>
          </p:spPr>
          <p:txBody>
            <a:bodyPr wrap="square">
              <a:spAutoFit/>
            </a:bodyPr>
            <a:lstStyle/>
            <a:p>
              <a:pPr lvl="0">
                <a:lnSpc>
                  <a:spcPct val="150000"/>
                </a:lnSpc>
                <a:spcAft>
                  <a:spcPts val="1000"/>
                </a:spcAft>
                <a:defRPr/>
              </a:pPr>
              <a:r>
                <a:rPr lang="en-AU" sz="1200" dirty="0">
                  <a:solidFill>
                    <a:srgbClr val="002060"/>
                  </a:solidFill>
                  <a:latin typeface="Public Sans Light" pitchFamily="2" charset="0"/>
                  <a:cs typeface="Arial" panose="020B0604020202020204" pitchFamily="34" charset="0"/>
                </a:rPr>
                <a:t>This teaching resource supports teachers’ understanding of teaching the focus area: Movement skill and physical activity, in </a:t>
              </a:r>
              <a:r>
                <a:rPr lang="en-AU" sz="1200" i="1" dirty="0">
                  <a:solidFill>
                    <a:srgbClr val="002060"/>
                  </a:solidFill>
                  <a:latin typeface="Public Sans Light" pitchFamily="2" charset="0"/>
                  <a:cs typeface="Arial" panose="020B0604020202020204" pitchFamily="34" charset="0"/>
                </a:rPr>
                <a:t>the </a:t>
              </a:r>
              <a:r>
                <a:rPr lang="en-AU" sz="1200" i="1" dirty="0">
                  <a:solidFill>
                    <a:srgbClr val="002060"/>
                  </a:solidFill>
                  <a:latin typeface="Public Sans Light" pitchFamily="2" charset="0"/>
                  <a:cs typeface="Arial" panose="020B0604020202020204" pitchFamily="34" charset="0"/>
                  <a:hlinkClick r:id="rId5">
                    <a:extLst>
                      <a:ext uri="{A12FA001-AC4F-418D-AE19-62706E023703}">
                        <ahyp:hlinkClr xmlns:ahyp="http://schemas.microsoft.com/office/drawing/2018/hyperlinkcolor" val="tx"/>
                      </a:ext>
                    </a:extLst>
                  </a:hlinkClick>
                </a:rPr>
                <a:t>NSW PDHPE K</a:t>
              </a:r>
              <a:r>
                <a:rPr lang="en-AU" sz="1200" i="1" dirty="0">
                  <a:solidFill>
                    <a:srgbClr val="002060"/>
                  </a:solidFill>
                  <a:latin typeface="Public Sans Light" pitchFamily="2" charset="0"/>
                  <a:cs typeface="Arial" panose="020B0604020202020204" pitchFamily="34" charset="0"/>
                </a:rPr>
                <a:t>–</a:t>
              </a:r>
              <a:r>
                <a:rPr lang="en-AU" sz="1200" i="1" dirty="0">
                  <a:solidFill>
                    <a:srgbClr val="002060"/>
                  </a:solidFill>
                  <a:latin typeface="Public Sans Light" pitchFamily="2" charset="0"/>
                  <a:cs typeface="Arial" panose="020B0604020202020204" pitchFamily="34" charset="0"/>
                  <a:hlinkClick r:id="rId5">
                    <a:extLst>
                      <a:ext uri="{A12FA001-AC4F-418D-AE19-62706E023703}">
                        <ahyp:hlinkClr xmlns:ahyp="http://schemas.microsoft.com/office/drawing/2018/hyperlinkcolor" val="tx"/>
                      </a:ext>
                    </a:extLst>
                  </a:hlinkClick>
                </a:rPr>
                <a:t>6 Syllabus </a:t>
              </a:r>
              <a:r>
                <a:rPr lang="en-AU" sz="1200" dirty="0">
                  <a:solidFill>
                    <a:srgbClr val="002060"/>
                  </a:solidFill>
                  <a:latin typeface="Public Sans Light" pitchFamily="2" charset="0"/>
                  <a:cs typeface="Arial" panose="020B0604020202020204" pitchFamily="34" charset="0"/>
                </a:rPr>
                <a:t>(2024) with sample physical activities and games that support the teaching of the fundamental movement skills (FMS). </a:t>
              </a:r>
              <a:r>
                <a:rPr lang="en-AU" altLang="en-US" sz="1200" dirty="0">
                  <a:solidFill>
                    <a:srgbClr val="002060"/>
                  </a:solidFill>
                  <a:latin typeface="Public Sans Light" pitchFamily="2" charset="0"/>
                  <a:cs typeface="Arial" panose="020B0604020202020204" pitchFamily="34" charset="0"/>
                </a:rPr>
                <a:t>The suggested games and physical activities are designed to support cooperation, teamwork, fair play and high levels of participation for all students. They also support the development of oral language and communication skills. </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002664"/>
                  </a:solidFill>
                  <a:effectLst/>
                  <a:uLnTx/>
                  <a:uFillTx/>
                  <a:latin typeface="Public Sans Light" pitchFamily="2" charset="0"/>
                  <a:ea typeface="+mn-ea"/>
                  <a:cs typeface="Arial" panose="020B0604020202020204" pitchFamily="34" charset="0"/>
                </a:rPr>
                <a:t>In Stages 2 and 3, elements of target, net and court, striking and fielding, and territory games are taught, drawing on components that feature in many sports that are played in Australia. </a:t>
              </a:r>
            </a:p>
            <a:p>
              <a:pPr>
                <a:lnSpc>
                  <a:spcPct val="150000"/>
                </a:lnSpc>
                <a:spcAft>
                  <a:spcPts val="1000"/>
                </a:spcAft>
              </a:pPr>
              <a:endParaRPr lang="en-AU" sz="1200" dirty="0">
                <a:solidFill>
                  <a:srgbClr val="002060"/>
                </a:solidFill>
                <a:latin typeface="Public Sans"/>
                <a:cs typeface="Arial" panose="020B0604020202020204" pitchFamily="34" charset="0"/>
              </a:endParaRPr>
            </a:p>
            <a:p>
              <a:pPr marL="266700">
                <a:spcAft>
                  <a:spcPts val="600"/>
                </a:spcAft>
              </a:pPr>
              <a:endParaRPr lang="en-US" sz="1300" dirty="0">
                <a:effectLst/>
                <a:latin typeface="Public Sans Light"/>
                <a:ea typeface="Arial" panose="020B0604020202020204" pitchFamily="34" charset="0"/>
                <a:cs typeface="Arial"/>
              </a:endParaRPr>
            </a:p>
          </p:txBody>
        </p:sp>
        <p:grpSp>
          <p:nvGrpSpPr>
            <p:cNvPr id="7" name="Group 6">
              <a:extLst>
                <a:ext uri="{FF2B5EF4-FFF2-40B4-BE49-F238E27FC236}">
                  <a16:creationId xmlns:a16="http://schemas.microsoft.com/office/drawing/2014/main" id="{E6B09AAA-C2B5-50F7-DB86-D288504846BF}"/>
                </a:ext>
              </a:extLst>
            </p:cNvPr>
            <p:cNvGrpSpPr/>
            <p:nvPr/>
          </p:nvGrpSpPr>
          <p:grpSpPr>
            <a:xfrm>
              <a:off x="459618" y="4209791"/>
              <a:ext cx="5289040" cy="727762"/>
              <a:chOff x="361950" y="4227023"/>
              <a:chExt cx="7497951" cy="727762"/>
            </a:xfrm>
          </p:grpSpPr>
          <p:grpSp>
            <p:nvGrpSpPr>
              <p:cNvPr id="8" name="Group 7">
                <a:extLst>
                  <a:ext uri="{FF2B5EF4-FFF2-40B4-BE49-F238E27FC236}">
                    <a16:creationId xmlns:a16="http://schemas.microsoft.com/office/drawing/2014/main" id="{55A08570-10AC-E123-8CD4-5BF02629C401}"/>
                  </a:ext>
                </a:extLst>
              </p:cNvPr>
              <p:cNvGrpSpPr/>
              <p:nvPr/>
            </p:nvGrpSpPr>
            <p:grpSpPr>
              <a:xfrm>
                <a:off x="361950" y="4254667"/>
                <a:ext cx="3516304" cy="695291"/>
                <a:chOff x="914400" y="4388017"/>
                <a:chExt cx="3516304" cy="695291"/>
              </a:xfrm>
            </p:grpSpPr>
            <p:pic>
              <p:nvPicPr>
                <p:cNvPr id="21" name="Picture 20" descr="An icon indicating a teacher slide.">
                  <a:extLst>
                    <a:ext uri="{FF2B5EF4-FFF2-40B4-BE49-F238E27FC236}">
                      <a16:creationId xmlns:a16="http://schemas.microsoft.com/office/drawing/2014/main" id="{4BEE9CF2-D808-1F5B-B38A-326D3BCBC911}"/>
                    </a:ext>
                  </a:extLst>
                </p:cNvPr>
                <p:cNvPicPr>
                  <a:picLocks noChangeAspect="1"/>
                </p:cNvPicPr>
                <p:nvPr/>
              </p:nvPicPr>
              <p:blipFill>
                <a:blip r:embed="rId4"/>
                <a:stretch>
                  <a:fillRect/>
                </a:stretch>
              </p:blipFill>
              <p:spPr>
                <a:xfrm>
                  <a:off x="3655526" y="4388017"/>
                  <a:ext cx="775178" cy="551346"/>
                </a:xfrm>
                <a:prstGeom prst="rect">
                  <a:avLst/>
                </a:prstGeom>
              </p:spPr>
            </p:pic>
            <p:sp>
              <p:nvSpPr>
                <p:cNvPr id="23" name="Rectangle 22">
                  <a:extLst>
                    <a:ext uri="{FF2B5EF4-FFF2-40B4-BE49-F238E27FC236}">
                      <a16:creationId xmlns:a16="http://schemas.microsoft.com/office/drawing/2014/main" id="{573B4E8D-EAD2-53D0-797E-C4714EA5EC07}"/>
                    </a:ext>
                  </a:extLst>
                </p:cNvPr>
                <p:cNvSpPr/>
                <p:nvPr/>
              </p:nvSpPr>
              <p:spPr>
                <a:xfrm>
                  <a:off x="914400" y="4459775"/>
                  <a:ext cx="1857375" cy="623533"/>
                </a:xfrm>
                <a:prstGeom prst="rect">
                  <a:avLst/>
                </a:prstGeom>
                <a:solidFill>
                  <a:srgbClr val="E8F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sz="1200" dirty="0">
                      <a:solidFill>
                        <a:srgbClr val="002060"/>
                      </a:solidFill>
                      <a:latin typeface="Public Sans Light" pitchFamily="2" charset="0"/>
                      <a:cs typeface="Arial" panose="020B0604020202020204" pitchFamily="34" charset="0"/>
                    </a:rPr>
                    <a:t>Slides for teachers are blue and are hidden.</a:t>
                  </a:r>
                </a:p>
              </p:txBody>
            </p:sp>
            <p:sp>
              <p:nvSpPr>
                <p:cNvPr id="24" name="Arrow: Right 23">
                  <a:extLst>
                    <a:ext uri="{FF2B5EF4-FFF2-40B4-BE49-F238E27FC236}">
                      <a16:creationId xmlns:a16="http://schemas.microsoft.com/office/drawing/2014/main" id="{3E14FAD0-7DAD-186F-F404-11F145EB7A91}"/>
                    </a:ext>
                  </a:extLst>
                </p:cNvPr>
                <p:cNvSpPr/>
                <p:nvPr/>
              </p:nvSpPr>
              <p:spPr>
                <a:xfrm>
                  <a:off x="2925754" y="4552950"/>
                  <a:ext cx="598496" cy="21859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grpSp>
            <p:nvGrpSpPr>
              <p:cNvPr id="9" name="Group 8">
                <a:extLst>
                  <a:ext uri="{FF2B5EF4-FFF2-40B4-BE49-F238E27FC236}">
                    <a16:creationId xmlns:a16="http://schemas.microsoft.com/office/drawing/2014/main" id="{D7010463-8A67-ACDD-7343-F66F8FEB9D46}"/>
                  </a:ext>
                </a:extLst>
              </p:cNvPr>
              <p:cNvGrpSpPr/>
              <p:nvPr/>
            </p:nvGrpSpPr>
            <p:grpSpPr>
              <a:xfrm>
                <a:off x="4338323" y="4227023"/>
                <a:ext cx="3521578" cy="727762"/>
                <a:chOff x="4890773" y="4360373"/>
                <a:chExt cx="3521578" cy="727762"/>
              </a:xfrm>
            </p:grpSpPr>
            <p:grpSp>
              <p:nvGrpSpPr>
                <p:cNvPr id="10" name="Group 9">
                  <a:extLst>
                    <a:ext uri="{FF2B5EF4-FFF2-40B4-BE49-F238E27FC236}">
                      <a16:creationId xmlns:a16="http://schemas.microsoft.com/office/drawing/2014/main" id="{ACE4FF7C-F69E-A1FB-B28C-C3F9438DBFE1}"/>
                    </a:ext>
                  </a:extLst>
                </p:cNvPr>
                <p:cNvGrpSpPr/>
                <p:nvPr/>
              </p:nvGrpSpPr>
              <p:grpSpPr>
                <a:xfrm>
                  <a:off x="4890773" y="4360373"/>
                  <a:ext cx="2714337" cy="727762"/>
                  <a:chOff x="809913" y="4316084"/>
                  <a:chExt cx="2714337" cy="727762"/>
                </a:xfrm>
              </p:grpSpPr>
              <p:sp>
                <p:nvSpPr>
                  <p:cNvPr id="19" name="Rectangle 18">
                    <a:extLst>
                      <a:ext uri="{FF2B5EF4-FFF2-40B4-BE49-F238E27FC236}">
                        <a16:creationId xmlns:a16="http://schemas.microsoft.com/office/drawing/2014/main" id="{D88D2020-9F95-FEC1-2DBF-6D4E6F68A2A8}"/>
                      </a:ext>
                    </a:extLst>
                  </p:cNvPr>
                  <p:cNvSpPr/>
                  <p:nvPr/>
                </p:nvSpPr>
                <p:spPr>
                  <a:xfrm>
                    <a:off x="809913" y="4316084"/>
                    <a:ext cx="1857376" cy="727762"/>
                  </a:xfrm>
                  <a:prstGeom prst="rect">
                    <a:avLst/>
                  </a:prstGeom>
                  <a:solidFill>
                    <a:srgbClr val="E8F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sz="1200" dirty="0">
                        <a:solidFill>
                          <a:srgbClr val="002060"/>
                        </a:solidFill>
                        <a:latin typeface="Public Sans Light" pitchFamily="2" charset="0"/>
                        <a:cs typeface="Arial" panose="020B0604020202020204" pitchFamily="34" charset="0"/>
                      </a:rPr>
                      <a:t>Slides that can be used with students are white and are not hidden. </a:t>
                    </a:r>
                  </a:p>
                </p:txBody>
              </p:sp>
              <p:sp>
                <p:nvSpPr>
                  <p:cNvPr id="20" name="Arrow: Right 19">
                    <a:extLst>
                      <a:ext uri="{FF2B5EF4-FFF2-40B4-BE49-F238E27FC236}">
                        <a16:creationId xmlns:a16="http://schemas.microsoft.com/office/drawing/2014/main" id="{B88CDF93-CD13-A6BD-9AC6-F567167A44F3}"/>
                      </a:ext>
                    </a:extLst>
                  </p:cNvPr>
                  <p:cNvSpPr/>
                  <p:nvPr/>
                </p:nvSpPr>
                <p:spPr>
                  <a:xfrm>
                    <a:off x="2925754" y="4552950"/>
                    <a:ext cx="598496" cy="21859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pic>
              <p:nvPicPr>
                <p:cNvPr id="11" name="Picture 10" descr="An icon indicating a student slide.">
                  <a:extLst>
                    <a:ext uri="{FF2B5EF4-FFF2-40B4-BE49-F238E27FC236}">
                      <a16:creationId xmlns:a16="http://schemas.microsoft.com/office/drawing/2014/main" id="{BEC4079A-F916-8308-3E2A-5155A79F1FE1}"/>
                    </a:ext>
                  </a:extLst>
                </p:cNvPr>
                <p:cNvPicPr>
                  <a:picLocks noChangeAspect="1"/>
                </p:cNvPicPr>
                <p:nvPr/>
              </p:nvPicPr>
              <p:blipFill>
                <a:blip r:embed="rId6"/>
                <a:stretch>
                  <a:fillRect/>
                </a:stretch>
              </p:blipFill>
              <p:spPr>
                <a:xfrm>
                  <a:off x="7728036" y="4459775"/>
                  <a:ext cx="684315" cy="528958"/>
                </a:xfrm>
                <a:prstGeom prst="rect">
                  <a:avLst/>
                </a:prstGeom>
              </p:spPr>
            </p:pic>
          </p:grpSp>
        </p:grpSp>
        <p:sp>
          <p:nvSpPr>
            <p:cNvPr id="6" name="Rectangle: Rounded Corners 5">
              <a:extLst>
                <a:ext uri="{FF2B5EF4-FFF2-40B4-BE49-F238E27FC236}">
                  <a16:creationId xmlns:a16="http://schemas.microsoft.com/office/drawing/2014/main" id="{9D8173C3-3EB0-9074-FE6A-2437DD01B09A}"/>
                </a:ext>
              </a:extLst>
            </p:cNvPr>
            <p:cNvSpPr/>
            <p:nvPr/>
          </p:nvSpPr>
          <p:spPr>
            <a:xfrm>
              <a:off x="495891" y="5151387"/>
              <a:ext cx="5097323" cy="1031827"/>
            </a:xfrm>
            <a:prstGeom prst="round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sz="1200" dirty="0">
                  <a:solidFill>
                    <a:schemeClr val="bg1"/>
                  </a:solidFill>
                  <a:latin typeface="Public Sans Light" pitchFamily="2" charset="0"/>
                  <a:cs typeface="Arial" panose="020B0604020202020204" pitchFamily="34" charset="0"/>
                </a:rPr>
                <a:t>The sample physical activities and games in this resource align to the Sample whole-school curriculum plan found in the  </a:t>
              </a:r>
              <a:r>
                <a:rPr lang="en-AU" sz="1200" dirty="0">
                  <a:solidFill>
                    <a:schemeClr val="bg1"/>
                  </a:solidFill>
                  <a:latin typeface="Public Sans Light" pitchFamily="2" charset="0"/>
                  <a:cs typeface="Arial" panose="020B0604020202020204" pitchFamily="34" charset="0"/>
                  <a:hlinkClick r:id="rId7"/>
                </a:rPr>
                <a:t>Teaching and learning support tab on the syllabus page</a:t>
              </a:r>
              <a:r>
                <a:rPr lang="en-AU" sz="1200" dirty="0">
                  <a:solidFill>
                    <a:schemeClr val="bg1"/>
                  </a:solidFill>
                  <a:latin typeface="Public Sans Light" pitchFamily="2" charset="0"/>
                  <a:cs typeface="Arial" panose="020B0604020202020204" pitchFamily="34" charset="0"/>
                </a:rPr>
                <a:t>. </a:t>
              </a:r>
            </a:p>
            <a:p>
              <a:pPr algn="ctr"/>
              <a:r>
                <a:rPr lang="en-AU" sz="1200" dirty="0">
                  <a:solidFill>
                    <a:schemeClr val="bg1"/>
                  </a:solidFill>
                  <a:latin typeface="Public Sans Light" pitchFamily="2" charset="0"/>
                  <a:cs typeface="Arial" panose="020B0604020202020204" pitchFamily="34" charset="0"/>
                </a:rPr>
                <a:t>Schools can use these sample physical activities and games in their teaching and learning sequences. </a:t>
              </a:r>
            </a:p>
            <a:p>
              <a:pPr algn="ctr"/>
              <a:endParaRPr lang="en-AU" dirty="0">
                <a:solidFill>
                  <a:schemeClr val="bg1"/>
                </a:solidFill>
              </a:endParaRPr>
            </a:p>
          </p:txBody>
        </p:sp>
        <p:sp>
          <p:nvSpPr>
            <p:cNvPr id="35" name="Rectangle: Rounded Corners 34">
              <a:extLst>
                <a:ext uri="{FF2B5EF4-FFF2-40B4-BE49-F238E27FC236}">
                  <a16:creationId xmlns:a16="http://schemas.microsoft.com/office/drawing/2014/main" id="{86C4B61E-9AEB-98F5-9A86-1BEAE44BEB2D}"/>
                </a:ext>
              </a:extLst>
            </p:cNvPr>
            <p:cNvSpPr/>
            <p:nvPr/>
          </p:nvSpPr>
          <p:spPr>
            <a:xfrm>
              <a:off x="233196" y="1042803"/>
              <a:ext cx="5741885" cy="5220761"/>
            </a:xfrm>
            <a:prstGeom prst="roundRect">
              <a:avLst>
                <a:gd name="adj" fmla="val 5891"/>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grpSp>
      <p:sp>
        <p:nvSpPr>
          <p:cNvPr id="36" name="Rectangle: Rounded Corners 35">
            <a:extLst>
              <a:ext uri="{FF2B5EF4-FFF2-40B4-BE49-F238E27FC236}">
                <a16:creationId xmlns:a16="http://schemas.microsoft.com/office/drawing/2014/main" id="{DD29F602-ECA2-198B-1664-EB0EF48BE230}"/>
              </a:ext>
            </a:extLst>
          </p:cNvPr>
          <p:cNvSpPr/>
          <p:nvPr/>
        </p:nvSpPr>
        <p:spPr>
          <a:xfrm>
            <a:off x="6305122" y="921123"/>
            <a:ext cx="5653682" cy="5279232"/>
          </a:xfrm>
          <a:prstGeom prst="roundRect">
            <a:avLst>
              <a:gd name="adj" fmla="val 5891"/>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graphicFrame>
        <p:nvGraphicFramePr>
          <p:cNvPr id="38" name="Table 37">
            <a:extLst>
              <a:ext uri="{FF2B5EF4-FFF2-40B4-BE49-F238E27FC236}">
                <a16:creationId xmlns:a16="http://schemas.microsoft.com/office/drawing/2014/main" id="{4A932DA0-F6C3-20B3-5D4B-5BEA55ADE9BF}"/>
              </a:ext>
            </a:extLst>
          </p:cNvPr>
          <p:cNvGraphicFramePr>
            <a:graphicFrameLocks noGrp="1"/>
          </p:cNvGraphicFramePr>
          <p:nvPr>
            <p:extLst>
              <p:ext uri="{D42A27DB-BD31-4B8C-83A1-F6EECF244321}">
                <p14:modId xmlns:p14="http://schemas.microsoft.com/office/powerpoint/2010/main" val="3393400777"/>
              </p:ext>
            </p:extLst>
          </p:nvPr>
        </p:nvGraphicFramePr>
        <p:xfrm>
          <a:off x="7138236" y="4797905"/>
          <a:ext cx="4820568" cy="1097280"/>
        </p:xfrm>
        <a:graphic>
          <a:graphicData uri="http://schemas.openxmlformats.org/drawingml/2006/table">
            <a:tbl>
              <a:tblPr firstRow="1" bandRow="1">
                <a:tableStyleId>{2D5ABB26-0587-4C30-8999-92F81FD0307C}</a:tableStyleId>
              </a:tblPr>
              <a:tblGrid>
                <a:gridCol w="4612288">
                  <a:extLst>
                    <a:ext uri="{9D8B030D-6E8A-4147-A177-3AD203B41FA5}">
                      <a16:colId xmlns:a16="http://schemas.microsoft.com/office/drawing/2014/main" val="221997271"/>
                    </a:ext>
                  </a:extLst>
                </a:gridCol>
                <a:gridCol w="208280">
                  <a:extLst>
                    <a:ext uri="{9D8B030D-6E8A-4147-A177-3AD203B41FA5}">
                      <a16:colId xmlns:a16="http://schemas.microsoft.com/office/drawing/2014/main" val="25796717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noProof="0" dirty="0">
                          <a:solidFill>
                            <a:srgbClr val="002060"/>
                          </a:solidFill>
                          <a:latin typeface="Public Sans Light" pitchFamily="2" charset="0"/>
                          <a:ea typeface="+mn-ea"/>
                          <a:cs typeface="Arial" panose="020B0604020202020204" pitchFamily="34" charset="0"/>
                        </a:rPr>
                        <a:t>The grass icon indicates that the activity can be played on a soft surface.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noProof="0" dirty="0">
                        <a:solidFill>
                          <a:srgbClr val="002060"/>
                        </a:solidFill>
                        <a:latin typeface="Public Sans Light" pitchFamily="2" charset="0"/>
                        <a:ea typeface="+mn-ea"/>
                        <a:cs typeface="Arial" panose="020B0604020202020204" pitchFamily="34" charset="0"/>
                      </a:endParaRPr>
                    </a:p>
                  </a:txBody>
                  <a:tcPr/>
                </a:tc>
                <a:tc>
                  <a:txBody>
                    <a:bodyPr/>
                    <a:lstStyle/>
                    <a:p>
                      <a:endParaRPr lang="en-AU" dirty="0"/>
                    </a:p>
                  </a:txBody>
                  <a:tcPr/>
                </a:tc>
                <a:extLst>
                  <a:ext uri="{0D108BD9-81ED-4DB2-BD59-A6C34878D82A}">
                    <a16:rowId xmlns:a16="http://schemas.microsoft.com/office/drawing/2014/main" val="1788424665"/>
                  </a:ext>
                </a:extLst>
              </a:tr>
              <a:tr h="370840">
                <a:tc>
                  <a: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AU" sz="1200" kern="1200" noProof="0" dirty="0">
                          <a:solidFill>
                            <a:srgbClr val="002060"/>
                          </a:solidFill>
                          <a:latin typeface="Public Sans Light" pitchFamily="2" charset="0"/>
                          <a:ea typeface="+mn-ea"/>
                          <a:cs typeface="Arial" panose="020B0604020202020204" pitchFamily="34" charset="0"/>
                        </a:rPr>
                        <a:t>The asphalt surface icon indicates that the activity that can be played on a hard surface.</a:t>
                      </a:r>
                    </a:p>
                  </a:txBody>
                  <a:tcPr/>
                </a:tc>
                <a:tc>
                  <a:txBody>
                    <a:bodyPr/>
                    <a:lstStyle/>
                    <a:p>
                      <a:endParaRPr lang="en-AU" dirty="0"/>
                    </a:p>
                  </a:txBody>
                  <a:tcPr/>
                </a:tc>
                <a:extLst>
                  <a:ext uri="{0D108BD9-81ED-4DB2-BD59-A6C34878D82A}">
                    <a16:rowId xmlns:a16="http://schemas.microsoft.com/office/drawing/2014/main" val="216486656"/>
                  </a:ext>
                </a:extLst>
              </a:tr>
            </a:tbl>
          </a:graphicData>
        </a:graphic>
      </p:graphicFrame>
      <p:pic>
        <p:nvPicPr>
          <p:cNvPr id="39" name="Picture 38" descr="The green grass icon indicates that the activity can be played on a soft surface. &#10;">
            <a:extLst>
              <a:ext uri="{FF2B5EF4-FFF2-40B4-BE49-F238E27FC236}">
                <a16:creationId xmlns:a16="http://schemas.microsoft.com/office/drawing/2014/main" id="{D665DE88-80D5-8F38-0319-ABC8D29C1A51}"/>
              </a:ext>
            </a:extLst>
          </p:cNvPr>
          <p:cNvPicPr>
            <a:picLocks noChangeAspect="1"/>
          </p:cNvPicPr>
          <p:nvPr/>
        </p:nvPicPr>
        <p:blipFill>
          <a:blip r:embed="rId8">
            <a:duotone>
              <a:prstClr val="black"/>
              <a:srgbClr val="00B050">
                <a:tint val="45000"/>
                <a:satMod val="400000"/>
              </a:srgbClr>
            </a:duotone>
            <a:extLst>
              <a:ext uri="{BEBA8EAE-BF5A-486C-A8C5-ECC9F3942E4B}">
                <a14:imgProps xmlns:a14="http://schemas.microsoft.com/office/drawing/2010/main">
                  <a14:imgLayer r:embed="rId9">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18268" y="4694482"/>
            <a:ext cx="423235" cy="513450"/>
          </a:xfrm>
          <a:prstGeom prst="rect">
            <a:avLst/>
          </a:prstGeom>
          <a:noFill/>
        </p:spPr>
      </p:pic>
      <p:sp>
        <p:nvSpPr>
          <p:cNvPr id="32" name="Rectangle 31" descr="The asphalt surface icon indicates that the activity that can be played on a hard surface.&#10;">
            <a:extLst>
              <a:ext uri="{FF2B5EF4-FFF2-40B4-BE49-F238E27FC236}">
                <a16:creationId xmlns:a16="http://schemas.microsoft.com/office/drawing/2014/main" id="{7542A35A-96FD-B49A-2A7B-FDCE381B641C}"/>
              </a:ext>
            </a:extLst>
          </p:cNvPr>
          <p:cNvSpPr/>
          <p:nvPr/>
        </p:nvSpPr>
        <p:spPr>
          <a:xfrm>
            <a:off x="6636028" y="5429638"/>
            <a:ext cx="387714" cy="345736"/>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Tree>
    <p:extLst>
      <p:ext uri="{BB962C8B-B14F-4D97-AF65-F5344CB8AC3E}">
        <p14:creationId xmlns:p14="http://schemas.microsoft.com/office/powerpoint/2010/main" val="1668411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D24B59-B367-C18D-D543-DCCBA308E385}"/>
            </a:ext>
          </a:extLst>
        </p:cNvPr>
        <p:cNvGrpSpPr/>
        <p:nvPr/>
      </p:nvGrpSpPr>
      <p:grpSpPr>
        <a:xfrm>
          <a:off x="0" y="0"/>
          <a:ext cx="0" cy="0"/>
          <a:chOff x="0" y="0"/>
          <a:chExt cx="0" cy="0"/>
        </a:xfrm>
      </p:grpSpPr>
      <p:pic>
        <p:nvPicPr>
          <p:cNvPr id="2" name="Picture 1" descr="A blue drawing of a person kicking a ball&#10;&#10;AI-generated content may be incorrect.">
            <a:extLst>
              <a:ext uri="{FF2B5EF4-FFF2-40B4-BE49-F238E27FC236}">
                <a16:creationId xmlns:a16="http://schemas.microsoft.com/office/drawing/2014/main" id="{936A3F3A-1110-2867-815A-B1EADE842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298" y="292161"/>
            <a:ext cx="5065417" cy="5615596"/>
          </a:xfrm>
          <a:prstGeom prst="rect">
            <a:avLst/>
          </a:prstGeom>
        </p:spPr>
      </p:pic>
      <p:sp>
        <p:nvSpPr>
          <p:cNvPr id="11" name="TextBox 10">
            <a:extLst>
              <a:ext uri="{FF2B5EF4-FFF2-40B4-BE49-F238E27FC236}">
                <a16:creationId xmlns:a16="http://schemas.microsoft.com/office/drawing/2014/main" id="{3DA37518-1355-91D3-5167-E8769BEBCEF7}"/>
              </a:ext>
            </a:extLst>
          </p:cNvPr>
          <p:cNvSpPr txBox="1"/>
          <p:nvPr/>
        </p:nvSpPr>
        <p:spPr>
          <a:xfrm>
            <a:off x="-54380" y="292161"/>
            <a:ext cx="7950229" cy="675249"/>
          </a:xfrm>
          <a:prstGeom prst="rect">
            <a:avLst/>
          </a:prstGeom>
          <a:noFill/>
        </p:spPr>
        <p:txBody>
          <a:bodyPr wrap="square">
            <a:spAutoFit/>
          </a:bodyPr>
          <a:lstStyle/>
          <a:p>
            <a:pPr marL="627063" indent="-271463">
              <a:lnSpc>
                <a:spcPct val="115000"/>
              </a:lnSpc>
              <a:spcBef>
                <a:spcPts val="800"/>
              </a:spcBef>
              <a:spcAft>
                <a:spcPts val="1000"/>
              </a:spcAft>
            </a:pPr>
            <a:r>
              <a:rPr lang="en-AU" sz="3600" b="1" spc="-10">
                <a:solidFill>
                  <a:srgbClr val="002664"/>
                </a:solidFill>
                <a:latin typeface="Arial" panose="020B0604020202020204" pitchFamily="34" charset="0"/>
                <a:ea typeface="Calibri" panose="020F0502020204030204" pitchFamily="34" charset="0"/>
                <a:cs typeface="Calibri" panose="020F0502020204030204" pitchFamily="34" charset="0"/>
              </a:rPr>
              <a:t>K</a:t>
            </a:r>
            <a:r>
              <a:rPr lang="en-AU" sz="3600" b="1" spc="-10">
                <a:solidFill>
                  <a:srgbClr val="002664"/>
                </a:solidFill>
                <a:effectLst/>
                <a:latin typeface="Arial" panose="020B0604020202020204" pitchFamily="34" charset="0"/>
                <a:ea typeface="Calibri" panose="020F0502020204030204" pitchFamily="34" charset="0"/>
                <a:cs typeface="Calibri" panose="020F0502020204030204" pitchFamily="34" charset="0"/>
              </a:rPr>
              <a:t>ick</a:t>
            </a:r>
          </a:p>
        </p:txBody>
      </p:sp>
      <p:sp>
        <p:nvSpPr>
          <p:cNvPr id="6" name="TextBox 5">
            <a:extLst>
              <a:ext uri="{FF2B5EF4-FFF2-40B4-BE49-F238E27FC236}">
                <a16:creationId xmlns:a16="http://schemas.microsoft.com/office/drawing/2014/main" id="{15A40085-2316-EA42-E7AB-C7ECADFEC8A6}"/>
              </a:ext>
            </a:extLst>
          </p:cNvPr>
          <p:cNvSpPr txBox="1"/>
          <p:nvPr/>
        </p:nvSpPr>
        <p:spPr>
          <a:xfrm>
            <a:off x="961787" y="3817302"/>
            <a:ext cx="1982812" cy="369332"/>
          </a:xfrm>
          <a:prstGeom prst="rect">
            <a:avLst/>
          </a:prstGeom>
          <a:noFill/>
        </p:spPr>
        <p:txBody>
          <a:bodyPr wrap="square" rtlCol="0">
            <a:spAutoFit/>
          </a:bodyPr>
          <a:lstStyle/>
          <a:p>
            <a:r>
              <a:rPr lang="en-AU">
                <a:latin typeface="Arial" panose="020B0604020202020204" pitchFamily="34" charset="0"/>
                <a:ea typeface="Arial" panose="020B0604020202020204" pitchFamily="34" charset="0"/>
              </a:rPr>
              <a:t>Kicking leg bent</a:t>
            </a:r>
            <a:endParaRPr lang="en-AU" sz="1800">
              <a:effectLst/>
              <a:latin typeface="Arial" panose="020B0604020202020204" pitchFamily="34" charset="0"/>
              <a:ea typeface="Arial" panose="020B0604020202020204" pitchFamily="34" charset="0"/>
            </a:endParaRPr>
          </a:p>
        </p:txBody>
      </p:sp>
      <p:cxnSp>
        <p:nvCxnSpPr>
          <p:cNvPr id="8" name="Straight Connector 7">
            <a:extLst>
              <a:ext uri="{FF2B5EF4-FFF2-40B4-BE49-F238E27FC236}">
                <a16:creationId xmlns:a16="http://schemas.microsoft.com/office/drawing/2014/main" id="{4AFB9E19-2999-42A9-CD7F-F226D0100DFE}"/>
              </a:ext>
            </a:extLst>
          </p:cNvPr>
          <p:cNvCxnSpPr>
            <a:cxnSpLocks/>
          </p:cNvCxnSpPr>
          <p:nvPr/>
        </p:nvCxnSpPr>
        <p:spPr>
          <a:xfrm>
            <a:off x="2848303" y="4000459"/>
            <a:ext cx="1169459"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BA05547-F66B-DF88-4FF2-AD23D9BEC477}"/>
              </a:ext>
            </a:extLst>
          </p:cNvPr>
          <p:cNvSpPr txBox="1"/>
          <p:nvPr/>
        </p:nvSpPr>
        <p:spPr>
          <a:xfrm>
            <a:off x="8093973" y="1565219"/>
            <a:ext cx="3261018" cy="646331"/>
          </a:xfrm>
          <a:prstGeom prst="rect">
            <a:avLst/>
          </a:prstGeom>
          <a:noFill/>
        </p:spPr>
        <p:txBody>
          <a:bodyPr wrap="square" rtlCol="0">
            <a:spAutoFit/>
          </a:bodyPr>
          <a:lstStyle/>
          <a:p>
            <a:r>
              <a:rPr lang="en-AU" sz="1800" dirty="0">
                <a:effectLst/>
                <a:latin typeface="Arial" panose="020B0604020202020204" pitchFamily="34" charset="0"/>
                <a:ea typeface="Arial" panose="020B0604020202020204" pitchFamily="34" charset="0"/>
              </a:rPr>
              <a:t>Eyes focus on the ball throughout kick</a:t>
            </a:r>
          </a:p>
        </p:txBody>
      </p:sp>
      <p:cxnSp>
        <p:nvCxnSpPr>
          <p:cNvPr id="12" name="Straight Connector 11">
            <a:extLst>
              <a:ext uri="{FF2B5EF4-FFF2-40B4-BE49-F238E27FC236}">
                <a16:creationId xmlns:a16="http://schemas.microsoft.com/office/drawing/2014/main" id="{07321DC9-CDCF-3DA5-7A3C-BF5F355E8F93}"/>
              </a:ext>
            </a:extLst>
          </p:cNvPr>
          <p:cNvCxnSpPr>
            <a:cxnSpLocks/>
          </p:cNvCxnSpPr>
          <p:nvPr/>
        </p:nvCxnSpPr>
        <p:spPr>
          <a:xfrm flipH="1">
            <a:off x="6901543" y="1707934"/>
            <a:ext cx="1083266"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3359335-1682-D825-AB0E-558C521F04EF}"/>
              </a:ext>
            </a:extLst>
          </p:cNvPr>
          <p:cNvCxnSpPr>
            <a:cxnSpLocks/>
          </p:cNvCxnSpPr>
          <p:nvPr/>
        </p:nvCxnSpPr>
        <p:spPr>
          <a:xfrm flipH="1">
            <a:off x="7515176" y="5386492"/>
            <a:ext cx="643375"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EB4D3742-C45E-1F86-B13A-CD31127E8ABB}"/>
              </a:ext>
            </a:extLst>
          </p:cNvPr>
          <p:cNvSpPr txBox="1"/>
          <p:nvPr/>
        </p:nvSpPr>
        <p:spPr>
          <a:xfrm>
            <a:off x="8158550" y="5168210"/>
            <a:ext cx="3780407" cy="646331"/>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Non-kicking foot </a:t>
            </a:r>
          </a:p>
          <a:p>
            <a:r>
              <a:rPr lang="en-AU" dirty="0">
                <a:latin typeface="Arial" panose="020B0604020202020204" pitchFamily="34" charset="0"/>
                <a:ea typeface="Arial" panose="020B0604020202020204" pitchFamily="34" charset="0"/>
              </a:rPr>
              <a:t>placed next to ball</a:t>
            </a:r>
            <a:endParaRPr lang="en-AU" dirty="0">
              <a:solidFill>
                <a:srgbClr val="002664"/>
              </a:solidFill>
            </a:endParaRPr>
          </a:p>
        </p:txBody>
      </p:sp>
      <p:sp>
        <p:nvSpPr>
          <p:cNvPr id="15" name="TextBox 14">
            <a:extLst>
              <a:ext uri="{FF2B5EF4-FFF2-40B4-BE49-F238E27FC236}">
                <a16:creationId xmlns:a16="http://schemas.microsoft.com/office/drawing/2014/main" id="{040FF95B-851B-6883-1822-2C6D00AC585F}"/>
              </a:ext>
            </a:extLst>
          </p:cNvPr>
          <p:cNvSpPr txBox="1"/>
          <p:nvPr/>
        </p:nvSpPr>
        <p:spPr>
          <a:xfrm>
            <a:off x="312822" y="5997968"/>
            <a:ext cx="11781147" cy="431208"/>
          </a:xfrm>
          <a:prstGeom prst="rect">
            <a:avLst/>
          </a:prstGeom>
          <a:noFill/>
        </p:spPr>
        <p:txBody>
          <a:bodyPr wrap="square">
            <a:spAutoFit/>
          </a:bodyPr>
          <a:lstStyle/>
          <a:p>
            <a:pPr marL="228600" marR="25400" lvl="0">
              <a:lnSpc>
                <a:spcPct val="115000"/>
              </a:lnSpc>
              <a:spcAft>
                <a:spcPts val="800"/>
              </a:spcAft>
              <a:defRPr/>
            </a:pPr>
            <a:r>
              <a:rPr kumimoji="0" lang="en-AU" sz="10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Image long description: </a:t>
            </a:r>
            <a:r>
              <a:rPr lang="en-US" sz="1000" dirty="0">
                <a:effectLst/>
                <a:latin typeface="Arial" panose="020B0604020202020204" pitchFamily="34" charset="0"/>
                <a:ea typeface="Arial" panose="020B0604020202020204" pitchFamily="34" charset="0"/>
              </a:rPr>
              <a:t>A </a:t>
            </a:r>
            <a:r>
              <a:rPr lang="en-AU" sz="1000" dirty="0">
                <a:latin typeface="Arial" panose="020B0604020202020204" pitchFamily="34" charset="0"/>
                <a:ea typeface="Arial" panose="020B0604020202020204" pitchFamily="34" charset="0"/>
              </a:rPr>
              <a:t>person, wearing a hat is</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tilted forward with one leg bent and the other straight and planted next to a ball. One arm is swung above the head and the other arm is positioned behind the body. Lines and dots connect to show the position of parts of the body.</a:t>
            </a:r>
          </a:p>
        </p:txBody>
      </p:sp>
      <p:sp>
        <p:nvSpPr>
          <p:cNvPr id="5" name="TextBox 4">
            <a:extLst>
              <a:ext uri="{FF2B5EF4-FFF2-40B4-BE49-F238E27FC236}">
                <a16:creationId xmlns:a16="http://schemas.microsoft.com/office/drawing/2014/main" id="{7D7D99DB-C420-41BD-368D-02A524E1E28F}"/>
              </a:ext>
            </a:extLst>
          </p:cNvPr>
          <p:cNvSpPr txBox="1"/>
          <p:nvPr/>
        </p:nvSpPr>
        <p:spPr>
          <a:xfrm>
            <a:off x="8093973" y="947646"/>
            <a:ext cx="3261018" cy="923330"/>
          </a:xfrm>
          <a:prstGeom prst="rect">
            <a:avLst/>
          </a:prstGeom>
          <a:noFill/>
        </p:spPr>
        <p:txBody>
          <a:bodyPr wrap="square" rtlCol="0">
            <a:spAutoFit/>
          </a:bodyPr>
          <a:lstStyle/>
          <a:p>
            <a:r>
              <a:rPr lang="en-AU">
                <a:latin typeface="Arial" panose="020B0604020202020204" pitchFamily="34" charset="0"/>
                <a:ea typeface="Arial" panose="020B0604020202020204" pitchFamily="34" charset="0"/>
              </a:rPr>
              <a:t>S</a:t>
            </a:r>
            <a:r>
              <a:rPr lang="en-AU" sz="1800">
                <a:effectLst/>
                <a:latin typeface="Arial" panose="020B0604020202020204" pitchFamily="34" charset="0"/>
                <a:ea typeface="Arial" panose="020B0604020202020204" pitchFamily="34" charset="0"/>
              </a:rPr>
              <a:t>wing </a:t>
            </a:r>
            <a:r>
              <a:rPr lang="en-AU">
                <a:latin typeface="Arial" panose="020B0604020202020204" pitchFamily="34" charset="0"/>
                <a:ea typeface="Arial" panose="020B0604020202020204" pitchFamily="34" charset="0"/>
              </a:rPr>
              <a:t>arm </a:t>
            </a:r>
            <a:r>
              <a:rPr lang="en-AU" sz="1800">
                <a:effectLst/>
                <a:latin typeface="Arial" panose="020B0604020202020204" pitchFamily="34" charset="0"/>
                <a:ea typeface="Arial" panose="020B0604020202020204" pitchFamily="34" charset="0"/>
              </a:rPr>
              <a:t>forward through kick</a:t>
            </a:r>
          </a:p>
          <a:p>
            <a:endParaRPr lang="en-AU">
              <a:solidFill>
                <a:srgbClr val="002664"/>
              </a:solidFill>
            </a:endParaRPr>
          </a:p>
        </p:txBody>
      </p:sp>
      <p:cxnSp>
        <p:nvCxnSpPr>
          <p:cNvPr id="7" name="Straight Connector 6">
            <a:extLst>
              <a:ext uri="{FF2B5EF4-FFF2-40B4-BE49-F238E27FC236}">
                <a16:creationId xmlns:a16="http://schemas.microsoft.com/office/drawing/2014/main" id="{3F887342-C319-2AF9-24B9-85637DA4109A}"/>
              </a:ext>
            </a:extLst>
          </p:cNvPr>
          <p:cNvCxnSpPr>
            <a:cxnSpLocks/>
          </p:cNvCxnSpPr>
          <p:nvPr/>
        </p:nvCxnSpPr>
        <p:spPr>
          <a:xfrm flipH="1">
            <a:off x="7250518" y="1184719"/>
            <a:ext cx="788287"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90736EA-0894-E8D6-4CA4-2FB4038A1FDB}"/>
              </a:ext>
            </a:extLst>
          </p:cNvPr>
          <p:cNvSpPr txBox="1"/>
          <p:nvPr/>
        </p:nvSpPr>
        <p:spPr>
          <a:xfrm>
            <a:off x="518833" y="4521879"/>
            <a:ext cx="2506468" cy="646331"/>
          </a:xfrm>
          <a:prstGeom prst="rect">
            <a:avLst/>
          </a:prstGeom>
          <a:noFill/>
        </p:spPr>
        <p:txBody>
          <a:bodyPr wrap="square">
            <a:spAutoFit/>
          </a:bodyPr>
          <a:lstStyle/>
          <a:p>
            <a:r>
              <a:rPr lang="en-AU">
                <a:latin typeface="Arial" panose="020B0604020202020204" pitchFamily="34" charset="0"/>
                <a:cs typeface="Arial" panose="020B0604020202020204" pitchFamily="34" charset="0"/>
              </a:rPr>
              <a:t>Top or inside of foot connects with the ball</a:t>
            </a:r>
          </a:p>
        </p:txBody>
      </p:sp>
      <p:cxnSp>
        <p:nvCxnSpPr>
          <p:cNvPr id="9" name="Straight Connector 8">
            <a:extLst>
              <a:ext uri="{FF2B5EF4-FFF2-40B4-BE49-F238E27FC236}">
                <a16:creationId xmlns:a16="http://schemas.microsoft.com/office/drawing/2014/main" id="{C78E8449-2B78-C947-94C1-CC11F1958431}"/>
              </a:ext>
            </a:extLst>
          </p:cNvPr>
          <p:cNvCxnSpPr>
            <a:cxnSpLocks/>
          </p:cNvCxnSpPr>
          <p:nvPr/>
        </p:nvCxnSpPr>
        <p:spPr>
          <a:xfrm>
            <a:off x="2848303" y="4742139"/>
            <a:ext cx="916889"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pic>
        <p:nvPicPr>
          <p:cNvPr id="13" name="Picture 12" descr="An icon indicating a student slide.">
            <a:extLst>
              <a:ext uri="{FF2B5EF4-FFF2-40B4-BE49-F238E27FC236}">
                <a16:creationId xmlns:a16="http://schemas.microsoft.com/office/drawing/2014/main" id="{CF5A8425-3B94-02D2-F857-10C1E160C02D}"/>
              </a:ext>
            </a:extLst>
          </p:cNvPr>
          <p:cNvPicPr>
            <a:picLocks noChangeAspect="1"/>
          </p:cNvPicPr>
          <p:nvPr/>
        </p:nvPicPr>
        <p:blipFill>
          <a:blip r:embed="rId4"/>
          <a:stretch>
            <a:fillRect/>
          </a:stretch>
        </p:blipFill>
        <p:spPr>
          <a:xfrm>
            <a:off x="11313471" y="82691"/>
            <a:ext cx="819579" cy="847546"/>
          </a:xfrm>
          <a:prstGeom prst="rect">
            <a:avLst/>
          </a:prstGeom>
        </p:spPr>
      </p:pic>
    </p:spTree>
    <p:extLst>
      <p:ext uri="{BB962C8B-B14F-4D97-AF65-F5344CB8AC3E}">
        <p14:creationId xmlns:p14="http://schemas.microsoft.com/office/powerpoint/2010/main" val="1770517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388856-18C5-2B3C-9E04-073ACEA89BD8}"/>
            </a:ext>
          </a:extLst>
        </p:cNvPr>
        <p:cNvGrpSpPr/>
        <p:nvPr/>
      </p:nvGrpSpPr>
      <p:grpSpPr>
        <a:xfrm>
          <a:off x="0" y="0"/>
          <a:ext cx="0" cy="0"/>
          <a:chOff x="0" y="0"/>
          <a:chExt cx="0" cy="0"/>
        </a:xfrm>
      </p:grpSpPr>
      <p:pic>
        <p:nvPicPr>
          <p:cNvPr id="4" name="Picture 3" descr="A drawing of a person holding a bat&#10;&#10;AI-generated content may be incorrect.">
            <a:extLst>
              <a:ext uri="{FF2B5EF4-FFF2-40B4-BE49-F238E27FC236}">
                <a16:creationId xmlns:a16="http://schemas.microsoft.com/office/drawing/2014/main" id="{CD960153-A71B-DF61-47C3-35D4A4213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545" y="1369502"/>
            <a:ext cx="3914961" cy="4340182"/>
          </a:xfrm>
          <a:prstGeom prst="rect">
            <a:avLst/>
          </a:prstGeom>
        </p:spPr>
      </p:pic>
      <p:sp>
        <p:nvSpPr>
          <p:cNvPr id="11" name="TextBox 10">
            <a:extLst>
              <a:ext uri="{FF2B5EF4-FFF2-40B4-BE49-F238E27FC236}">
                <a16:creationId xmlns:a16="http://schemas.microsoft.com/office/drawing/2014/main" id="{7A28415F-2FE9-10DE-9277-8E7BB62BD9B9}"/>
              </a:ext>
            </a:extLst>
          </p:cNvPr>
          <p:cNvSpPr txBox="1"/>
          <p:nvPr/>
        </p:nvSpPr>
        <p:spPr>
          <a:xfrm>
            <a:off x="222103" y="268773"/>
            <a:ext cx="11091368" cy="675249"/>
          </a:xfrm>
          <a:prstGeom prst="rect">
            <a:avLst/>
          </a:prstGeom>
          <a:noFill/>
        </p:spPr>
        <p:txBody>
          <a:bodyPr wrap="square">
            <a:spAutoFit/>
          </a:bodyPr>
          <a:lstStyle/>
          <a:p>
            <a:pPr marL="627063" indent="-271463">
              <a:lnSpc>
                <a:spcPct val="115000"/>
              </a:lnSpc>
              <a:spcBef>
                <a:spcPts val="800"/>
              </a:spcBef>
              <a:spcAft>
                <a:spcPts val="1000"/>
              </a:spcAft>
            </a:pPr>
            <a:r>
              <a:rPr lang="en-AU" sz="3600" b="1" spc="-10" dirty="0">
                <a:solidFill>
                  <a:srgbClr val="002664"/>
                </a:solidFill>
                <a:latin typeface="Arial" panose="020B0604020202020204" pitchFamily="34" charset="0"/>
                <a:ea typeface="Calibri" panose="020F0502020204030204" pitchFamily="34" charset="0"/>
                <a:cs typeface="Calibri" panose="020F0502020204030204" pitchFamily="34" charset="0"/>
              </a:rPr>
              <a:t>T</a:t>
            </a:r>
            <a:r>
              <a:rPr lang="en-AU" sz="36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wo-handed strike (tee): Right-handed example</a:t>
            </a:r>
          </a:p>
        </p:txBody>
      </p:sp>
      <p:sp>
        <p:nvSpPr>
          <p:cNvPr id="10" name="TextBox 9">
            <a:extLst>
              <a:ext uri="{FF2B5EF4-FFF2-40B4-BE49-F238E27FC236}">
                <a16:creationId xmlns:a16="http://schemas.microsoft.com/office/drawing/2014/main" id="{D02EAD48-F2E2-0041-FA99-22767F766894}"/>
              </a:ext>
            </a:extLst>
          </p:cNvPr>
          <p:cNvSpPr txBox="1"/>
          <p:nvPr/>
        </p:nvSpPr>
        <p:spPr>
          <a:xfrm>
            <a:off x="7965797" y="1700969"/>
            <a:ext cx="3261018" cy="646331"/>
          </a:xfrm>
          <a:prstGeom prst="rect">
            <a:avLst/>
          </a:prstGeom>
          <a:noFill/>
        </p:spPr>
        <p:txBody>
          <a:bodyPr wrap="square" rtlCol="0">
            <a:spAutoFit/>
          </a:bodyPr>
          <a:lstStyle/>
          <a:p>
            <a:r>
              <a:rPr lang="en-AU" sz="1800">
                <a:effectLst/>
                <a:latin typeface="Arial" panose="020B0604020202020204" pitchFamily="34" charset="0"/>
                <a:ea typeface="Arial" panose="020B0604020202020204" pitchFamily="34" charset="0"/>
              </a:rPr>
              <a:t>Eyes focus on target throughout the strike</a:t>
            </a:r>
          </a:p>
        </p:txBody>
      </p:sp>
      <p:cxnSp>
        <p:nvCxnSpPr>
          <p:cNvPr id="12" name="Straight Connector 11">
            <a:extLst>
              <a:ext uri="{FF2B5EF4-FFF2-40B4-BE49-F238E27FC236}">
                <a16:creationId xmlns:a16="http://schemas.microsoft.com/office/drawing/2014/main" id="{27DBEA45-4300-2FCB-6C94-D142D4A96546}"/>
              </a:ext>
            </a:extLst>
          </p:cNvPr>
          <p:cNvCxnSpPr>
            <a:cxnSpLocks/>
          </p:cNvCxnSpPr>
          <p:nvPr/>
        </p:nvCxnSpPr>
        <p:spPr>
          <a:xfrm flipH="1">
            <a:off x="5556025" y="2049666"/>
            <a:ext cx="2409772"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37873C9-6B59-88D3-B63B-12DB015433AA}"/>
              </a:ext>
            </a:extLst>
          </p:cNvPr>
          <p:cNvSpPr txBox="1"/>
          <p:nvPr/>
        </p:nvSpPr>
        <p:spPr>
          <a:xfrm>
            <a:off x="222103" y="6212705"/>
            <a:ext cx="11827022" cy="254237"/>
          </a:xfrm>
          <a:prstGeom prst="rect">
            <a:avLst/>
          </a:prstGeom>
          <a:noFill/>
        </p:spPr>
        <p:txBody>
          <a:bodyPr wrap="square">
            <a:spAutoFit/>
          </a:bodyPr>
          <a:lstStyle/>
          <a:p>
            <a:pPr marL="228600" marR="25400" lvl="0">
              <a:lnSpc>
                <a:spcPct val="115000"/>
              </a:lnSpc>
              <a:spcAft>
                <a:spcPts val="800"/>
              </a:spcAft>
              <a:defRPr/>
            </a:pPr>
            <a:r>
              <a:rPr kumimoji="0" lang="en-AU" sz="10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Image long description</a:t>
            </a:r>
            <a:r>
              <a:rPr lang="en-US" sz="1000" dirty="0">
                <a:effectLst/>
                <a:latin typeface="Arial" panose="020B0604020202020204" pitchFamily="34" charset="0"/>
                <a:ea typeface="Arial" panose="020B0604020202020204" pitchFamily="34" charset="0"/>
              </a:rPr>
              <a:t> A </a:t>
            </a:r>
            <a:r>
              <a:rPr lang="en-AU" sz="1000" dirty="0">
                <a:latin typeface="Arial" panose="020B0604020202020204" pitchFamily="34" charset="0"/>
                <a:ea typeface="Arial" panose="020B0604020202020204" pitchFamily="34" charset="0"/>
              </a:rPr>
              <a:t>person, wearing a hat is </a:t>
            </a:r>
            <a:r>
              <a:rPr lang="en-AU" sz="1000" dirty="0">
                <a:solidFill>
                  <a:prstClr val="black"/>
                </a:solidFill>
                <a:latin typeface="Arial" panose="020B0604020202020204" pitchFamily="34" charset="0"/>
                <a:ea typeface="Arial" panose="020B0604020202020204" pitchFamily="34" charset="0"/>
              </a:rPr>
              <a:t>side-on to a softball tee. Both hands</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hold a tee </a:t>
            </a:r>
            <a:r>
              <a:rPr lang="en-AU" sz="1000" dirty="0">
                <a:solidFill>
                  <a:prstClr val="black"/>
                </a:solidFill>
                <a:latin typeface="Arial" panose="020B0604020202020204" pitchFamily="34" charset="0"/>
                <a:ea typeface="Arial" panose="020B0604020202020204" pitchFamily="34" charset="0"/>
              </a:rPr>
              <a:t>ball </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bat. Lines and dots connect to show the position of parts of the body.</a:t>
            </a:r>
          </a:p>
        </p:txBody>
      </p:sp>
      <p:sp>
        <p:nvSpPr>
          <p:cNvPr id="17" name="TextBox 16">
            <a:extLst>
              <a:ext uri="{FF2B5EF4-FFF2-40B4-BE49-F238E27FC236}">
                <a16:creationId xmlns:a16="http://schemas.microsoft.com/office/drawing/2014/main" id="{8EC7CEA4-5B1B-EDF4-47E2-2016F4FECE25}"/>
              </a:ext>
            </a:extLst>
          </p:cNvPr>
          <p:cNvSpPr txBox="1"/>
          <p:nvPr/>
        </p:nvSpPr>
        <p:spPr>
          <a:xfrm>
            <a:off x="1968036" y="3216427"/>
            <a:ext cx="3261018" cy="646331"/>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Side-</a:t>
            </a:r>
            <a:r>
              <a:rPr lang="en-AU" sz="1800" dirty="0">
                <a:effectLst/>
                <a:latin typeface="Arial" panose="020B0604020202020204" pitchFamily="34" charset="0"/>
                <a:ea typeface="Arial" panose="020B0604020202020204" pitchFamily="34" charset="0"/>
              </a:rPr>
              <a:t>on to target</a:t>
            </a:r>
          </a:p>
          <a:p>
            <a:endParaRPr lang="en-AU" dirty="0">
              <a:solidFill>
                <a:srgbClr val="002664"/>
              </a:solidFill>
            </a:endParaRPr>
          </a:p>
        </p:txBody>
      </p:sp>
      <p:cxnSp>
        <p:nvCxnSpPr>
          <p:cNvPr id="18" name="Straight Connector 17">
            <a:extLst>
              <a:ext uri="{FF2B5EF4-FFF2-40B4-BE49-F238E27FC236}">
                <a16:creationId xmlns:a16="http://schemas.microsoft.com/office/drawing/2014/main" id="{D965C430-C8C5-3FC0-5777-52BD00C80AED}"/>
              </a:ext>
            </a:extLst>
          </p:cNvPr>
          <p:cNvCxnSpPr>
            <a:cxnSpLocks/>
          </p:cNvCxnSpPr>
          <p:nvPr/>
        </p:nvCxnSpPr>
        <p:spPr>
          <a:xfrm>
            <a:off x="4043464" y="3429000"/>
            <a:ext cx="683775"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227AFBC-B294-A6AC-8958-AFDB6FD931E0}"/>
              </a:ext>
            </a:extLst>
          </p:cNvPr>
          <p:cNvSpPr txBox="1"/>
          <p:nvPr/>
        </p:nvSpPr>
        <p:spPr>
          <a:xfrm>
            <a:off x="1503680" y="2122384"/>
            <a:ext cx="3026803" cy="923330"/>
          </a:xfrm>
          <a:prstGeom prst="rect">
            <a:avLst/>
          </a:prstGeom>
          <a:noFill/>
        </p:spPr>
        <p:txBody>
          <a:bodyPr wrap="square" rtlCol="0">
            <a:spAutoFit/>
          </a:bodyPr>
          <a:lstStyle/>
          <a:p>
            <a:r>
              <a:rPr lang="en-AU">
                <a:latin typeface="Arial" panose="020B0604020202020204" pitchFamily="34" charset="0"/>
                <a:ea typeface="Arial" panose="020B0604020202020204" pitchFamily="34" charset="0"/>
              </a:rPr>
              <a:t>Rotate arms and hips across body and follow through with bat</a:t>
            </a:r>
            <a:endParaRPr lang="en-AU" sz="1800">
              <a:effectLst/>
              <a:latin typeface="Arial" panose="020B0604020202020204" pitchFamily="34" charset="0"/>
              <a:ea typeface="Arial" panose="020B0604020202020204" pitchFamily="34" charset="0"/>
            </a:endParaRPr>
          </a:p>
        </p:txBody>
      </p:sp>
      <p:cxnSp>
        <p:nvCxnSpPr>
          <p:cNvPr id="6" name="Straight Connector 5">
            <a:extLst>
              <a:ext uri="{FF2B5EF4-FFF2-40B4-BE49-F238E27FC236}">
                <a16:creationId xmlns:a16="http://schemas.microsoft.com/office/drawing/2014/main" id="{49C1D0BA-5AD5-C3FF-0F54-0D642EA6D937}"/>
              </a:ext>
            </a:extLst>
          </p:cNvPr>
          <p:cNvCxnSpPr>
            <a:cxnSpLocks/>
          </p:cNvCxnSpPr>
          <p:nvPr/>
        </p:nvCxnSpPr>
        <p:spPr>
          <a:xfrm>
            <a:off x="4043464" y="2520972"/>
            <a:ext cx="683775"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AA754D5A-95A4-8942-9AE9-185C8F0C9C32}"/>
              </a:ext>
            </a:extLst>
          </p:cNvPr>
          <p:cNvSpPr txBox="1"/>
          <p:nvPr/>
        </p:nvSpPr>
        <p:spPr>
          <a:xfrm>
            <a:off x="7958425" y="2505670"/>
            <a:ext cx="2804160" cy="923330"/>
          </a:xfrm>
          <a:prstGeom prst="rect">
            <a:avLst/>
          </a:prstGeom>
          <a:noFill/>
        </p:spPr>
        <p:txBody>
          <a:bodyPr wrap="square">
            <a:spAutoFit/>
          </a:bodyPr>
          <a:lstStyle/>
          <a:p>
            <a:r>
              <a:rPr lang="en-AU">
                <a:latin typeface="Arial" panose="020B0604020202020204" pitchFamily="34" charset="0"/>
                <a:cs typeface="Arial" panose="020B0604020202020204" pitchFamily="34" charset="0"/>
              </a:rPr>
              <a:t>Hands next to each other, dominant hand at the base of bat</a:t>
            </a:r>
          </a:p>
        </p:txBody>
      </p:sp>
      <p:cxnSp>
        <p:nvCxnSpPr>
          <p:cNvPr id="5" name="Straight Connector 4">
            <a:extLst>
              <a:ext uri="{FF2B5EF4-FFF2-40B4-BE49-F238E27FC236}">
                <a16:creationId xmlns:a16="http://schemas.microsoft.com/office/drawing/2014/main" id="{A175CF3D-8B40-6205-E397-28BD9A53A186}"/>
              </a:ext>
            </a:extLst>
          </p:cNvPr>
          <p:cNvCxnSpPr>
            <a:cxnSpLocks/>
          </p:cNvCxnSpPr>
          <p:nvPr/>
        </p:nvCxnSpPr>
        <p:spPr>
          <a:xfrm flipH="1">
            <a:off x="6298353" y="2835836"/>
            <a:ext cx="1667444"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BBDB4AB-FE39-E7BE-A3E9-61C1A1D232B0}"/>
              </a:ext>
            </a:extLst>
          </p:cNvPr>
          <p:cNvSpPr txBox="1"/>
          <p:nvPr/>
        </p:nvSpPr>
        <p:spPr>
          <a:xfrm>
            <a:off x="7965797" y="4462876"/>
            <a:ext cx="2796788" cy="369332"/>
          </a:xfrm>
          <a:prstGeom prst="rect">
            <a:avLst/>
          </a:prstGeom>
          <a:noFill/>
        </p:spPr>
        <p:txBody>
          <a:bodyPr wrap="square">
            <a:spAutoFit/>
          </a:bodyPr>
          <a:lstStyle/>
          <a:p>
            <a:r>
              <a:rPr lang="en-AU">
                <a:latin typeface="Arial" panose="020B0604020202020204" pitchFamily="34" charset="0"/>
                <a:cs typeface="Arial" panose="020B0604020202020204" pitchFamily="34" charset="0"/>
              </a:rPr>
              <a:t>Step forwards and swing</a:t>
            </a:r>
          </a:p>
        </p:txBody>
      </p:sp>
      <p:cxnSp>
        <p:nvCxnSpPr>
          <p:cNvPr id="13" name="Straight Connector 12">
            <a:extLst>
              <a:ext uri="{FF2B5EF4-FFF2-40B4-BE49-F238E27FC236}">
                <a16:creationId xmlns:a16="http://schemas.microsoft.com/office/drawing/2014/main" id="{2F17F197-9FFC-2BE3-A229-07C5AAB691EA}"/>
              </a:ext>
            </a:extLst>
          </p:cNvPr>
          <p:cNvCxnSpPr>
            <a:cxnSpLocks/>
            <a:stCxn id="9" idx="1"/>
          </p:cNvCxnSpPr>
          <p:nvPr/>
        </p:nvCxnSpPr>
        <p:spPr>
          <a:xfrm flipH="1">
            <a:off x="5780690" y="4647542"/>
            <a:ext cx="2185107"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pic>
        <p:nvPicPr>
          <p:cNvPr id="7" name="Picture 6" descr="An icon indicating a student slide.">
            <a:extLst>
              <a:ext uri="{FF2B5EF4-FFF2-40B4-BE49-F238E27FC236}">
                <a16:creationId xmlns:a16="http://schemas.microsoft.com/office/drawing/2014/main" id="{15919E8D-F5E2-2F34-1428-C185766E9C68}"/>
              </a:ext>
            </a:extLst>
          </p:cNvPr>
          <p:cNvPicPr>
            <a:picLocks noChangeAspect="1"/>
          </p:cNvPicPr>
          <p:nvPr/>
        </p:nvPicPr>
        <p:blipFill>
          <a:blip r:embed="rId4"/>
          <a:stretch>
            <a:fillRect/>
          </a:stretch>
        </p:blipFill>
        <p:spPr>
          <a:xfrm>
            <a:off x="11313471" y="82691"/>
            <a:ext cx="819579" cy="847546"/>
          </a:xfrm>
          <a:prstGeom prst="rect">
            <a:avLst/>
          </a:prstGeom>
        </p:spPr>
      </p:pic>
    </p:spTree>
    <p:extLst>
      <p:ext uri="{BB962C8B-B14F-4D97-AF65-F5344CB8AC3E}">
        <p14:creationId xmlns:p14="http://schemas.microsoft.com/office/powerpoint/2010/main" val="3005702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2EBB1-1971-AB2F-4A88-709262C22FC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935BACB-9745-FDD0-0B14-A63E27D24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006" y="1161032"/>
            <a:ext cx="4288558" cy="4754358"/>
          </a:xfrm>
          <a:prstGeom prst="rect">
            <a:avLst/>
          </a:prstGeom>
        </p:spPr>
      </p:pic>
      <p:sp>
        <p:nvSpPr>
          <p:cNvPr id="11" name="TextBox 10">
            <a:extLst>
              <a:ext uri="{FF2B5EF4-FFF2-40B4-BE49-F238E27FC236}">
                <a16:creationId xmlns:a16="http://schemas.microsoft.com/office/drawing/2014/main" id="{9DAC6C00-8DD4-D7A9-466B-FF3951A6D1D5}"/>
              </a:ext>
            </a:extLst>
          </p:cNvPr>
          <p:cNvSpPr txBox="1"/>
          <p:nvPr/>
        </p:nvSpPr>
        <p:spPr>
          <a:xfrm>
            <a:off x="222104" y="268773"/>
            <a:ext cx="11091368" cy="1312347"/>
          </a:xfrm>
          <a:prstGeom prst="rect">
            <a:avLst/>
          </a:prstGeom>
          <a:noFill/>
        </p:spPr>
        <p:txBody>
          <a:bodyPr wrap="square">
            <a:spAutoFit/>
          </a:bodyPr>
          <a:lstStyle/>
          <a:p>
            <a:pPr marL="627063" indent="-271463">
              <a:lnSpc>
                <a:spcPct val="115000"/>
              </a:lnSpc>
              <a:spcBef>
                <a:spcPts val="800"/>
              </a:spcBef>
              <a:spcAft>
                <a:spcPts val="1000"/>
              </a:spcAft>
            </a:pPr>
            <a:r>
              <a:rPr lang="en-AU" sz="3600" b="1" spc="-10" dirty="0">
                <a:solidFill>
                  <a:srgbClr val="002664"/>
                </a:solidFill>
                <a:latin typeface="Arial" panose="020B0604020202020204" pitchFamily="34" charset="0"/>
                <a:ea typeface="Calibri" panose="020F0502020204030204" pitchFamily="34" charset="0"/>
                <a:cs typeface="Calibri" panose="020F0502020204030204" pitchFamily="34" charset="0"/>
              </a:rPr>
              <a:t>T</a:t>
            </a:r>
            <a:r>
              <a:rPr lang="en-AU" sz="36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wo-handed strike (cricket): Right-handed</a:t>
            </a:r>
            <a:r>
              <a:rPr lang="en-AU" sz="3600" b="1" spc="-10" dirty="0">
                <a:solidFill>
                  <a:srgbClr val="002664"/>
                </a:solidFill>
                <a:latin typeface="Arial" panose="020B0604020202020204" pitchFamily="34" charset="0"/>
                <a:ea typeface="Calibri" panose="020F0502020204030204" pitchFamily="34" charset="0"/>
                <a:cs typeface="Calibri" panose="020F0502020204030204" pitchFamily="34" charset="0"/>
              </a:rPr>
              <a:t> </a:t>
            </a:r>
            <a:r>
              <a:rPr lang="en-AU" sz="3600" b="1" spc="-10" dirty="0">
                <a:solidFill>
                  <a:srgbClr val="002664"/>
                </a:solidFill>
                <a:effectLst/>
                <a:latin typeface="Arial" panose="020B0604020202020204" pitchFamily="34" charset="0"/>
                <a:ea typeface="Calibri" panose="020F0502020204030204" pitchFamily="34" charset="0"/>
                <a:cs typeface="Calibri" panose="020F0502020204030204" pitchFamily="34" charset="0"/>
              </a:rPr>
              <a:t>example</a:t>
            </a:r>
          </a:p>
        </p:txBody>
      </p:sp>
      <p:sp>
        <p:nvSpPr>
          <p:cNvPr id="10" name="TextBox 9">
            <a:extLst>
              <a:ext uri="{FF2B5EF4-FFF2-40B4-BE49-F238E27FC236}">
                <a16:creationId xmlns:a16="http://schemas.microsoft.com/office/drawing/2014/main" id="{45ADD6F2-CC46-9AA1-8D06-807CBA5F8230}"/>
              </a:ext>
            </a:extLst>
          </p:cNvPr>
          <p:cNvSpPr txBox="1"/>
          <p:nvPr/>
        </p:nvSpPr>
        <p:spPr>
          <a:xfrm>
            <a:off x="509723" y="1860635"/>
            <a:ext cx="3473698" cy="923330"/>
          </a:xfrm>
          <a:prstGeom prst="rect">
            <a:avLst/>
          </a:prstGeom>
          <a:noFill/>
        </p:spPr>
        <p:txBody>
          <a:bodyPr wrap="square" rtlCol="0">
            <a:spAutoFit/>
          </a:bodyPr>
          <a:lstStyle/>
          <a:p>
            <a:r>
              <a:rPr lang="en-AU">
                <a:latin typeface="Arial" panose="020B0604020202020204" pitchFamily="34" charset="0"/>
                <a:ea typeface="Arial" panose="020B0604020202020204" pitchFamily="34" charset="0"/>
              </a:rPr>
              <a:t>Eyes focus </a:t>
            </a:r>
            <a:r>
              <a:rPr lang="en-AU" sz="1800">
                <a:effectLst/>
                <a:latin typeface="Arial" panose="020B0604020202020204" pitchFamily="34" charset="0"/>
                <a:ea typeface="Arial" panose="020B0604020202020204" pitchFamily="34" charset="0"/>
              </a:rPr>
              <a:t>on target throughout the strike</a:t>
            </a:r>
          </a:p>
          <a:p>
            <a:endParaRPr lang="en-AU">
              <a:solidFill>
                <a:srgbClr val="002664"/>
              </a:solidFill>
            </a:endParaRPr>
          </a:p>
        </p:txBody>
      </p:sp>
      <p:cxnSp>
        <p:nvCxnSpPr>
          <p:cNvPr id="12" name="Straight Connector 11">
            <a:extLst>
              <a:ext uri="{FF2B5EF4-FFF2-40B4-BE49-F238E27FC236}">
                <a16:creationId xmlns:a16="http://schemas.microsoft.com/office/drawing/2014/main" id="{5F22734D-0D3F-9380-EF63-CAE4986247A1}"/>
              </a:ext>
            </a:extLst>
          </p:cNvPr>
          <p:cNvCxnSpPr>
            <a:cxnSpLocks/>
          </p:cNvCxnSpPr>
          <p:nvPr/>
        </p:nvCxnSpPr>
        <p:spPr>
          <a:xfrm>
            <a:off x="3478924" y="2226266"/>
            <a:ext cx="1587062"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FC36995-1637-00BF-4D37-6C1C747D2F86}"/>
              </a:ext>
            </a:extLst>
          </p:cNvPr>
          <p:cNvSpPr txBox="1"/>
          <p:nvPr/>
        </p:nvSpPr>
        <p:spPr>
          <a:xfrm>
            <a:off x="90668" y="6293387"/>
            <a:ext cx="11758432" cy="254237"/>
          </a:xfrm>
          <a:prstGeom prst="rect">
            <a:avLst/>
          </a:prstGeom>
          <a:noFill/>
        </p:spPr>
        <p:txBody>
          <a:bodyPr wrap="square">
            <a:spAutoFit/>
          </a:bodyPr>
          <a:lstStyle/>
          <a:p>
            <a:pPr marL="228600" marR="25400" lvl="0">
              <a:lnSpc>
                <a:spcPct val="115000"/>
              </a:lnSpc>
              <a:spcAft>
                <a:spcPts val="800"/>
              </a:spcAft>
              <a:defRPr/>
            </a:pPr>
            <a:r>
              <a:rPr kumimoji="0" lang="en-AU" sz="10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Image long description: </a:t>
            </a:r>
            <a:r>
              <a:rPr lang="en-US" sz="1000" dirty="0">
                <a:effectLst/>
                <a:latin typeface="Arial" panose="020B0604020202020204" pitchFamily="34" charset="0"/>
                <a:ea typeface="Arial" panose="020B0604020202020204" pitchFamily="34" charset="0"/>
              </a:rPr>
              <a:t>A </a:t>
            </a:r>
            <a:r>
              <a:rPr lang="en-AU" sz="1000" dirty="0">
                <a:latin typeface="Arial" panose="020B0604020202020204" pitchFamily="34" charset="0"/>
                <a:ea typeface="Arial" panose="020B0604020202020204" pitchFamily="34" charset="0"/>
              </a:rPr>
              <a:t>person, wearing a hat is </a:t>
            </a:r>
            <a:r>
              <a:rPr lang="en-AU" sz="1000" dirty="0">
                <a:solidFill>
                  <a:prstClr val="black"/>
                </a:solidFill>
                <a:latin typeface="Arial" panose="020B0604020202020204" pitchFamily="34" charset="0"/>
                <a:ea typeface="Arial" panose="020B0604020202020204" pitchFamily="34" charset="0"/>
              </a:rPr>
              <a:t>holding a cricket bat. A small ball sits on a cone.</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Lines and dots connect to show the position of parts of the body.</a:t>
            </a:r>
          </a:p>
        </p:txBody>
      </p:sp>
      <p:sp>
        <p:nvSpPr>
          <p:cNvPr id="17" name="TextBox 16">
            <a:extLst>
              <a:ext uri="{FF2B5EF4-FFF2-40B4-BE49-F238E27FC236}">
                <a16:creationId xmlns:a16="http://schemas.microsoft.com/office/drawing/2014/main" id="{51FFCC53-1830-6267-70ED-5B802247F485}"/>
              </a:ext>
            </a:extLst>
          </p:cNvPr>
          <p:cNvSpPr txBox="1"/>
          <p:nvPr/>
        </p:nvSpPr>
        <p:spPr>
          <a:xfrm>
            <a:off x="7336677" y="2794062"/>
            <a:ext cx="3261018" cy="369332"/>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Side-</a:t>
            </a:r>
            <a:r>
              <a:rPr lang="en-AU" sz="1800" dirty="0">
                <a:effectLst/>
                <a:latin typeface="Arial" panose="020B0604020202020204" pitchFamily="34" charset="0"/>
                <a:ea typeface="Arial" panose="020B0604020202020204" pitchFamily="34" charset="0"/>
              </a:rPr>
              <a:t>on to target</a:t>
            </a:r>
          </a:p>
        </p:txBody>
      </p:sp>
      <p:cxnSp>
        <p:nvCxnSpPr>
          <p:cNvPr id="18" name="Straight Connector 17">
            <a:extLst>
              <a:ext uri="{FF2B5EF4-FFF2-40B4-BE49-F238E27FC236}">
                <a16:creationId xmlns:a16="http://schemas.microsoft.com/office/drawing/2014/main" id="{54478FC8-CC75-5417-5864-0269BE4011B4}"/>
              </a:ext>
            </a:extLst>
          </p:cNvPr>
          <p:cNvCxnSpPr>
            <a:cxnSpLocks/>
          </p:cNvCxnSpPr>
          <p:nvPr/>
        </p:nvCxnSpPr>
        <p:spPr>
          <a:xfrm flipH="1">
            <a:off x="6598495" y="2992181"/>
            <a:ext cx="728680"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62F40CB-7AF3-10F3-42DE-A333BCF30C54}"/>
              </a:ext>
            </a:extLst>
          </p:cNvPr>
          <p:cNvSpPr txBox="1"/>
          <p:nvPr/>
        </p:nvSpPr>
        <p:spPr>
          <a:xfrm>
            <a:off x="529398" y="2599299"/>
            <a:ext cx="3060936" cy="646331"/>
          </a:xfrm>
          <a:prstGeom prst="rect">
            <a:avLst/>
          </a:prstGeom>
          <a:noFill/>
        </p:spPr>
        <p:txBody>
          <a:bodyPr wrap="square" rtlCol="0">
            <a:spAutoFit/>
          </a:bodyPr>
          <a:lstStyle/>
          <a:p>
            <a:r>
              <a:rPr lang="en-AU">
                <a:latin typeface="Arial" panose="020B0604020202020204" pitchFamily="34" charset="0"/>
                <a:ea typeface="Arial" panose="020B0604020202020204" pitchFamily="34" charset="0"/>
              </a:rPr>
              <a:t>Rotate arms across body and follow through with bat</a:t>
            </a:r>
            <a:endParaRPr lang="en-AU" sz="1800">
              <a:effectLst/>
              <a:latin typeface="Arial" panose="020B0604020202020204" pitchFamily="34" charset="0"/>
              <a:ea typeface="Arial" panose="020B0604020202020204" pitchFamily="34" charset="0"/>
            </a:endParaRPr>
          </a:p>
        </p:txBody>
      </p:sp>
      <p:cxnSp>
        <p:nvCxnSpPr>
          <p:cNvPr id="6" name="Straight Connector 5">
            <a:extLst>
              <a:ext uri="{FF2B5EF4-FFF2-40B4-BE49-F238E27FC236}">
                <a16:creationId xmlns:a16="http://schemas.microsoft.com/office/drawing/2014/main" id="{FF8B684F-7349-EE01-7ABD-CD7F54938DBF}"/>
              </a:ext>
            </a:extLst>
          </p:cNvPr>
          <p:cNvCxnSpPr>
            <a:cxnSpLocks/>
          </p:cNvCxnSpPr>
          <p:nvPr/>
        </p:nvCxnSpPr>
        <p:spPr>
          <a:xfrm>
            <a:off x="3478924" y="2819868"/>
            <a:ext cx="1587062"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025B19D-670E-F452-E258-B5395D44B159}"/>
              </a:ext>
            </a:extLst>
          </p:cNvPr>
          <p:cNvSpPr txBox="1"/>
          <p:nvPr/>
        </p:nvSpPr>
        <p:spPr>
          <a:xfrm>
            <a:off x="527215" y="3402529"/>
            <a:ext cx="3028810" cy="923330"/>
          </a:xfrm>
          <a:prstGeom prst="rect">
            <a:avLst/>
          </a:prstGeom>
          <a:noFill/>
        </p:spPr>
        <p:txBody>
          <a:bodyPr wrap="square" rtlCol="0">
            <a:spAutoFit/>
          </a:bodyPr>
          <a:lstStyle/>
          <a:p>
            <a:r>
              <a:rPr lang="en-AU">
                <a:latin typeface="Arial" panose="020B0604020202020204" pitchFamily="34" charset="0"/>
                <a:cs typeface="Arial" panose="020B0604020202020204" pitchFamily="34" charset="0"/>
              </a:rPr>
              <a:t>Hands next to each other, dominant hand at the base of bat</a:t>
            </a:r>
          </a:p>
        </p:txBody>
      </p:sp>
      <p:cxnSp>
        <p:nvCxnSpPr>
          <p:cNvPr id="5" name="Straight Connector 4">
            <a:extLst>
              <a:ext uri="{FF2B5EF4-FFF2-40B4-BE49-F238E27FC236}">
                <a16:creationId xmlns:a16="http://schemas.microsoft.com/office/drawing/2014/main" id="{3C78D087-F916-3353-96E2-E80A99CFCC1E}"/>
              </a:ext>
            </a:extLst>
          </p:cNvPr>
          <p:cNvCxnSpPr>
            <a:cxnSpLocks/>
          </p:cNvCxnSpPr>
          <p:nvPr/>
        </p:nvCxnSpPr>
        <p:spPr>
          <a:xfrm>
            <a:off x="3478924" y="3733733"/>
            <a:ext cx="1573374"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2FB2F6DE-CA5D-E774-583F-88117F4F1C77}"/>
              </a:ext>
            </a:extLst>
          </p:cNvPr>
          <p:cNvSpPr txBox="1"/>
          <p:nvPr/>
        </p:nvSpPr>
        <p:spPr>
          <a:xfrm>
            <a:off x="7327175" y="3429000"/>
            <a:ext cx="3261018" cy="646331"/>
          </a:xfrm>
          <a:prstGeom prst="rect">
            <a:avLst/>
          </a:prstGeom>
          <a:noFill/>
        </p:spPr>
        <p:txBody>
          <a:bodyPr wrap="square" rtlCol="0">
            <a:spAutoFit/>
          </a:bodyPr>
          <a:lstStyle/>
          <a:p>
            <a:r>
              <a:rPr lang="en-AU">
                <a:latin typeface="Arial" panose="020B0604020202020204" pitchFamily="34" charset="0"/>
                <a:ea typeface="Arial" panose="020B0604020202020204" pitchFamily="34" charset="0"/>
              </a:rPr>
              <a:t>Hips stable with minimal rotation </a:t>
            </a:r>
            <a:r>
              <a:rPr lang="en-AU" sz="1800">
                <a:effectLst/>
                <a:latin typeface="Arial" panose="020B0604020202020204" pitchFamily="34" charset="0"/>
                <a:ea typeface="Arial" panose="020B0604020202020204" pitchFamily="34" charset="0"/>
              </a:rPr>
              <a:t>through the strike</a:t>
            </a:r>
          </a:p>
        </p:txBody>
      </p:sp>
      <p:cxnSp>
        <p:nvCxnSpPr>
          <p:cNvPr id="7" name="Straight Connector 6">
            <a:extLst>
              <a:ext uri="{FF2B5EF4-FFF2-40B4-BE49-F238E27FC236}">
                <a16:creationId xmlns:a16="http://schemas.microsoft.com/office/drawing/2014/main" id="{E2490B25-FAFF-AB88-592B-78A8F8D85D75}"/>
              </a:ext>
            </a:extLst>
          </p:cNvPr>
          <p:cNvCxnSpPr>
            <a:cxnSpLocks/>
          </p:cNvCxnSpPr>
          <p:nvPr/>
        </p:nvCxnSpPr>
        <p:spPr>
          <a:xfrm flipH="1">
            <a:off x="6598495" y="3629396"/>
            <a:ext cx="728680"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pic>
        <p:nvPicPr>
          <p:cNvPr id="9" name="Picture 8" descr="An icon indicating a student slide.">
            <a:extLst>
              <a:ext uri="{FF2B5EF4-FFF2-40B4-BE49-F238E27FC236}">
                <a16:creationId xmlns:a16="http://schemas.microsoft.com/office/drawing/2014/main" id="{ABB18913-AF0F-E1AF-1812-D607EA4DA5C1}"/>
              </a:ext>
            </a:extLst>
          </p:cNvPr>
          <p:cNvPicPr>
            <a:picLocks noChangeAspect="1"/>
          </p:cNvPicPr>
          <p:nvPr/>
        </p:nvPicPr>
        <p:blipFill>
          <a:blip r:embed="rId4"/>
          <a:stretch>
            <a:fillRect/>
          </a:stretch>
        </p:blipFill>
        <p:spPr>
          <a:xfrm>
            <a:off x="11313471" y="82691"/>
            <a:ext cx="819579" cy="847546"/>
          </a:xfrm>
          <a:prstGeom prst="rect">
            <a:avLst/>
          </a:prstGeom>
        </p:spPr>
      </p:pic>
    </p:spTree>
    <p:extLst>
      <p:ext uri="{BB962C8B-B14F-4D97-AF65-F5344CB8AC3E}">
        <p14:creationId xmlns:p14="http://schemas.microsoft.com/office/powerpoint/2010/main" val="338306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3B812-6C1E-AD7D-08E9-60C0C3527814}"/>
            </a:ext>
          </a:extLst>
        </p:cNvPr>
        <p:cNvGrpSpPr/>
        <p:nvPr/>
      </p:nvGrpSpPr>
      <p:grpSpPr>
        <a:xfrm>
          <a:off x="0" y="0"/>
          <a:ext cx="0" cy="0"/>
          <a:chOff x="0" y="0"/>
          <a:chExt cx="0" cy="0"/>
        </a:xfrm>
      </p:grpSpPr>
      <p:pic>
        <p:nvPicPr>
          <p:cNvPr id="4" name="Picture 3" descr="A blue drawing of a person stretching&#10;&#10;AI-generated content may be incorrect.">
            <a:extLst>
              <a:ext uri="{FF2B5EF4-FFF2-40B4-BE49-F238E27FC236}">
                <a16:creationId xmlns:a16="http://schemas.microsoft.com/office/drawing/2014/main" id="{D3582741-99E2-A6E4-6D62-3DB2249F6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775" y="437371"/>
            <a:ext cx="4648626" cy="5153533"/>
          </a:xfrm>
          <a:prstGeom prst="rect">
            <a:avLst/>
          </a:prstGeom>
        </p:spPr>
      </p:pic>
      <p:sp>
        <p:nvSpPr>
          <p:cNvPr id="11" name="TextBox 10">
            <a:extLst>
              <a:ext uri="{FF2B5EF4-FFF2-40B4-BE49-F238E27FC236}">
                <a16:creationId xmlns:a16="http://schemas.microsoft.com/office/drawing/2014/main" id="{E402E1AB-F41B-2148-1518-A90F034D540C}"/>
              </a:ext>
            </a:extLst>
          </p:cNvPr>
          <p:cNvSpPr txBox="1"/>
          <p:nvPr/>
        </p:nvSpPr>
        <p:spPr>
          <a:xfrm>
            <a:off x="708678" y="235709"/>
            <a:ext cx="7950229" cy="675249"/>
          </a:xfrm>
          <a:prstGeom prst="rect">
            <a:avLst/>
          </a:prstGeom>
          <a:noFill/>
        </p:spPr>
        <p:txBody>
          <a:bodyPr wrap="square">
            <a:spAutoFit/>
          </a:bodyPr>
          <a:lstStyle/>
          <a:p>
            <a:pPr marL="627063" indent="-271463">
              <a:lnSpc>
                <a:spcPct val="115000"/>
              </a:lnSpc>
              <a:spcBef>
                <a:spcPts val="800"/>
              </a:spcBef>
              <a:spcAft>
                <a:spcPts val="1000"/>
              </a:spcAft>
            </a:pPr>
            <a:r>
              <a:rPr lang="en-AU" sz="3600" b="1" spc="-10">
                <a:solidFill>
                  <a:srgbClr val="002664"/>
                </a:solidFill>
                <a:latin typeface="Arial" panose="020B0604020202020204" pitchFamily="34" charset="0"/>
                <a:ea typeface="Calibri" panose="020F0502020204030204" pitchFamily="34" charset="0"/>
                <a:cs typeface="Calibri" panose="020F0502020204030204" pitchFamily="34" charset="0"/>
              </a:rPr>
              <a:t>D</a:t>
            </a:r>
            <a:r>
              <a:rPr lang="en-AU" sz="3600" b="1" spc="-10">
                <a:solidFill>
                  <a:srgbClr val="002664"/>
                </a:solidFill>
                <a:effectLst/>
                <a:latin typeface="Arial" panose="020B0604020202020204" pitchFamily="34" charset="0"/>
                <a:ea typeface="Calibri" panose="020F0502020204030204" pitchFamily="34" charset="0"/>
                <a:cs typeface="Calibri" panose="020F0502020204030204" pitchFamily="34" charset="0"/>
              </a:rPr>
              <a:t>odge</a:t>
            </a:r>
          </a:p>
        </p:txBody>
      </p:sp>
      <p:sp>
        <p:nvSpPr>
          <p:cNvPr id="10" name="TextBox 9">
            <a:extLst>
              <a:ext uri="{FF2B5EF4-FFF2-40B4-BE49-F238E27FC236}">
                <a16:creationId xmlns:a16="http://schemas.microsoft.com/office/drawing/2014/main" id="{1AD3BF77-0C32-5752-C947-A9894130A15E}"/>
              </a:ext>
            </a:extLst>
          </p:cNvPr>
          <p:cNvSpPr txBox="1"/>
          <p:nvPr/>
        </p:nvSpPr>
        <p:spPr>
          <a:xfrm>
            <a:off x="1341587" y="2325000"/>
            <a:ext cx="2436188" cy="369332"/>
          </a:xfrm>
          <a:prstGeom prst="rect">
            <a:avLst/>
          </a:prstGeom>
          <a:noFill/>
        </p:spPr>
        <p:txBody>
          <a:bodyPr wrap="square" rtlCol="0">
            <a:spAutoFit/>
          </a:bodyPr>
          <a:lstStyle/>
          <a:p>
            <a:r>
              <a:rPr lang="en-AU" sz="1800">
                <a:effectLst/>
                <a:latin typeface="Arial" panose="020B0604020202020204" pitchFamily="34" charset="0"/>
                <a:ea typeface="Arial" panose="020B0604020202020204" pitchFamily="34" charset="0"/>
              </a:rPr>
              <a:t>Eyes </a:t>
            </a:r>
            <a:r>
              <a:rPr lang="en-AU">
                <a:latin typeface="Arial" panose="020B0604020202020204" pitchFamily="34" charset="0"/>
                <a:ea typeface="Arial" panose="020B0604020202020204" pitchFamily="34" charset="0"/>
              </a:rPr>
              <a:t>focus forward</a:t>
            </a:r>
            <a:endParaRPr lang="en-AU" sz="1800">
              <a:effectLst/>
              <a:latin typeface="Arial" panose="020B0604020202020204" pitchFamily="34" charset="0"/>
              <a:ea typeface="Arial" panose="020B0604020202020204" pitchFamily="34" charset="0"/>
            </a:endParaRPr>
          </a:p>
        </p:txBody>
      </p:sp>
      <p:cxnSp>
        <p:nvCxnSpPr>
          <p:cNvPr id="14" name="Straight Connector 13">
            <a:extLst>
              <a:ext uri="{FF2B5EF4-FFF2-40B4-BE49-F238E27FC236}">
                <a16:creationId xmlns:a16="http://schemas.microsoft.com/office/drawing/2014/main" id="{41DE88EB-6254-B95C-B2A2-96BFDD6A6BC3}"/>
              </a:ext>
            </a:extLst>
          </p:cNvPr>
          <p:cNvCxnSpPr>
            <a:cxnSpLocks/>
          </p:cNvCxnSpPr>
          <p:nvPr/>
        </p:nvCxnSpPr>
        <p:spPr>
          <a:xfrm>
            <a:off x="3465367" y="2534590"/>
            <a:ext cx="1415048"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4E48406-1565-78AB-7140-E2D30EDFFB38}"/>
              </a:ext>
            </a:extLst>
          </p:cNvPr>
          <p:cNvSpPr txBox="1"/>
          <p:nvPr/>
        </p:nvSpPr>
        <p:spPr>
          <a:xfrm>
            <a:off x="339471" y="6243778"/>
            <a:ext cx="11656465" cy="400110"/>
          </a:xfrm>
          <a:prstGeom prst="rect">
            <a:avLst/>
          </a:prstGeom>
          <a:noFill/>
        </p:spPr>
        <p:txBody>
          <a:bodyPr wrap="square">
            <a:spAutoFit/>
          </a:bodyPr>
          <a:lstStyle/>
          <a:p>
            <a:r>
              <a:rPr kumimoji="0" lang="en-AU" sz="10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Image long description</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lang="en-US" sz="1000" dirty="0">
                <a:effectLst/>
                <a:latin typeface="Arial" panose="020B0604020202020204" pitchFamily="34" charset="0"/>
                <a:ea typeface="Arial" panose="020B0604020202020204" pitchFamily="34" charset="0"/>
              </a:rPr>
              <a:t>A </a:t>
            </a:r>
            <a:r>
              <a:rPr lang="en-AU" sz="1000" dirty="0">
                <a:latin typeface="Arial" panose="020B0604020202020204" pitchFamily="34" charset="0"/>
                <a:ea typeface="Arial" panose="020B0604020202020204" pitchFamily="34" charset="0"/>
              </a:rPr>
              <a:t>person, wearing a hat,</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leans slightly forward and to the side over a bent knee, bearing the body weight. The oppos</a:t>
            </a:r>
            <a:r>
              <a:rPr lang="en-AU" sz="1000" dirty="0" err="1">
                <a:solidFill>
                  <a:prstClr val="black"/>
                </a:solidFill>
                <a:latin typeface="Arial" panose="020B0604020202020204" pitchFamily="34" charset="0"/>
                <a:ea typeface="Arial" panose="020B0604020202020204" pitchFamily="34" charset="0"/>
              </a:rPr>
              <a:t>ite</a:t>
            </a:r>
            <a:r>
              <a:rPr lang="en-AU" sz="1000" dirty="0">
                <a:solidFill>
                  <a:prstClr val="black"/>
                </a:solidFill>
                <a:latin typeface="Arial" panose="020B0604020202020204" pitchFamily="34" charset="0"/>
                <a:ea typeface="Arial" panose="020B0604020202020204" pitchFamily="34" charset="0"/>
              </a:rPr>
              <a:t> </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leg is straight. Lines and dots connect to show the position of parts of the body.</a:t>
            </a:r>
          </a:p>
        </p:txBody>
      </p:sp>
      <p:sp>
        <p:nvSpPr>
          <p:cNvPr id="20" name="TextBox 19">
            <a:extLst>
              <a:ext uri="{FF2B5EF4-FFF2-40B4-BE49-F238E27FC236}">
                <a16:creationId xmlns:a16="http://schemas.microsoft.com/office/drawing/2014/main" id="{CF5B2840-EACA-B3C2-D388-A2908FB0FAC0}"/>
              </a:ext>
            </a:extLst>
          </p:cNvPr>
          <p:cNvSpPr txBox="1"/>
          <p:nvPr/>
        </p:nvSpPr>
        <p:spPr>
          <a:xfrm>
            <a:off x="8412648" y="3081051"/>
            <a:ext cx="3442679" cy="923330"/>
          </a:xfrm>
          <a:prstGeom prst="rect">
            <a:avLst/>
          </a:prstGeom>
          <a:noFill/>
        </p:spPr>
        <p:txBody>
          <a:bodyPr wrap="square" rtlCol="0">
            <a:spAutoFit/>
          </a:bodyPr>
          <a:lstStyle/>
          <a:p>
            <a:r>
              <a:rPr lang="en-AU" dirty="0">
                <a:latin typeface="Arial" panose="020B0604020202020204" pitchFamily="34" charset="0"/>
                <a:ea typeface="Arial" panose="020B0604020202020204" pitchFamily="34" charset="0"/>
              </a:rPr>
              <a:t>Lower the body during change of direction or in the direction of</a:t>
            </a:r>
          </a:p>
          <a:p>
            <a:r>
              <a:rPr lang="en-AU" dirty="0">
                <a:latin typeface="Arial" panose="020B0604020202020204" pitchFamily="34" charset="0"/>
                <a:ea typeface="Arial" panose="020B0604020202020204" pitchFamily="34" charset="0"/>
              </a:rPr>
              <a:t>travel</a:t>
            </a:r>
            <a:endParaRPr lang="en-AU" dirty="0">
              <a:solidFill>
                <a:srgbClr val="002664"/>
              </a:solidFill>
            </a:endParaRPr>
          </a:p>
        </p:txBody>
      </p:sp>
      <p:cxnSp>
        <p:nvCxnSpPr>
          <p:cNvPr id="6" name="Straight Connector 5">
            <a:extLst>
              <a:ext uri="{FF2B5EF4-FFF2-40B4-BE49-F238E27FC236}">
                <a16:creationId xmlns:a16="http://schemas.microsoft.com/office/drawing/2014/main" id="{E052E7DE-722B-DDD8-B77A-43C1E66C439A}"/>
              </a:ext>
            </a:extLst>
          </p:cNvPr>
          <p:cNvCxnSpPr>
            <a:cxnSpLocks/>
          </p:cNvCxnSpPr>
          <p:nvPr/>
        </p:nvCxnSpPr>
        <p:spPr>
          <a:xfrm flipH="1">
            <a:off x="6980222" y="3466927"/>
            <a:ext cx="1432426"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47B566E8-0308-E5EE-F7CA-9CC6DD7BACD3}"/>
              </a:ext>
            </a:extLst>
          </p:cNvPr>
          <p:cNvSpPr txBox="1"/>
          <p:nvPr/>
        </p:nvSpPr>
        <p:spPr>
          <a:xfrm>
            <a:off x="2130221" y="3759574"/>
            <a:ext cx="1415048" cy="383823"/>
          </a:xfrm>
          <a:prstGeom prst="rect">
            <a:avLst/>
          </a:prstGeom>
          <a:noFill/>
        </p:spPr>
        <p:txBody>
          <a:bodyPr wrap="square">
            <a:spAutoFit/>
          </a:bodyPr>
          <a:lstStyle/>
          <a:p>
            <a:pPr marL="90487" marR="25400" lvl="0">
              <a:lnSpc>
                <a:spcPct val="115000"/>
              </a:lnSpc>
            </a:pPr>
            <a:r>
              <a:rPr lang="en-AU" dirty="0">
                <a:latin typeface="Arial" panose="020B0604020202020204" pitchFamily="34" charset="0"/>
                <a:ea typeface="Arial" panose="020B0604020202020204" pitchFamily="34" charset="0"/>
                <a:cs typeface="Arial" panose="020B0604020202020204" pitchFamily="34" charset="0"/>
              </a:rPr>
              <a:t>B</a:t>
            </a:r>
            <a:r>
              <a:rPr lang="en-AU" sz="1800" dirty="0">
                <a:effectLst/>
                <a:latin typeface="Arial" panose="020B0604020202020204" pitchFamily="34" charset="0"/>
                <a:ea typeface="Arial" panose="020B0604020202020204" pitchFamily="34" charset="0"/>
                <a:cs typeface="Arial" panose="020B0604020202020204" pitchFamily="34" charset="0"/>
              </a:rPr>
              <a:t>ent knee</a:t>
            </a:r>
          </a:p>
        </p:txBody>
      </p:sp>
      <p:cxnSp>
        <p:nvCxnSpPr>
          <p:cNvPr id="8" name="Straight Connector 7">
            <a:extLst>
              <a:ext uri="{FF2B5EF4-FFF2-40B4-BE49-F238E27FC236}">
                <a16:creationId xmlns:a16="http://schemas.microsoft.com/office/drawing/2014/main" id="{A8DA2700-2FC9-1667-BC55-2A140B1DBBF9}"/>
              </a:ext>
            </a:extLst>
          </p:cNvPr>
          <p:cNvCxnSpPr>
            <a:cxnSpLocks/>
          </p:cNvCxnSpPr>
          <p:nvPr/>
        </p:nvCxnSpPr>
        <p:spPr>
          <a:xfrm>
            <a:off x="3465367" y="4024309"/>
            <a:ext cx="1415048" cy="1212"/>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9EA157E-D068-9B2C-05DE-91F2E806A0E6}"/>
              </a:ext>
            </a:extLst>
          </p:cNvPr>
          <p:cNvSpPr txBox="1"/>
          <p:nvPr/>
        </p:nvSpPr>
        <p:spPr>
          <a:xfrm>
            <a:off x="8285793" y="4657255"/>
            <a:ext cx="3710143" cy="383823"/>
          </a:xfrm>
          <a:prstGeom prst="rect">
            <a:avLst/>
          </a:prstGeom>
          <a:noFill/>
        </p:spPr>
        <p:txBody>
          <a:bodyPr wrap="square">
            <a:spAutoFit/>
          </a:bodyPr>
          <a:lstStyle/>
          <a:p>
            <a:pPr marL="90487" marR="25400" lvl="0">
              <a:lnSpc>
                <a:spcPct val="115000"/>
              </a:lnSpc>
            </a:pPr>
            <a:r>
              <a:rPr lang="en-AU">
                <a:latin typeface="Arial" panose="020B0604020202020204" pitchFamily="34" charset="0"/>
                <a:ea typeface="Arial" panose="020B0604020202020204" pitchFamily="34" charset="0"/>
                <a:cs typeface="Arial" panose="020B0604020202020204" pitchFamily="34" charset="0"/>
              </a:rPr>
              <a:t>P</a:t>
            </a:r>
            <a:r>
              <a:rPr lang="en-AU" sz="1800">
                <a:effectLst/>
                <a:latin typeface="Arial" panose="020B0604020202020204" pitchFamily="34" charset="0"/>
                <a:ea typeface="Arial" panose="020B0604020202020204" pitchFamily="34" charset="0"/>
                <a:cs typeface="Arial" panose="020B0604020202020204" pitchFamily="34" charset="0"/>
              </a:rPr>
              <a:t>ush off the outside foot</a:t>
            </a:r>
          </a:p>
        </p:txBody>
      </p:sp>
      <p:cxnSp>
        <p:nvCxnSpPr>
          <p:cNvPr id="16" name="Straight Connector 15">
            <a:extLst>
              <a:ext uri="{FF2B5EF4-FFF2-40B4-BE49-F238E27FC236}">
                <a16:creationId xmlns:a16="http://schemas.microsoft.com/office/drawing/2014/main" id="{09BEC349-18D1-F55E-3956-8095EF17205A}"/>
              </a:ext>
            </a:extLst>
          </p:cNvPr>
          <p:cNvCxnSpPr>
            <a:cxnSpLocks/>
          </p:cNvCxnSpPr>
          <p:nvPr/>
        </p:nvCxnSpPr>
        <p:spPr>
          <a:xfrm flipH="1">
            <a:off x="7666704" y="4865416"/>
            <a:ext cx="745944"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descr="An icon indicating a student slide.">
            <a:extLst>
              <a:ext uri="{FF2B5EF4-FFF2-40B4-BE49-F238E27FC236}">
                <a16:creationId xmlns:a16="http://schemas.microsoft.com/office/drawing/2014/main" id="{532E8A2C-B7A3-D90B-AC0A-0F22F6A8D373}"/>
              </a:ext>
            </a:extLst>
          </p:cNvPr>
          <p:cNvPicPr>
            <a:picLocks noChangeAspect="1"/>
          </p:cNvPicPr>
          <p:nvPr/>
        </p:nvPicPr>
        <p:blipFill>
          <a:blip r:embed="rId4"/>
          <a:stretch>
            <a:fillRect/>
          </a:stretch>
        </p:blipFill>
        <p:spPr>
          <a:xfrm>
            <a:off x="11313471" y="82691"/>
            <a:ext cx="819579" cy="847546"/>
          </a:xfrm>
          <a:prstGeom prst="rect">
            <a:avLst/>
          </a:prstGeom>
        </p:spPr>
      </p:pic>
    </p:spTree>
    <p:extLst>
      <p:ext uri="{BB962C8B-B14F-4D97-AF65-F5344CB8AC3E}">
        <p14:creationId xmlns:p14="http://schemas.microsoft.com/office/powerpoint/2010/main" val="1744545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6AE35-7AB3-5A28-1B1B-9A40A5B03FCB}"/>
            </a:ext>
          </a:extLst>
        </p:cNvPr>
        <p:cNvGrpSpPr/>
        <p:nvPr/>
      </p:nvGrpSpPr>
      <p:grpSpPr>
        <a:xfrm>
          <a:off x="0" y="0"/>
          <a:ext cx="0" cy="0"/>
          <a:chOff x="0" y="0"/>
          <a:chExt cx="0" cy="0"/>
        </a:xfrm>
      </p:grpSpPr>
      <p:pic>
        <p:nvPicPr>
          <p:cNvPr id="2" name="Picture 1" descr="A blue drawing of a person running&#10;&#10;AI-generated content may be incorrect.">
            <a:extLst>
              <a:ext uri="{FF2B5EF4-FFF2-40B4-BE49-F238E27FC236}">
                <a16:creationId xmlns:a16="http://schemas.microsoft.com/office/drawing/2014/main" id="{BDDA0E41-6D32-6B3C-16B9-A835AAC18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436" y="1096736"/>
            <a:ext cx="4320290" cy="4789535"/>
          </a:xfrm>
          <a:prstGeom prst="rect">
            <a:avLst/>
          </a:prstGeom>
        </p:spPr>
      </p:pic>
      <p:sp>
        <p:nvSpPr>
          <p:cNvPr id="11" name="TextBox 10">
            <a:extLst>
              <a:ext uri="{FF2B5EF4-FFF2-40B4-BE49-F238E27FC236}">
                <a16:creationId xmlns:a16="http://schemas.microsoft.com/office/drawing/2014/main" id="{55FBDFAC-4443-B0CB-C310-B09C065031C9}"/>
              </a:ext>
            </a:extLst>
          </p:cNvPr>
          <p:cNvSpPr txBox="1"/>
          <p:nvPr/>
        </p:nvSpPr>
        <p:spPr>
          <a:xfrm>
            <a:off x="75801" y="239150"/>
            <a:ext cx="7950229" cy="675249"/>
          </a:xfrm>
          <a:prstGeom prst="rect">
            <a:avLst/>
          </a:prstGeom>
          <a:noFill/>
        </p:spPr>
        <p:txBody>
          <a:bodyPr wrap="square">
            <a:spAutoFit/>
          </a:bodyPr>
          <a:lstStyle/>
          <a:p>
            <a:pPr marL="627063" indent="-271463">
              <a:lnSpc>
                <a:spcPct val="115000"/>
              </a:lnSpc>
              <a:spcBef>
                <a:spcPts val="800"/>
              </a:spcBef>
              <a:spcAft>
                <a:spcPts val="1000"/>
              </a:spcAft>
            </a:pPr>
            <a:r>
              <a:rPr lang="en-AU" sz="3600" b="1" spc="-10">
                <a:solidFill>
                  <a:srgbClr val="002664"/>
                </a:solidFill>
                <a:latin typeface="Arial" panose="020B0604020202020204" pitchFamily="34" charset="0"/>
                <a:ea typeface="Calibri" panose="020F0502020204030204" pitchFamily="34" charset="0"/>
                <a:cs typeface="Calibri" panose="020F0502020204030204" pitchFamily="34" charset="0"/>
              </a:rPr>
              <a:t>L</a:t>
            </a:r>
            <a:r>
              <a:rPr lang="en-AU" sz="3600" b="1" spc="-10">
                <a:solidFill>
                  <a:srgbClr val="002664"/>
                </a:solidFill>
                <a:effectLst/>
                <a:latin typeface="Arial" panose="020B0604020202020204" pitchFamily="34" charset="0"/>
                <a:ea typeface="Calibri" panose="020F0502020204030204" pitchFamily="34" charset="0"/>
                <a:cs typeface="Calibri" panose="020F0502020204030204" pitchFamily="34" charset="0"/>
              </a:rPr>
              <a:t>eap</a:t>
            </a:r>
          </a:p>
        </p:txBody>
      </p:sp>
      <p:sp>
        <p:nvSpPr>
          <p:cNvPr id="10" name="TextBox 9">
            <a:extLst>
              <a:ext uri="{FF2B5EF4-FFF2-40B4-BE49-F238E27FC236}">
                <a16:creationId xmlns:a16="http://schemas.microsoft.com/office/drawing/2014/main" id="{839B8FE9-62EB-ABD6-245A-0FCEA867A858}"/>
              </a:ext>
            </a:extLst>
          </p:cNvPr>
          <p:cNvSpPr txBox="1"/>
          <p:nvPr/>
        </p:nvSpPr>
        <p:spPr>
          <a:xfrm>
            <a:off x="7533494" y="1634699"/>
            <a:ext cx="2997295" cy="646331"/>
          </a:xfrm>
          <a:prstGeom prst="rect">
            <a:avLst/>
          </a:prstGeom>
          <a:noFill/>
        </p:spPr>
        <p:txBody>
          <a:bodyPr wrap="square" rtlCol="0">
            <a:spAutoFit/>
          </a:bodyPr>
          <a:lstStyle/>
          <a:p>
            <a:r>
              <a:rPr lang="en-AU" sz="1800">
                <a:effectLst/>
                <a:latin typeface="Arial" panose="020B0604020202020204" pitchFamily="34" charset="0"/>
                <a:ea typeface="Arial" panose="020B0604020202020204" pitchFamily="34" charset="0"/>
              </a:rPr>
              <a:t>Eyes focus forward throughout the leap</a:t>
            </a:r>
          </a:p>
        </p:txBody>
      </p:sp>
      <p:cxnSp>
        <p:nvCxnSpPr>
          <p:cNvPr id="14" name="Straight Connector 13">
            <a:extLst>
              <a:ext uri="{FF2B5EF4-FFF2-40B4-BE49-F238E27FC236}">
                <a16:creationId xmlns:a16="http://schemas.microsoft.com/office/drawing/2014/main" id="{E5B6E1CD-D279-7BBF-7F39-D5381DB4D474}"/>
              </a:ext>
            </a:extLst>
          </p:cNvPr>
          <p:cNvCxnSpPr>
            <a:cxnSpLocks/>
          </p:cNvCxnSpPr>
          <p:nvPr/>
        </p:nvCxnSpPr>
        <p:spPr>
          <a:xfrm flipH="1">
            <a:off x="6744123" y="1873687"/>
            <a:ext cx="789371"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descr="A person, wearing a hat, has both feet off the ground with legs split. Arms outstretch forward and behind the figure. Lines and dots connect to show the position of parts of the body.">
            <a:extLst>
              <a:ext uri="{FF2B5EF4-FFF2-40B4-BE49-F238E27FC236}">
                <a16:creationId xmlns:a16="http://schemas.microsoft.com/office/drawing/2014/main" id="{8CC84DD7-F4BC-4F90-31EB-B9DAC5C37885}"/>
              </a:ext>
            </a:extLst>
          </p:cNvPr>
          <p:cNvSpPr txBox="1"/>
          <p:nvPr/>
        </p:nvSpPr>
        <p:spPr>
          <a:xfrm>
            <a:off x="200025" y="6203632"/>
            <a:ext cx="11639550" cy="431208"/>
          </a:xfrm>
          <a:prstGeom prst="rect">
            <a:avLst/>
          </a:prstGeom>
          <a:noFill/>
        </p:spPr>
        <p:txBody>
          <a:bodyPr wrap="square">
            <a:spAutoFit/>
          </a:bodyPr>
          <a:lstStyle/>
          <a:p>
            <a:pPr marL="228600" marR="25400" lvl="0">
              <a:lnSpc>
                <a:spcPct val="115000"/>
              </a:lnSpc>
              <a:spcAft>
                <a:spcPts val="800"/>
              </a:spcAft>
              <a:defRPr/>
            </a:pPr>
            <a:r>
              <a:rPr kumimoji="0" lang="en-AU" sz="10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Image long description: </a:t>
            </a:r>
            <a:r>
              <a:rPr lang="en-US" sz="1000" dirty="0">
                <a:effectLst/>
                <a:latin typeface="Arial" panose="020B0604020202020204" pitchFamily="34" charset="0"/>
                <a:ea typeface="Arial" panose="020B0604020202020204" pitchFamily="34" charset="0"/>
              </a:rPr>
              <a:t>A </a:t>
            </a:r>
            <a:r>
              <a:rPr lang="en-AU" sz="1000" dirty="0">
                <a:latin typeface="Arial" panose="020B0604020202020204" pitchFamily="34" charset="0"/>
                <a:ea typeface="Arial" panose="020B0604020202020204" pitchFamily="34" charset="0"/>
              </a:rPr>
              <a:t>person, wearing a hat, has both</a:t>
            </a:r>
            <a:r>
              <a:rPr kumimoji="0" lang="en-AU" sz="1000" b="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feet off the ground with legs split. Arms outstretch forward and behind the figure. Lines and dots connect to show the position of parts of the body.</a:t>
            </a:r>
          </a:p>
        </p:txBody>
      </p:sp>
      <p:sp>
        <p:nvSpPr>
          <p:cNvPr id="20" name="TextBox 19">
            <a:extLst>
              <a:ext uri="{FF2B5EF4-FFF2-40B4-BE49-F238E27FC236}">
                <a16:creationId xmlns:a16="http://schemas.microsoft.com/office/drawing/2014/main" id="{AC6F2AA5-FA4D-5A98-A51A-2BCF89417F7C}"/>
              </a:ext>
            </a:extLst>
          </p:cNvPr>
          <p:cNvSpPr txBox="1"/>
          <p:nvPr/>
        </p:nvSpPr>
        <p:spPr>
          <a:xfrm>
            <a:off x="1760799" y="1707802"/>
            <a:ext cx="2997295" cy="369332"/>
          </a:xfrm>
          <a:prstGeom prst="rect">
            <a:avLst/>
          </a:prstGeom>
          <a:noFill/>
        </p:spPr>
        <p:txBody>
          <a:bodyPr wrap="square" rtlCol="0">
            <a:spAutoFit/>
          </a:bodyPr>
          <a:lstStyle/>
          <a:p>
            <a:r>
              <a:rPr lang="en-AU">
                <a:latin typeface="Arial" panose="020B0604020202020204" pitchFamily="34" charset="0"/>
                <a:ea typeface="Arial" panose="020B0604020202020204" pitchFamily="34" charset="0"/>
              </a:rPr>
              <a:t>Outstretch arms</a:t>
            </a:r>
            <a:endParaRPr lang="en-AU">
              <a:solidFill>
                <a:srgbClr val="002664"/>
              </a:solidFill>
            </a:endParaRPr>
          </a:p>
        </p:txBody>
      </p:sp>
      <p:cxnSp>
        <p:nvCxnSpPr>
          <p:cNvPr id="6" name="Straight Connector 5">
            <a:extLst>
              <a:ext uri="{FF2B5EF4-FFF2-40B4-BE49-F238E27FC236}">
                <a16:creationId xmlns:a16="http://schemas.microsoft.com/office/drawing/2014/main" id="{67B2C7EE-66BE-E8E9-4CEF-AD3608EF64EF}"/>
              </a:ext>
            </a:extLst>
          </p:cNvPr>
          <p:cNvCxnSpPr>
            <a:cxnSpLocks/>
          </p:cNvCxnSpPr>
          <p:nvPr/>
        </p:nvCxnSpPr>
        <p:spPr>
          <a:xfrm>
            <a:off x="3561436" y="1886503"/>
            <a:ext cx="673419"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34626E1-0980-9E1D-2F3E-D41FDDAF07D9}"/>
              </a:ext>
            </a:extLst>
          </p:cNvPr>
          <p:cNvSpPr txBox="1"/>
          <p:nvPr/>
        </p:nvSpPr>
        <p:spPr>
          <a:xfrm>
            <a:off x="7533494" y="2762648"/>
            <a:ext cx="3366069" cy="369332"/>
          </a:xfrm>
          <a:prstGeom prst="rect">
            <a:avLst/>
          </a:prstGeom>
          <a:noFill/>
        </p:spPr>
        <p:txBody>
          <a:bodyPr wrap="square" rtlCol="0">
            <a:spAutoFit/>
          </a:bodyPr>
          <a:lstStyle/>
          <a:p>
            <a:r>
              <a:rPr lang="en-AU" sz="1800">
                <a:effectLst/>
                <a:latin typeface="Arial" panose="020B0604020202020204" pitchFamily="34" charset="0"/>
                <a:ea typeface="Arial" panose="020B0604020202020204" pitchFamily="34" charset="0"/>
              </a:rPr>
              <a:t>Torso leans </a:t>
            </a:r>
            <a:r>
              <a:rPr lang="en-AU">
                <a:latin typeface="Arial" panose="020B0604020202020204" pitchFamily="34" charset="0"/>
                <a:ea typeface="Arial" panose="020B0604020202020204" pitchFamily="34" charset="0"/>
              </a:rPr>
              <a:t>slightly </a:t>
            </a:r>
            <a:r>
              <a:rPr lang="en-AU" sz="1800">
                <a:effectLst/>
                <a:latin typeface="Arial" panose="020B0604020202020204" pitchFamily="34" charset="0"/>
                <a:ea typeface="Arial" panose="020B0604020202020204" pitchFamily="34" charset="0"/>
              </a:rPr>
              <a:t>forward</a:t>
            </a:r>
          </a:p>
        </p:txBody>
      </p:sp>
      <p:cxnSp>
        <p:nvCxnSpPr>
          <p:cNvPr id="7" name="Straight Connector 6">
            <a:extLst>
              <a:ext uri="{FF2B5EF4-FFF2-40B4-BE49-F238E27FC236}">
                <a16:creationId xmlns:a16="http://schemas.microsoft.com/office/drawing/2014/main" id="{7EAC02C9-2709-79E8-9E58-305E249B4EAA}"/>
              </a:ext>
            </a:extLst>
          </p:cNvPr>
          <p:cNvCxnSpPr>
            <a:cxnSpLocks/>
          </p:cNvCxnSpPr>
          <p:nvPr/>
        </p:nvCxnSpPr>
        <p:spPr>
          <a:xfrm flipH="1">
            <a:off x="6096000" y="2908834"/>
            <a:ext cx="1437494"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90665CD-FF3E-498E-485D-B6D0936F6E3A}"/>
              </a:ext>
            </a:extLst>
          </p:cNvPr>
          <p:cNvSpPr txBox="1"/>
          <p:nvPr/>
        </p:nvSpPr>
        <p:spPr>
          <a:xfrm>
            <a:off x="7533494" y="3711325"/>
            <a:ext cx="3159052" cy="369332"/>
          </a:xfrm>
          <a:prstGeom prst="rect">
            <a:avLst/>
          </a:prstGeom>
          <a:noFill/>
        </p:spPr>
        <p:txBody>
          <a:bodyPr wrap="square" rtlCol="0">
            <a:spAutoFit/>
          </a:bodyPr>
          <a:lstStyle/>
          <a:p>
            <a:r>
              <a:rPr lang="en-AU" sz="1800">
                <a:effectLst/>
                <a:latin typeface="Arial" panose="020B0604020202020204" pitchFamily="34" charset="0"/>
                <a:ea typeface="Arial" panose="020B0604020202020204" pitchFamily="34" charset="0"/>
              </a:rPr>
              <a:t>Legs straighten during flight</a:t>
            </a:r>
            <a:endParaRPr lang="en-AU">
              <a:solidFill>
                <a:srgbClr val="002664"/>
              </a:solidFill>
            </a:endParaRPr>
          </a:p>
        </p:txBody>
      </p:sp>
      <p:cxnSp>
        <p:nvCxnSpPr>
          <p:cNvPr id="12" name="Straight Connector 11">
            <a:extLst>
              <a:ext uri="{FF2B5EF4-FFF2-40B4-BE49-F238E27FC236}">
                <a16:creationId xmlns:a16="http://schemas.microsoft.com/office/drawing/2014/main" id="{FC4F918C-33D2-D881-DF01-D30567175BDF}"/>
              </a:ext>
            </a:extLst>
          </p:cNvPr>
          <p:cNvCxnSpPr>
            <a:cxnSpLocks/>
          </p:cNvCxnSpPr>
          <p:nvPr/>
        </p:nvCxnSpPr>
        <p:spPr>
          <a:xfrm flipH="1">
            <a:off x="6720488" y="3868123"/>
            <a:ext cx="813006" cy="0"/>
          </a:xfrm>
          <a:prstGeom prst="line">
            <a:avLst/>
          </a:prstGeom>
          <a:ln>
            <a:solidFill>
              <a:srgbClr val="002664"/>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descr="An icon indicating a student slide.">
            <a:extLst>
              <a:ext uri="{FF2B5EF4-FFF2-40B4-BE49-F238E27FC236}">
                <a16:creationId xmlns:a16="http://schemas.microsoft.com/office/drawing/2014/main" id="{F8666827-754F-A4BC-28FF-64E74AA677F5}"/>
              </a:ext>
            </a:extLst>
          </p:cNvPr>
          <p:cNvPicPr>
            <a:picLocks noChangeAspect="1"/>
          </p:cNvPicPr>
          <p:nvPr/>
        </p:nvPicPr>
        <p:blipFill>
          <a:blip r:embed="rId4"/>
          <a:stretch>
            <a:fillRect/>
          </a:stretch>
        </p:blipFill>
        <p:spPr>
          <a:xfrm>
            <a:off x="11313471" y="82691"/>
            <a:ext cx="819579" cy="847546"/>
          </a:xfrm>
          <a:prstGeom prst="rect">
            <a:avLst/>
          </a:prstGeom>
        </p:spPr>
      </p:pic>
    </p:spTree>
    <p:extLst>
      <p:ext uri="{BB962C8B-B14F-4D97-AF65-F5344CB8AC3E}">
        <p14:creationId xmlns:p14="http://schemas.microsoft.com/office/powerpoint/2010/main" val="2193754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C15920-0711-2D67-0495-614587281931}"/>
              </a:ext>
            </a:extLst>
          </p:cNvPr>
          <p:cNvSpPr>
            <a:spLocks noGrp="1"/>
          </p:cNvSpPr>
          <p:nvPr>
            <p:ph type="title"/>
          </p:nvPr>
        </p:nvSpPr>
        <p:spPr>
          <a:xfrm>
            <a:off x="561111" y="2651217"/>
            <a:ext cx="6186772" cy="1161854"/>
          </a:xfrm>
        </p:spPr>
        <p:txBody>
          <a:bodyPr anchor="t">
            <a:normAutofit fontScale="90000"/>
          </a:bodyPr>
          <a:lstStyle/>
          <a:p>
            <a:pPr>
              <a:lnSpc>
                <a:spcPct val="150000"/>
              </a:lnSpc>
            </a:pPr>
            <a:r>
              <a:rPr kumimoji="0" lang="en-AU" altLang="en-US" sz="44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Early Stage 1</a:t>
            </a:r>
            <a:br>
              <a:rPr lang="en-AU" altLang="en-US" sz="4400" b="1" dirty="0">
                <a:latin typeface="Arial" panose="020B0604020202020204" pitchFamily="34" charset="0"/>
                <a:ea typeface="Calibri" panose="020F0502020204030204" pitchFamily="34" charset="0"/>
                <a:cs typeface="Arial" panose="020B0604020202020204" pitchFamily="34" charset="0"/>
              </a:rPr>
            </a:br>
            <a:r>
              <a:rPr lang="en-AU" sz="2200" dirty="0"/>
              <a:t>The sample physical activities and games described here align to the </a:t>
            </a:r>
            <a:r>
              <a:rPr lang="en-AU" sz="2200" dirty="0">
                <a:latin typeface="Public Sans Light" pitchFamily="2" charset="0"/>
                <a:cs typeface="Arial" panose="020B0604020202020204" pitchFamily="34" charset="0"/>
                <a:hlinkClick r:id="rId3">
                  <a:extLst>
                    <a:ext uri="{A12FA001-AC4F-418D-AE19-62706E023703}">
                      <ahyp:hlinkClr xmlns:ahyp="http://schemas.microsoft.com/office/drawing/2018/hyperlinkcolor" val="tx"/>
                    </a:ext>
                  </a:extLst>
                </a:hlinkClick>
              </a:rPr>
              <a:t>K–6 Sample whole-school curriculum plan</a:t>
            </a:r>
            <a:r>
              <a:rPr lang="en-AU" sz="2200" dirty="0">
                <a:latin typeface="Public Sans Light" pitchFamily="2" charset="0"/>
                <a:cs typeface="Arial" panose="020B0604020202020204" pitchFamily="34" charset="0"/>
              </a:rPr>
              <a:t>.</a:t>
            </a:r>
            <a:br>
              <a:rPr lang="en-AU" sz="2200" dirty="0">
                <a:latin typeface="Public Sans Light" pitchFamily="2" charset="0"/>
                <a:cs typeface="Arial" panose="020B0604020202020204" pitchFamily="34" charset="0"/>
              </a:rPr>
            </a:br>
            <a:br>
              <a:rPr lang="en-AU" sz="2200" dirty="0"/>
            </a:br>
            <a:br>
              <a:rPr lang="en-AU" sz="2200" dirty="0"/>
            </a:br>
            <a:br>
              <a:rPr lang="en-AU" sz="2200" dirty="0"/>
            </a:br>
            <a:br>
              <a:rPr kumimoji="0" lang="en-AU" altLang="en-US" sz="440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br>
            <a:br>
              <a:rPr kumimoji="0" lang="en-AU" altLang="en-US" sz="440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br>
            <a:r>
              <a:rPr kumimoji="0" lang="en-AU" altLang="en-US" sz="440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a:t>
            </a:r>
            <a:endParaRPr lang="en-AU" altLang="en-US" sz="2200" i="1" dirty="0"/>
          </a:p>
        </p:txBody>
      </p:sp>
      <p:grpSp>
        <p:nvGrpSpPr>
          <p:cNvPr id="2" name="Group 1">
            <a:extLst>
              <a:ext uri="{FF2B5EF4-FFF2-40B4-BE49-F238E27FC236}">
                <a16:creationId xmlns:a16="http://schemas.microsoft.com/office/drawing/2014/main" id="{E45E4A11-972D-6EC6-206F-2A1168F091B3}"/>
              </a:ext>
            </a:extLst>
          </p:cNvPr>
          <p:cNvGrpSpPr/>
          <p:nvPr/>
        </p:nvGrpSpPr>
        <p:grpSpPr>
          <a:xfrm>
            <a:off x="7303098" y="3429000"/>
            <a:ext cx="4223016" cy="1616535"/>
            <a:chOff x="7410920" y="3370731"/>
            <a:chExt cx="4223016" cy="1616535"/>
          </a:xfrm>
        </p:grpSpPr>
        <p:pic>
          <p:nvPicPr>
            <p:cNvPr id="18" name="Picture 17" descr="A person, wearing a hat, is in mid-stride with one leg forward and opposite arm extended. Lines and dots connect to show the position of parts of the body.">
              <a:extLst>
                <a:ext uri="{FF2B5EF4-FFF2-40B4-BE49-F238E27FC236}">
                  <a16:creationId xmlns:a16="http://schemas.microsoft.com/office/drawing/2014/main" id="{B7B3A10F-4F1C-E883-C670-21EAFD073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061" y="3429000"/>
              <a:ext cx="1161472" cy="1287624"/>
            </a:xfrm>
            <a:prstGeom prst="rect">
              <a:avLst/>
            </a:prstGeom>
          </p:spPr>
        </p:pic>
        <p:pic>
          <p:nvPicPr>
            <p:cNvPr id="19" name="Picture 18" descr="A person, wearing a hat, holding a ball close to their chest with one leg slightly behind torso in a balanced position. Lines and dots connect to show the position of parts of the body.">
              <a:extLst>
                <a:ext uri="{FF2B5EF4-FFF2-40B4-BE49-F238E27FC236}">
                  <a16:creationId xmlns:a16="http://schemas.microsoft.com/office/drawing/2014/main" id="{E6254CCF-9D51-B817-06DE-814294D037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0842" y="3370731"/>
              <a:ext cx="1233094" cy="1367027"/>
            </a:xfrm>
            <a:prstGeom prst="rect">
              <a:avLst/>
            </a:prstGeom>
          </p:spPr>
        </p:pic>
        <p:pic>
          <p:nvPicPr>
            <p:cNvPr id="20" name="Picture 19" descr="A person, wearing a hat, is standing on one leg with both arms stretched out to the sides. The other leg is bent backwards at the knee. Lines and dots connect to show the position of parts of the body.">
              <a:extLst>
                <a:ext uri="{FF2B5EF4-FFF2-40B4-BE49-F238E27FC236}">
                  <a16:creationId xmlns:a16="http://schemas.microsoft.com/office/drawing/2014/main" id="{095F4C13-6329-BF01-DC9C-C3BAB7557F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2827" y="3429000"/>
              <a:ext cx="1161471" cy="1287624"/>
            </a:xfrm>
            <a:prstGeom prst="rect">
              <a:avLst/>
            </a:prstGeom>
          </p:spPr>
        </p:pic>
        <p:sp>
          <p:nvSpPr>
            <p:cNvPr id="21" name="TextBox 20">
              <a:extLst>
                <a:ext uri="{FF2B5EF4-FFF2-40B4-BE49-F238E27FC236}">
                  <a16:creationId xmlns:a16="http://schemas.microsoft.com/office/drawing/2014/main" id="{173BFE36-2C44-B0A3-7011-FE0E37EA89BE}"/>
                </a:ext>
              </a:extLst>
            </p:cNvPr>
            <p:cNvSpPr txBox="1"/>
            <p:nvPr/>
          </p:nvSpPr>
          <p:spPr>
            <a:xfrm>
              <a:off x="8982323" y="4716624"/>
              <a:ext cx="1253176" cy="269507"/>
            </a:xfrm>
            <a:prstGeom prst="rect">
              <a:avLst/>
            </a:prstGeom>
            <a:noFill/>
          </p:spPr>
          <p:txBody>
            <a:bodyPr wrap="square" lIns="0" tIns="0" rIns="0" bIns="0" rtlCol="0">
              <a:noAutofit/>
            </a:bodyPr>
            <a:lstStyle/>
            <a:p>
              <a:pPr algn="l"/>
              <a:r>
                <a:rPr lang="en-AU" sz="1400">
                  <a:solidFill>
                    <a:schemeClr val="bg1"/>
                  </a:solidFill>
                </a:rPr>
                <a:t>Run and sprint</a:t>
              </a:r>
            </a:p>
          </p:txBody>
        </p:sp>
        <p:sp>
          <p:nvSpPr>
            <p:cNvPr id="22" name="TextBox 21">
              <a:extLst>
                <a:ext uri="{FF2B5EF4-FFF2-40B4-BE49-F238E27FC236}">
                  <a16:creationId xmlns:a16="http://schemas.microsoft.com/office/drawing/2014/main" id="{1A36981F-49B7-522D-F7F9-C0B266653749}"/>
                </a:ext>
              </a:extLst>
            </p:cNvPr>
            <p:cNvSpPr txBox="1"/>
            <p:nvPr/>
          </p:nvSpPr>
          <p:spPr>
            <a:xfrm>
              <a:off x="10705559" y="4679489"/>
              <a:ext cx="733166" cy="307777"/>
            </a:xfrm>
            <a:prstGeom prst="rect">
              <a:avLst/>
            </a:prstGeom>
            <a:noFill/>
          </p:spPr>
          <p:txBody>
            <a:bodyPr wrap="square">
              <a:spAutoFit/>
            </a:bodyPr>
            <a:lstStyle/>
            <a:p>
              <a:r>
                <a:rPr lang="en-AU" sz="1400">
                  <a:solidFill>
                    <a:schemeClr val="bg1"/>
                  </a:solidFill>
                </a:rPr>
                <a:t>Catch</a:t>
              </a:r>
            </a:p>
          </p:txBody>
        </p:sp>
        <p:sp>
          <p:nvSpPr>
            <p:cNvPr id="23" name="TextBox 22">
              <a:extLst>
                <a:ext uri="{FF2B5EF4-FFF2-40B4-BE49-F238E27FC236}">
                  <a16:creationId xmlns:a16="http://schemas.microsoft.com/office/drawing/2014/main" id="{52466A77-5D38-F694-DC34-1FC8F5E68BAC}"/>
                </a:ext>
              </a:extLst>
            </p:cNvPr>
            <p:cNvSpPr txBox="1"/>
            <p:nvPr/>
          </p:nvSpPr>
          <p:spPr>
            <a:xfrm>
              <a:off x="7410920" y="4661401"/>
              <a:ext cx="1614796" cy="307777"/>
            </a:xfrm>
            <a:prstGeom prst="rect">
              <a:avLst/>
            </a:prstGeom>
            <a:noFill/>
          </p:spPr>
          <p:txBody>
            <a:bodyPr wrap="square">
              <a:spAutoFit/>
            </a:bodyPr>
            <a:lstStyle/>
            <a:p>
              <a:r>
                <a:rPr lang="en-AU" sz="1400">
                  <a:solidFill>
                    <a:schemeClr val="bg1"/>
                  </a:solidFill>
                </a:rPr>
                <a:t>Static balance </a:t>
              </a:r>
            </a:p>
          </p:txBody>
        </p:sp>
      </p:grpSp>
      <p:sp>
        <p:nvSpPr>
          <p:cNvPr id="3" name="Title 1">
            <a:extLst>
              <a:ext uri="{FF2B5EF4-FFF2-40B4-BE49-F238E27FC236}">
                <a16:creationId xmlns:a16="http://schemas.microsoft.com/office/drawing/2014/main" id="{063A64F8-71EB-2DCD-C145-3C44CF4384B7}"/>
              </a:ext>
            </a:extLst>
          </p:cNvPr>
          <p:cNvSpPr txBox="1">
            <a:spLocks/>
          </p:cNvSpPr>
          <p:nvPr/>
        </p:nvSpPr>
        <p:spPr>
          <a:xfrm>
            <a:off x="584888" y="4891646"/>
            <a:ext cx="2296642" cy="1161855"/>
          </a:xfrm>
          <a:prstGeom prst="rect">
            <a:avLst/>
          </a:prstGeom>
        </p:spPr>
        <p:txBody>
          <a:bodyPr vert="horz" lIns="0" tIns="0" rIns="0" bIns="0" rtlCol="0" anchor="t">
            <a:normAutofit fontScale="25000" lnSpcReduction="20000"/>
          </a:bodyPr>
          <a:lstStyle>
            <a:lvl1pPr algn="l" defTabSz="914377" rtl="0" eaLnBrk="1" latinLnBrk="0" hangingPunct="1">
              <a:lnSpc>
                <a:spcPct val="90000"/>
              </a:lnSpc>
              <a:spcBef>
                <a:spcPct val="0"/>
              </a:spcBef>
              <a:buNone/>
              <a:defRPr lang="en-AU" sz="4800" b="0" i="0" kern="1200" dirty="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lang="en-AU" sz="6200" dirty="0">
              <a:solidFill>
                <a:srgbClr val="FFFFFF"/>
              </a:solidFill>
              <a:latin typeface="Public Sans Light"/>
            </a:endParaRPr>
          </a:p>
          <a:p>
            <a:pPr marL="352425" marR="0" lvl="0" indent="-352425" algn="l" defTabSz="914377" rtl="0" eaLnBrk="1" fontAlgn="auto" latinLnBrk="0" hangingPunct="1">
              <a:lnSpc>
                <a:spcPct val="170000"/>
              </a:lnSpc>
              <a:spcBef>
                <a:spcPct val="0"/>
              </a:spcBef>
              <a:spcAft>
                <a:spcPts val="0"/>
              </a:spcAft>
              <a:buClrTx/>
              <a:buSzTx/>
              <a:buFont typeface="Arial" panose="020B0604020202020204" pitchFamily="34" charset="0"/>
              <a:buChar char="•"/>
              <a:tabLst/>
              <a:defRPr/>
            </a:pPr>
            <a:r>
              <a:rPr kumimoji="0" lang="en-AU" sz="8000" b="1" i="0" u="none" strike="noStrike" kern="1200" cap="none" spc="0" normalizeH="0" baseline="0" noProof="0" dirty="0">
                <a:ln>
                  <a:noFill/>
                </a:ln>
                <a:solidFill>
                  <a:srgbClr val="FFFFFF"/>
                </a:solidFill>
                <a:effectLst/>
                <a:uLnTx/>
                <a:uFillTx/>
                <a:latin typeface="Public Sans Light"/>
                <a:ea typeface="+mj-ea"/>
                <a:cs typeface="+mj-cs"/>
              </a:rPr>
              <a:t>Term </a:t>
            </a:r>
            <a:r>
              <a:rPr lang="en-AU" sz="8000" b="1" dirty="0">
                <a:solidFill>
                  <a:srgbClr val="FFFFFF"/>
                </a:solidFill>
                <a:latin typeface="Public Sans Light"/>
              </a:rPr>
              <a:t>1</a:t>
            </a:r>
            <a:r>
              <a:rPr kumimoji="0" lang="en-AU" sz="8000" b="0" i="0" u="none" strike="noStrike" kern="1200" cap="none" spc="0" normalizeH="0" baseline="0" noProof="0" dirty="0">
                <a:ln>
                  <a:noFill/>
                </a:ln>
                <a:solidFill>
                  <a:srgbClr val="FFFFFF"/>
                </a:solidFill>
                <a:effectLst/>
                <a:uLnTx/>
                <a:uFillTx/>
                <a:latin typeface="Public Sans Light"/>
                <a:ea typeface="+mj-ea"/>
                <a:cs typeface="+mj-cs"/>
              </a:rPr>
              <a:t> </a:t>
            </a:r>
          </a:p>
          <a:p>
            <a:pPr marL="352425" marR="0" lvl="0" indent="-352425" algn="l" defTabSz="914377" rtl="0" eaLnBrk="1" fontAlgn="auto" latinLnBrk="0" hangingPunct="1">
              <a:lnSpc>
                <a:spcPct val="170000"/>
              </a:lnSpc>
              <a:spcBef>
                <a:spcPct val="0"/>
              </a:spcBef>
              <a:spcAft>
                <a:spcPts val="0"/>
              </a:spcAft>
              <a:buClrTx/>
              <a:buSzTx/>
              <a:buFont typeface="Arial" panose="020B0604020202020204" pitchFamily="34" charset="0"/>
              <a:buChar char="•"/>
              <a:tabLst/>
              <a:defRPr/>
            </a:pPr>
            <a:r>
              <a:rPr kumimoji="0" lang="en-AU" sz="8000" b="1" i="0" u="none" strike="noStrike" kern="1200" cap="none" spc="0" normalizeH="0" baseline="0" noProof="0" dirty="0">
                <a:ln>
                  <a:noFill/>
                </a:ln>
                <a:solidFill>
                  <a:srgbClr val="FFFFFF"/>
                </a:solidFill>
                <a:effectLst/>
                <a:uLnTx/>
                <a:uFillTx/>
                <a:latin typeface="Public Sans Light"/>
                <a:ea typeface="+mj-ea"/>
                <a:cs typeface="+mj-cs"/>
              </a:rPr>
              <a:t>Term </a:t>
            </a:r>
            <a:r>
              <a:rPr lang="en-AU" sz="8000" b="1" dirty="0">
                <a:solidFill>
                  <a:srgbClr val="FFFFFF"/>
                </a:solidFill>
                <a:latin typeface="Public Sans Light"/>
              </a:rPr>
              <a:t>3</a:t>
            </a:r>
            <a:br>
              <a:rPr kumimoji="0" lang="en-AU" sz="6200" b="0" i="1" u="none" strike="noStrike" kern="1200" cap="none" spc="0" normalizeH="0" baseline="0" noProof="0" dirty="0">
                <a:ln>
                  <a:noFill/>
                </a:ln>
                <a:solidFill>
                  <a:srgbClr val="FFFFFF"/>
                </a:solidFill>
                <a:effectLst/>
                <a:uLnTx/>
                <a:uFillTx/>
                <a:latin typeface="Public Sans Light"/>
                <a:ea typeface="+mj-ea"/>
                <a:cs typeface="+mj-cs"/>
              </a:rPr>
            </a:br>
            <a:br>
              <a:rPr kumimoji="0" lang="en-AU" altLang="en-US" sz="64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endParaRPr kumimoji="0" lang="en-AU" altLang="en-US" sz="2200" b="1" i="0" u="none" strike="noStrike" kern="1200" cap="none" spc="0" normalizeH="0" baseline="0" noProof="0" dirty="0">
              <a:ln>
                <a:noFill/>
              </a:ln>
              <a:solidFill>
                <a:srgbClr val="FFFFFF"/>
              </a:solidFill>
              <a:effectLst/>
              <a:uLnTx/>
              <a:uFillTx/>
              <a:latin typeface="Public Sans Light"/>
              <a:ea typeface="+mj-ea"/>
              <a:cs typeface="+mj-cs"/>
            </a:endParaRPr>
          </a:p>
        </p:txBody>
      </p:sp>
      <p:sp>
        <p:nvSpPr>
          <p:cNvPr id="4" name="TextBox 3">
            <a:extLst>
              <a:ext uri="{FF2B5EF4-FFF2-40B4-BE49-F238E27FC236}">
                <a16:creationId xmlns:a16="http://schemas.microsoft.com/office/drawing/2014/main" id="{FB7B0AC9-8EED-0633-B8F3-C0FF40E5FC84}"/>
              </a:ext>
            </a:extLst>
          </p:cNvPr>
          <p:cNvSpPr txBox="1"/>
          <p:nvPr/>
        </p:nvSpPr>
        <p:spPr>
          <a:xfrm>
            <a:off x="7196246" y="6547584"/>
            <a:ext cx="1398264" cy="307777"/>
          </a:xfrm>
          <a:prstGeom prst="rect">
            <a:avLst/>
          </a:prstGeom>
          <a:noFill/>
        </p:spPr>
        <p:txBody>
          <a:bodyPr wrap="square">
            <a:spAutoFit/>
          </a:bodyPr>
          <a:lstStyle/>
          <a:p>
            <a:r>
              <a:rPr lang="en-AU" sz="1400" dirty="0">
                <a:solidFill>
                  <a:schemeClr val="bg1"/>
                </a:solidFill>
              </a:rPr>
              <a:t>Overarm throw</a:t>
            </a:r>
          </a:p>
        </p:txBody>
      </p:sp>
      <p:pic>
        <p:nvPicPr>
          <p:cNvPr id="6" name="Picture 5" descr="A person, wearing a hat, holding a ball in one hand at the hip, with one leg forward and the other leg behind, slightly bent. Lines and dots connect to show the position of parts of the body.">
            <a:extLst>
              <a:ext uri="{FF2B5EF4-FFF2-40B4-BE49-F238E27FC236}">
                <a16:creationId xmlns:a16="http://schemas.microsoft.com/office/drawing/2014/main" id="{180173D0-BE89-5802-D6C0-94931DDA102A}"/>
              </a:ext>
            </a:extLst>
          </p:cNvPr>
          <p:cNvPicPr>
            <a:picLocks noChangeAspect="1"/>
          </p:cNvPicPr>
          <p:nvPr/>
        </p:nvPicPr>
        <p:blipFill>
          <a:blip r:embed="rId7">
            <a:extLst>
              <a:ext uri="{28A0092B-C50C-407E-A947-70E740481C1C}">
                <a14:useLocalDpi xmlns:a14="http://schemas.microsoft.com/office/drawing/2010/main" val="0"/>
              </a:ext>
            </a:extLst>
          </a:blip>
          <a:srcRect t="1" b="2828"/>
          <a:stretch>
            <a:fillRect/>
          </a:stretch>
        </p:blipFill>
        <p:spPr>
          <a:xfrm>
            <a:off x="5755011" y="5068186"/>
            <a:ext cx="1299239" cy="1399617"/>
          </a:xfrm>
          <a:prstGeom prst="rect">
            <a:avLst/>
          </a:prstGeom>
        </p:spPr>
      </p:pic>
      <p:pic>
        <p:nvPicPr>
          <p:cNvPr id="7" name="Picture 6" descr="A person, wearing a hat. One arm is bent, holding a ball, and the other arm is pointing forward. One leg is straight, and the other knee slightly bent. Lines and dots connect to show the position of parts of the body.">
            <a:extLst>
              <a:ext uri="{FF2B5EF4-FFF2-40B4-BE49-F238E27FC236}">
                <a16:creationId xmlns:a16="http://schemas.microsoft.com/office/drawing/2014/main" id="{77D832EE-3F66-ABCE-F3BC-F3447BD7EA10}"/>
              </a:ext>
            </a:extLst>
          </p:cNvPr>
          <p:cNvPicPr>
            <a:picLocks noChangeAspect="1"/>
          </p:cNvPicPr>
          <p:nvPr/>
        </p:nvPicPr>
        <p:blipFill>
          <a:blip r:embed="rId8">
            <a:extLst>
              <a:ext uri="{28A0092B-C50C-407E-A947-70E740481C1C}">
                <a14:useLocalDpi xmlns:a14="http://schemas.microsoft.com/office/drawing/2010/main" val="0"/>
              </a:ext>
            </a:extLst>
          </a:blip>
          <a:srcRect b="2809"/>
          <a:stretch>
            <a:fillRect/>
          </a:stretch>
        </p:blipFill>
        <p:spPr>
          <a:xfrm>
            <a:off x="7137481" y="5065547"/>
            <a:ext cx="1299239" cy="1402256"/>
          </a:xfrm>
          <a:prstGeom prst="rect">
            <a:avLst/>
          </a:prstGeom>
        </p:spPr>
      </p:pic>
      <p:sp>
        <p:nvSpPr>
          <p:cNvPr id="9" name="TextBox 8">
            <a:extLst>
              <a:ext uri="{FF2B5EF4-FFF2-40B4-BE49-F238E27FC236}">
                <a16:creationId xmlns:a16="http://schemas.microsoft.com/office/drawing/2014/main" id="{A4E23D30-BE00-A843-AB2A-2B8F846304A9}"/>
              </a:ext>
            </a:extLst>
          </p:cNvPr>
          <p:cNvSpPr txBox="1"/>
          <p:nvPr/>
        </p:nvSpPr>
        <p:spPr>
          <a:xfrm>
            <a:off x="5584440" y="6508542"/>
            <a:ext cx="1876425" cy="307777"/>
          </a:xfrm>
          <a:prstGeom prst="rect">
            <a:avLst/>
          </a:prstGeom>
          <a:noFill/>
        </p:spPr>
        <p:txBody>
          <a:bodyPr wrap="square">
            <a:spAutoFit/>
          </a:bodyPr>
          <a:lstStyle/>
          <a:p>
            <a:r>
              <a:rPr lang="en-AU" sz="1400" dirty="0">
                <a:solidFill>
                  <a:schemeClr val="bg1"/>
                </a:solidFill>
              </a:rPr>
              <a:t>Underarm throw</a:t>
            </a:r>
          </a:p>
        </p:txBody>
      </p:sp>
      <p:sp>
        <p:nvSpPr>
          <p:cNvPr id="10" name="TextBox 9">
            <a:extLst>
              <a:ext uri="{FF2B5EF4-FFF2-40B4-BE49-F238E27FC236}">
                <a16:creationId xmlns:a16="http://schemas.microsoft.com/office/drawing/2014/main" id="{F3517512-ABA6-2A25-D261-3644355C4022}"/>
              </a:ext>
            </a:extLst>
          </p:cNvPr>
          <p:cNvSpPr txBox="1"/>
          <p:nvPr/>
        </p:nvSpPr>
        <p:spPr>
          <a:xfrm>
            <a:off x="9373975" y="6469265"/>
            <a:ext cx="856922" cy="307777"/>
          </a:xfrm>
          <a:prstGeom prst="rect">
            <a:avLst/>
          </a:prstGeom>
          <a:noFill/>
        </p:spPr>
        <p:txBody>
          <a:bodyPr wrap="square">
            <a:spAutoFit/>
          </a:bodyPr>
          <a:lstStyle/>
          <a:p>
            <a:r>
              <a:rPr lang="en-AU" sz="1400" dirty="0">
                <a:solidFill>
                  <a:schemeClr val="bg1"/>
                </a:solidFill>
              </a:rPr>
              <a:t>Skip</a:t>
            </a:r>
          </a:p>
        </p:txBody>
      </p:sp>
      <p:sp>
        <p:nvSpPr>
          <p:cNvPr id="11" name="TextBox 10">
            <a:extLst>
              <a:ext uri="{FF2B5EF4-FFF2-40B4-BE49-F238E27FC236}">
                <a16:creationId xmlns:a16="http://schemas.microsoft.com/office/drawing/2014/main" id="{D7392016-727C-F3E5-9455-4D3811927C54}"/>
              </a:ext>
            </a:extLst>
          </p:cNvPr>
          <p:cNvSpPr txBox="1"/>
          <p:nvPr/>
        </p:nvSpPr>
        <p:spPr>
          <a:xfrm>
            <a:off x="10587953" y="6477895"/>
            <a:ext cx="1398264" cy="307777"/>
          </a:xfrm>
          <a:prstGeom prst="rect">
            <a:avLst/>
          </a:prstGeom>
          <a:noFill/>
        </p:spPr>
        <p:txBody>
          <a:bodyPr wrap="square">
            <a:spAutoFit/>
          </a:bodyPr>
          <a:lstStyle/>
          <a:p>
            <a:r>
              <a:rPr lang="en-AU" sz="1400" dirty="0">
                <a:solidFill>
                  <a:schemeClr val="bg1"/>
                </a:solidFill>
              </a:rPr>
              <a:t>Side gallop</a:t>
            </a:r>
          </a:p>
        </p:txBody>
      </p:sp>
      <p:grpSp>
        <p:nvGrpSpPr>
          <p:cNvPr id="16" name="Group 15" descr="Two people, wearing hats. Both with one knee forward and bent, opposite arms extended, and one foot planted on the ground. Lines and dots connect to show the position of parts of the body.">
            <a:extLst>
              <a:ext uri="{FF2B5EF4-FFF2-40B4-BE49-F238E27FC236}">
                <a16:creationId xmlns:a16="http://schemas.microsoft.com/office/drawing/2014/main" id="{6E3B9DD7-EC49-42C5-3983-B6E94A7EB758}"/>
              </a:ext>
            </a:extLst>
          </p:cNvPr>
          <p:cNvGrpSpPr/>
          <p:nvPr/>
        </p:nvGrpSpPr>
        <p:grpSpPr>
          <a:xfrm>
            <a:off x="8519951" y="5185703"/>
            <a:ext cx="1938840" cy="1292192"/>
            <a:chOff x="8834696" y="4773001"/>
            <a:chExt cx="1938840" cy="1292192"/>
          </a:xfrm>
        </p:grpSpPr>
        <p:pic>
          <p:nvPicPr>
            <p:cNvPr id="24" name="Picture 23" descr="A blue drawing of a person wearing a hat&#10;&#10;AI-generated content may be incorrect.">
              <a:extLst>
                <a:ext uri="{FF2B5EF4-FFF2-40B4-BE49-F238E27FC236}">
                  <a16:creationId xmlns:a16="http://schemas.microsoft.com/office/drawing/2014/main" id="{23098ACD-E707-737F-2529-E00AE13227E8}"/>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6783" t="617" b="2747"/>
            <a:stretch/>
          </p:blipFill>
          <p:spPr>
            <a:xfrm>
              <a:off x="9744419" y="4773001"/>
              <a:ext cx="1029117" cy="1291310"/>
            </a:xfrm>
            <a:prstGeom prst="rect">
              <a:avLst/>
            </a:prstGeom>
            <a:ln>
              <a:noFill/>
            </a:ln>
          </p:spPr>
        </p:pic>
        <p:pic>
          <p:nvPicPr>
            <p:cNvPr id="25" name="Picture 24" descr="A person walking with a blue line&#10;&#10;AI-generated content may be incorrect.">
              <a:extLst>
                <a:ext uri="{FF2B5EF4-FFF2-40B4-BE49-F238E27FC236}">
                  <a16:creationId xmlns:a16="http://schemas.microsoft.com/office/drawing/2014/main" id="{38F0E0EF-C857-E3C0-FD82-07AC0E2F93AF}"/>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r="16773" b="3037"/>
            <a:stretch/>
          </p:blipFill>
          <p:spPr>
            <a:xfrm>
              <a:off x="8834696" y="4773883"/>
              <a:ext cx="1002939" cy="1291310"/>
            </a:xfrm>
            <a:prstGeom prst="rect">
              <a:avLst/>
            </a:prstGeom>
            <a:ln>
              <a:noFill/>
            </a:ln>
          </p:spPr>
        </p:pic>
      </p:grpSp>
      <p:grpSp>
        <p:nvGrpSpPr>
          <p:cNvPr id="15" name="Group 14" descr="An icon indicating a teacher slide.">
            <a:extLst>
              <a:ext uri="{FF2B5EF4-FFF2-40B4-BE49-F238E27FC236}">
                <a16:creationId xmlns:a16="http://schemas.microsoft.com/office/drawing/2014/main" id="{35E209C6-6A32-1173-CB2E-393BEACF4FDD}"/>
              </a:ext>
            </a:extLst>
          </p:cNvPr>
          <p:cNvGrpSpPr/>
          <p:nvPr/>
        </p:nvGrpSpPr>
        <p:grpSpPr>
          <a:xfrm>
            <a:off x="11099666" y="109480"/>
            <a:ext cx="883997" cy="1004591"/>
            <a:chOff x="11099666" y="109480"/>
            <a:chExt cx="883997" cy="1004591"/>
          </a:xfrm>
        </p:grpSpPr>
        <p:pic>
          <p:nvPicPr>
            <p:cNvPr id="17" name="Picture 16">
              <a:extLst>
                <a:ext uri="{FF2B5EF4-FFF2-40B4-BE49-F238E27FC236}">
                  <a16:creationId xmlns:a16="http://schemas.microsoft.com/office/drawing/2014/main" id="{C106473C-C431-8680-F584-72C68571D94A}"/>
                </a:ext>
              </a:extLst>
            </p:cNvPr>
            <p:cNvPicPr>
              <a:picLocks noChangeAspect="1"/>
            </p:cNvPicPr>
            <p:nvPr/>
          </p:nvPicPr>
          <p:blipFill>
            <a:blip r:embed="rId11"/>
            <a:stretch>
              <a:fillRect/>
            </a:stretch>
          </p:blipFill>
          <p:spPr>
            <a:xfrm>
              <a:off x="11099666" y="481556"/>
              <a:ext cx="883997" cy="632515"/>
            </a:xfrm>
            <a:prstGeom prst="rect">
              <a:avLst/>
            </a:prstGeom>
          </p:spPr>
        </p:pic>
        <p:pic>
          <p:nvPicPr>
            <p:cNvPr id="26" name="Picture 25" descr="A circle with a person pointing at a board. This indicates the slide is for teachers">
              <a:extLst>
                <a:ext uri="{FF2B5EF4-FFF2-40B4-BE49-F238E27FC236}">
                  <a16:creationId xmlns:a16="http://schemas.microsoft.com/office/drawing/2014/main" id="{D730362B-8303-D444-5778-EA9452C655D3}"/>
                </a:ext>
              </a:extLst>
            </p:cNvPr>
            <p:cNvPicPr>
              <a:picLocks noChangeAspect="1"/>
            </p:cNvPicPr>
            <p:nvPr/>
          </p:nvPicPr>
          <p:blipFill>
            <a:blip r:embed="rId12"/>
            <a:stretch>
              <a:fillRect/>
            </a:stretch>
          </p:blipFill>
          <p:spPr>
            <a:xfrm>
              <a:off x="11154076" y="109480"/>
              <a:ext cx="775178" cy="744153"/>
            </a:xfrm>
            <a:prstGeom prst="rect">
              <a:avLst/>
            </a:prstGeom>
          </p:spPr>
        </p:pic>
      </p:grpSp>
      <p:grpSp>
        <p:nvGrpSpPr>
          <p:cNvPr id="27" name="Group 26" descr="Two people, wearing hats. One person has feet in a wide stance with torso upright. The other person is mid-flight in the air with both feet off the ground with legs straight and both arms down facing down next to the hip. Lines and dots connect to show the position of parts of the body.">
            <a:extLst>
              <a:ext uri="{FF2B5EF4-FFF2-40B4-BE49-F238E27FC236}">
                <a16:creationId xmlns:a16="http://schemas.microsoft.com/office/drawing/2014/main" id="{6964A8F2-A91F-BB7C-0CDC-8EEF8564DB81}"/>
              </a:ext>
            </a:extLst>
          </p:cNvPr>
          <p:cNvGrpSpPr/>
          <p:nvPr/>
        </p:nvGrpSpPr>
        <p:grpSpPr>
          <a:xfrm>
            <a:off x="10549853" y="5205480"/>
            <a:ext cx="1542063" cy="1262323"/>
            <a:chOff x="10549853" y="5205480"/>
            <a:chExt cx="1542063" cy="1262323"/>
          </a:xfrm>
        </p:grpSpPr>
        <p:grpSp>
          <p:nvGrpSpPr>
            <p:cNvPr id="14" name="Group 13">
              <a:extLst>
                <a:ext uri="{FF2B5EF4-FFF2-40B4-BE49-F238E27FC236}">
                  <a16:creationId xmlns:a16="http://schemas.microsoft.com/office/drawing/2014/main" id="{75B15F26-094D-2981-FA1F-A34AC87EFF33}"/>
                </a:ext>
              </a:extLst>
            </p:cNvPr>
            <p:cNvGrpSpPr/>
            <p:nvPr/>
          </p:nvGrpSpPr>
          <p:grpSpPr>
            <a:xfrm>
              <a:off x="10554002" y="5205480"/>
              <a:ext cx="1537914" cy="1163629"/>
              <a:chOff x="10554002" y="5205480"/>
              <a:chExt cx="1537914" cy="1163629"/>
            </a:xfrm>
          </p:grpSpPr>
          <p:pic>
            <p:nvPicPr>
              <p:cNvPr id="12" name="Picture 11" descr="A blue drawing of a person&#10;&#10;AI-generated content may be incorrect.">
                <a:extLst>
                  <a:ext uri="{FF2B5EF4-FFF2-40B4-BE49-F238E27FC236}">
                    <a16:creationId xmlns:a16="http://schemas.microsoft.com/office/drawing/2014/main" id="{8F4BEF20-65A5-E4BE-6B79-FADD004CA659}"/>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42930" y="5206188"/>
                <a:ext cx="1048986" cy="1162921"/>
              </a:xfrm>
              <a:prstGeom prst="rect">
                <a:avLst/>
              </a:prstGeom>
            </p:spPr>
          </p:pic>
          <p:pic>
            <p:nvPicPr>
              <p:cNvPr id="13" name="Picture 12" descr="A blue drawing of a person walking&#10;&#10;AI-generated content may be incorrect.">
                <a:extLst>
                  <a:ext uri="{FF2B5EF4-FFF2-40B4-BE49-F238E27FC236}">
                    <a16:creationId xmlns:a16="http://schemas.microsoft.com/office/drawing/2014/main" id="{5FAB9009-AB3E-5D61-B32B-F8FFA28739E1}"/>
                  </a:ext>
                </a:extLst>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r="14751"/>
              <a:stretch/>
            </p:blipFill>
            <p:spPr>
              <a:xfrm>
                <a:off x="10554002" y="5205480"/>
                <a:ext cx="894247" cy="1162921"/>
              </a:xfrm>
              <a:prstGeom prst="rect">
                <a:avLst/>
              </a:prstGeom>
            </p:spPr>
          </p:pic>
        </p:grpSp>
        <p:sp>
          <p:nvSpPr>
            <p:cNvPr id="8" name="Rectangle 7">
              <a:extLst>
                <a:ext uri="{FF2B5EF4-FFF2-40B4-BE49-F238E27FC236}">
                  <a16:creationId xmlns:a16="http://schemas.microsoft.com/office/drawing/2014/main" id="{1E4F23EB-5E7D-A8CB-B5E0-7AF0B40A3179}"/>
                </a:ext>
              </a:extLst>
            </p:cNvPr>
            <p:cNvSpPr/>
            <p:nvPr/>
          </p:nvSpPr>
          <p:spPr>
            <a:xfrm>
              <a:off x="10549853" y="6357394"/>
              <a:ext cx="1542063" cy="110409"/>
            </a:xfrm>
            <a:prstGeom prst="rect">
              <a:avLst/>
            </a:prstGeom>
            <a:solidFill>
              <a:srgbClr val="EAE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Tree>
    <p:extLst>
      <p:ext uri="{BB962C8B-B14F-4D97-AF65-F5344CB8AC3E}">
        <p14:creationId xmlns:p14="http://schemas.microsoft.com/office/powerpoint/2010/main" val="4218436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579F6BF9-3AB4-2BDC-75F1-0A368DF83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6640B-9B3C-B452-B9B1-AE62F5F2EDDD}"/>
              </a:ext>
            </a:extLst>
          </p:cNvPr>
          <p:cNvSpPr>
            <a:spLocks noGrp="1"/>
          </p:cNvSpPr>
          <p:nvPr>
            <p:ph type="title"/>
          </p:nvPr>
        </p:nvSpPr>
        <p:spPr>
          <a:xfrm>
            <a:off x="825428" y="364079"/>
            <a:ext cx="11043375" cy="447804"/>
          </a:xfrm>
        </p:spPr>
        <p:txBody>
          <a:bodyPr/>
          <a:lstStyle/>
          <a:p>
            <a:r>
              <a:rPr lang="en-AU" altLang="en-US" sz="3000" b="1" dirty="0">
                <a:solidFill>
                  <a:srgbClr val="002060"/>
                </a:solidFill>
                <a:latin typeface="Public Sans Light" pitchFamily="2" charset="0"/>
                <a:ea typeface="Calibri" panose="020F0502020204030204" pitchFamily="34" charset="0"/>
                <a:cs typeface="Arial" panose="020B0604020202020204" pitchFamily="34" charset="0"/>
              </a:rPr>
              <a:t>Recommended equipment list for Early Stage 1</a:t>
            </a:r>
            <a:endParaRPr lang="en-AU" sz="3000" dirty="0">
              <a:solidFill>
                <a:srgbClr val="002664"/>
              </a:solidFill>
            </a:endParaRPr>
          </a:p>
        </p:txBody>
      </p:sp>
      <p:sp>
        <p:nvSpPr>
          <p:cNvPr id="5" name="TextBox 4">
            <a:extLst>
              <a:ext uri="{FF2B5EF4-FFF2-40B4-BE49-F238E27FC236}">
                <a16:creationId xmlns:a16="http://schemas.microsoft.com/office/drawing/2014/main" id="{A0A93ABE-ACCD-2622-FFF4-FDBB7A7FFE59}"/>
              </a:ext>
            </a:extLst>
          </p:cNvPr>
          <p:cNvSpPr txBox="1"/>
          <p:nvPr/>
        </p:nvSpPr>
        <p:spPr>
          <a:xfrm>
            <a:off x="359999" y="1183968"/>
            <a:ext cx="11472001" cy="704488"/>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AU" sz="1600" b="1" i="0" u="none" strike="noStrike" kern="1200" cap="none" spc="0" normalizeH="0" baseline="0" noProof="0">
              <a:ln>
                <a:noFill/>
              </a:ln>
              <a:solidFill>
                <a:srgbClr val="002664"/>
              </a:solidFill>
              <a:effectLst/>
              <a:uLnTx/>
              <a:uFillTx/>
              <a:latin typeface="Public Sans Ligh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14" name="TextBox 13">
            <a:extLst>
              <a:ext uri="{FF2B5EF4-FFF2-40B4-BE49-F238E27FC236}">
                <a16:creationId xmlns:a16="http://schemas.microsoft.com/office/drawing/2014/main" id="{6BA2D367-55DD-459A-58EC-509F5E2D62B4}"/>
              </a:ext>
            </a:extLst>
          </p:cNvPr>
          <p:cNvSpPr txBox="1"/>
          <p:nvPr/>
        </p:nvSpPr>
        <p:spPr>
          <a:xfrm>
            <a:off x="825428" y="923392"/>
            <a:ext cx="9991924" cy="704487"/>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These recommended resources are used in the sample physical activities and games.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22272B"/>
                </a:solidFill>
                <a:latin typeface="Public Sans Light"/>
              </a:rPr>
              <a:t>Teachers should r</a:t>
            </a: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regularly inspect equipment to ensure it is in good working order. The equipment quantities are approximations as schools make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about resourcing based on class size and student numbers.</a:t>
            </a:r>
          </a:p>
        </p:txBody>
      </p:sp>
      <p:pic>
        <p:nvPicPr>
          <p:cNvPr id="8" name="Picture 7">
            <a:extLst>
              <a:ext uri="{FF2B5EF4-FFF2-40B4-BE49-F238E27FC236}">
                <a16:creationId xmlns:a16="http://schemas.microsoft.com/office/drawing/2014/main" id="{1B97F57E-7088-12E4-6DE8-25687D03361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1471" y="1811279"/>
            <a:ext cx="1777748" cy="1777748"/>
          </a:xfrm>
          <a:prstGeom prst="rect">
            <a:avLst/>
          </a:prstGeom>
        </p:spPr>
      </p:pic>
      <p:sp>
        <p:nvSpPr>
          <p:cNvPr id="25" name="TextBox 24">
            <a:extLst>
              <a:ext uri="{FF2B5EF4-FFF2-40B4-BE49-F238E27FC236}">
                <a16:creationId xmlns:a16="http://schemas.microsoft.com/office/drawing/2014/main" id="{1FDFB1A5-4108-E6AC-8A08-5ED29CB66E6D}"/>
              </a:ext>
            </a:extLst>
          </p:cNvPr>
          <p:cNvSpPr txBox="1"/>
          <p:nvPr/>
        </p:nvSpPr>
        <p:spPr>
          <a:xfrm>
            <a:off x="7416472" y="2912588"/>
            <a:ext cx="151285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Markers/cones</a:t>
            </a:r>
          </a:p>
        </p:txBody>
      </p:sp>
      <p:sp>
        <p:nvSpPr>
          <p:cNvPr id="27" name="TextBox 26">
            <a:extLst>
              <a:ext uri="{FF2B5EF4-FFF2-40B4-BE49-F238E27FC236}">
                <a16:creationId xmlns:a16="http://schemas.microsoft.com/office/drawing/2014/main" id="{60077C38-1792-9F61-4A39-177EE3FEC5BD}"/>
              </a:ext>
            </a:extLst>
          </p:cNvPr>
          <p:cNvSpPr txBox="1"/>
          <p:nvPr/>
        </p:nvSpPr>
        <p:spPr>
          <a:xfrm>
            <a:off x="8642103" y="4128023"/>
            <a:ext cx="15791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Sash/bib</a:t>
            </a:r>
          </a:p>
        </p:txBody>
      </p:sp>
      <p:pic>
        <p:nvPicPr>
          <p:cNvPr id="4" name="Picture 3">
            <a:extLst>
              <a:ext uri="{FF2B5EF4-FFF2-40B4-BE49-F238E27FC236}">
                <a16:creationId xmlns:a16="http://schemas.microsoft.com/office/drawing/2014/main" id="{90D8A63B-96BC-B1B0-A263-3310AD78942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292" y="4981319"/>
            <a:ext cx="842106" cy="1156085"/>
          </a:xfrm>
          <a:prstGeom prst="rect">
            <a:avLst/>
          </a:prstGeom>
        </p:spPr>
      </p:pic>
      <p:sp>
        <p:nvSpPr>
          <p:cNvPr id="6" name="TextBox 5">
            <a:extLst>
              <a:ext uri="{FF2B5EF4-FFF2-40B4-BE49-F238E27FC236}">
                <a16:creationId xmlns:a16="http://schemas.microsoft.com/office/drawing/2014/main" id="{55062F8D-FE0F-9717-EACB-5E1770CE1626}"/>
              </a:ext>
            </a:extLst>
          </p:cNvPr>
          <p:cNvSpPr txBox="1"/>
          <p:nvPr/>
        </p:nvSpPr>
        <p:spPr>
          <a:xfrm>
            <a:off x="7383312" y="5681437"/>
            <a:ext cx="15791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Witches hat</a:t>
            </a:r>
          </a:p>
        </p:txBody>
      </p:sp>
      <p:pic>
        <p:nvPicPr>
          <p:cNvPr id="9" name="Picture 8">
            <a:extLst>
              <a:ext uri="{FF2B5EF4-FFF2-40B4-BE49-F238E27FC236}">
                <a16:creationId xmlns:a16="http://schemas.microsoft.com/office/drawing/2014/main" id="{7AAF6C93-EAC2-BA19-AE96-D89975791ABB}"/>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1500" y="3663232"/>
            <a:ext cx="1064972" cy="1064972"/>
          </a:xfrm>
          <a:prstGeom prst="rect">
            <a:avLst/>
          </a:prstGeom>
        </p:spPr>
      </p:pic>
      <p:grpSp>
        <p:nvGrpSpPr>
          <p:cNvPr id="15" name="Group 14" descr="An icon indicating a teacher slide.">
            <a:extLst>
              <a:ext uri="{FF2B5EF4-FFF2-40B4-BE49-F238E27FC236}">
                <a16:creationId xmlns:a16="http://schemas.microsoft.com/office/drawing/2014/main" id="{A54D18F2-4851-104F-E57E-99AE7AA85C77}"/>
              </a:ext>
            </a:extLst>
          </p:cNvPr>
          <p:cNvGrpSpPr/>
          <p:nvPr/>
        </p:nvGrpSpPr>
        <p:grpSpPr>
          <a:xfrm>
            <a:off x="11061563" y="119005"/>
            <a:ext cx="960203" cy="933093"/>
            <a:chOff x="11061563" y="109480"/>
            <a:chExt cx="960203" cy="933093"/>
          </a:xfrm>
        </p:grpSpPr>
        <p:pic>
          <p:nvPicPr>
            <p:cNvPr id="13" name="Picture 12">
              <a:extLst>
                <a:ext uri="{FF2B5EF4-FFF2-40B4-BE49-F238E27FC236}">
                  <a16:creationId xmlns:a16="http://schemas.microsoft.com/office/drawing/2014/main" id="{CD33E901-6D71-4A05-8829-F10AB9BBAFE1}"/>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12" name="Picture 11" descr="A red circle with a person pointing at a board. This indicates the slide is for teachers">
              <a:extLst>
                <a:ext uri="{FF2B5EF4-FFF2-40B4-BE49-F238E27FC236}">
                  <a16:creationId xmlns:a16="http://schemas.microsoft.com/office/drawing/2014/main" id="{795D7E0F-57A0-87F6-9FC4-C5B80D63657A}"/>
                </a:ext>
              </a:extLst>
            </p:cNvPr>
            <p:cNvPicPr>
              <a:picLocks noChangeAspect="1"/>
            </p:cNvPicPr>
            <p:nvPr/>
          </p:nvPicPr>
          <p:blipFill>
            <a:blip r:embed="rId6"/>
            <a:stretch>
              <a:fillRect/>
            </a:stretch>
          </p:blipFill>
          <p:spPr>
            <a:xfrm>
              <a:off x="11154076" y="109480"/>
              <a:ext cx="775178" cy="744153"/>
            </a:xfrm>
            <a:prstGeom prst="rect">
              <a:avLst/>
            </a:prstGeom>
          </p:spPr>
        </p:pic>
      </p:grpSp>
      <p:pic>
        <p:nvPicPr>
          <p:cNvPr id="10" name="Picture 9">
            <a:extLst>
              <a:ext uri="{FF2B5EF4-FFF2-40B4-BE49-F238E27FC236}">
                <a16:creationId xmlns:a16="http://schemas.microsoft.com/office/drawing/2014/main" id="{2C4B784D-ABEC-DE44-46B7-40A14BCC769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539874" y="3767105"/>
            <a:ext cx="1102229" cy="916954"/>
          </a:xfrm>
          <a:prstGeom prst="rect">
            <a:avLst/>
          </a:prstGeom>
        </p:spPr>
      </p:pic>
      <p:sp>
        <p:nvSpPr>
          <p:cNvPr id="7" name="TextBox 6">
            <a:extLst>
              <a:ext uri="{FF2B5EF4-FFF2-40B4-BE49-F238E27FC236}">
                <a16:creationId xmlns:a16="http://schemas.microsoft.com/office/drawing/2014/main" id="{E36610AA-AE53-B291-3A85-852246C13487}"/>
              </a:ext>
            </a:extLst>
          </p:cNvPr>
          <p:cNvSpPr txBox="1"/>
          <p:nvPr/>
        </p:nvSpPr>
        <p:spPr>
          <a:xfrm>
            <a:off x="825428" y="2166243"/>
            <a:ext cx="4322769" cy="1448730"/>
          </a:xfrm>
          <a:prstGeom prst="rect">
            <a:avLst/>
          </a:prstGeom>
          <a:noFill/>
        </p:spPr>
        <p:txBody>
          <a:bodyPr wrap="square">
            <a:spAutoFit/>
          </a:bodyPr>
          <a:lstStyle/>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Markers/cones (26–30)</a:t>
            </a:r>
          </a:p>
          <a:p>
            <a:pPr marL="171450" indent="-171450" algn="l">
              <a:lnSpc>
                <a:spcPct val="150000"/>
              </a:lnSpc>
              <a:buFont typeface="Arial" panose="020B0604020202020204" pitchFamily="34" charset="0"/>
              <a:buChar char="•"/>
            </a:pPr>
            <a:r>
              <a:rPr lang="en-AU" sz="1200" dirty="0">
                <a:solidFill>
                  <a:srgbClr val="22272B"/>
                </a:solidFill>
                <a:latin typeface="Public Sans Light"/>
              </a:rPr>
              <a:t>Sashes/bibs (26–30) </a:t>
            </a:r>
          </a:p>
          <a:p>
            <a:pPr marL="171450" indent="-171450" algn="l">
              <a:lnSpc>
                <a:spcPct val="150000"/>
              </a:lnSpc>
              <a:buFont typeface="Arial" panose="020B0604020202020204" pitchFamily="34" charset="0"/>
              <a:buChar char="•"/>
            </a:pPr>
            <a:r>
              <a:rPr lang="en-AU" sz="1200" dirty="0">
                <a:solidFill>
                  <a:srgbClr val="22272B"/>
                </a:solidFill>
                <a:latin typeface="Public Sans Light"/>
              </a:rPr>
              <a:t>Bean bags (at least one per student)</a:t>
            </a:r>
          </a:p>
          <a:p>
            <a:pPr marL="171450" indent="-171450" algn="l">
              <a:lnSpc>
                <a:spcPct val="150000"/>
              </a:lnSpc>
              <a:buFont typeface="Arial" panose="020B0604020202020204" pitchFamily="34" charset="0"/>
              <a:buChar char="•"/>
            </a:pPr>
            <a:r>
              <a:rPr lang="en-AU" sz="1200" dirty="0">
                <a:solidFill>
                  <a:srgbClr val="22272B"/>
                </a:solidFill>
                <a:latin typeface="Public Sans Light"/>
              </a:rPr>
              <a:t>Hoops (10–15)</a:t>
            </a:r>
          </a:p>
          <a:p>
            <a:pPr marL="171450" indent="-171450" algn="l">
              <a:lnSpc>
                <a:spcPct val="150000"/>
              </a:lnSpc>
              <a:buFont typeface="Arial" panose="020B0604020202020204" pitchFamily="34" charset="0"/>
              <a:buChar char="•"/>
            </a:pPr>
            <a:r>
              <a:rPr lang="en-AU" sz="1200" dirty="0">
                <a:solidFill>
                  <a:srgbClr val="22272B"/>
                </a:solidFill>
                <a:latin typeface="Public Sans Light"/>
              </a:rPr>
              <a:t>Witches hats (15)</a:t>
            </a:r>
          </a:p>
        </p:txBody>
      </p:sp>
    </p:spTree>
    <p:extLst>
      <p:ext uri="{BB962C8B-B14F-4D97-AF65-F5344CB8AC3E}">
        <p14:creationId xmlns:p14="http://schemas.microsoft.com/office/powerpoint/2010/main" val="3388826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540DF3-5964-EE33-7C1B-F6296DFD2438}"/>
              </a:ext>
            </a:extLst>
          </p:cNvPr>
          <p:cNvSpPr txBox="1"/>
          <p:nvPr/>
        </p:nvSpPr>
        <p:spPr>
          <a:xfrm>
            <a:off x="504650" y="261716"/>
            <a:ext cx="11037014" cy="553998"/>
          </a:xfrm>
          <a:prstGeom prst="rect">
            <a:avLst/>
          </a:prstGeom>
          <a:noFill/>
        </p:spPr>
        <p:txBody>
          <a:bodyPr wrap="square">
            <a:spAutoFit/>
          </a:bodyPr>
          <a:lstStyle/>
          <a:p>
            <a:r>
              <a:rPr lang="en-AU" altLang="en-US" sz="3000" b="1" dirty="0">
                <a:solidFill>
                  <a:srgbClr val="002060"/>
                </a:solidFill>
                <a:latin typeface="Public Sans Light" pitchFamily="2" charset="0"/>
                <a:ea typeface="Calibri" panose="020F0502020204030204" pitchFamily="34" charset="0"/>
                <a:cs typeface="Arial" panose="020B0604020202020204" pitchFamily="34" charset="0"/>
              </a:rPr>
              <a:t>Early Stage 1 – Term 1</a:t>
            </a:r>
          </a:p>
        </p:txBody>
      </p:sp>
      <p:graphicFrame>
        <p:nvGraphicFramePr>
          <p:cNvPr id="4" name="Table 3">
            <a:extLst>
              <a:ext uri="{FF2B5EF4-FFF2-40B4-BE49-F238E27FC236}">
                <a16:creationId xmlns:a16="http://schemas.microsoft.com/office/drawing/2014/main" id="{15AB6E62-8D2F-C870-AA96-F51F4619EBCA}"/>
              </a:ext>
            </a:extLst>
          </p:cNvPr>
          <p:cNvGraphicFramePr>
            <a:graphicFrameLocks noGrp="1"/>
          </p:cNvGraphicFramePr>
          <p:nvPr>
            <p:extLst>
              <p:ext uri="{D42A27DB-BD31-4B8C-83A1-F6EECF244321}">
                <p14:modId xmlns:p14="http://schemas.microsoft.com/office/powerpoint/2010/main" val="1331159179"/>
              </p:ext>
            </p:extLst>
          </p:nvPr>
        </p:nvGraphicFramePr>
        <p:xfrm>
          <a:off x="539308" y="3429000"/>
          <a:ext cx="10551166" cy="2245534"/>
        </p:xfrm>
        <a:graphic>
          <a:graphicData uri="http://schemas.openxmlformats.org/drawingml/2006/table">
            <a:tbl>
              <a:tblPr firstRow="1" bandRow="1">
                <a:tableStyleId>{5C22544A-7EE6-4342-B048-85BDC9FD1C3A}</a:tableStyleId>
              </a:tblPr>
              <a:tblGrid>
                <a:gridCol w="3702310">
                  <a:extLst>
                    <a:ext uri="{9D8B030D-6E8A-4147-A177-3AD203B41FA5}">
                      <a16:colId xmlns:a16="http://schemas.microsoft.com/office/drawing/2014/main" val="4177830018"/>
                    </a:ext>
                  </a:extLst>
                </a:gridCol>
                <a:gridCol w="6848856">
                  <a:extLst>
                    <a:ext uri="{9D8B030D-6E8A-4147-A177-3AD203B41FA5}">
                      <a16:colId xmlns:a16="http://schemas.microsoft.com/office/drawing/2014/main" val="1800133992"/>
                    </a:ext>
                  </a:extLst>
                </a:gridCol>
              </a:tblGrid>
              <a:tr h="511666">
                <a:tc>
                  <a:txBody>
                    <a:bodyPr/>
                    <a:lstStyle/>
                    <a:p>
                      <a:r>
                        <a:rPr lang="en-AU" sz="1400" b="1" dirty="0">
                          <a:solidFill>
                            <a:schemeClr val="bg1"/>
                          </a:solidFill>
                          <a:latin typeface="+mn-lt"/>
                        </a:rPr>
                        <a:t>Sample </a:t>
                      </a:r>
                      <a:r>
                        <a:rPr lang="en-AU" sz="1400" b="1" dirty="0">
                          <a:solidFill>
                            <a:schemeClr val="bg1"/>
                          </a:solidFill>
                          <a:latin typeface="Public Sans Light"/>
                        </a:rPr>
                        <a:t>physical activity and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n-AU" sz="1400" b="1" dirty="0">
                          <a:solidFill>
                            <a:schemeClr val="bg1"/>
                          </a:solidFill>
                          <a:latin typeface="+mn-lt"/>
                          <a:ea typeface="Calibri" panose="020F0502020204030204" pitchFamily="34" charset="0"/>
                          <a:cs typeface="Arial" panose="020B0604020202020204" pitchFamily="34" charset="0"/>
                        </a:rPr>
                        <a:t>Focus FMS: </a:t>
                      </a:r>
                      <a:r>
                        <a:rPr lang="en-AU" sz="1400" b="1" dirty="0">
                          <a:solidFill>
                            <a:schemeClr val="bg1"/>
                          </a:solidFill>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Fundamental movement skills are important for health and wellbeing</a:t>
                      </a:r>
                      <a:endParaRPr lang="en-AU" sz="1400" b="1" dirty="0">
                        <a:solidFill>
                          <a:schemeClr val="bg1"/>
                        </a:solidFill>
                        <a:latin typeface="+mn-lt"/>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extLst>
                  <a:ext uri="{0D108BD9-81ED-4DB2-BD59-A6C34878D82A}">
                    <a16:rowId xmlns:a16="http://schemas.microsoft.com/office/drawing/2014/main" val="1660047181"/>
                  </a:ext>
                </a:extLst>
              </a:tr>
              <a:tr h="427179">
                <a:tc>
                  <a:txBody>
                    <a:bodyPr/>
                    <a:lstStyle/>
                    <a:p>
                      <a:pPr marL="0" indent="0">
                        <a:buNone/>
                      </a:pPr>
                      <a:r>
                        <a:rPr lang="en-AU" sz="1400" b="0" strike="noStrike" dirty="0">
                          <a:solidFill>
                            <a:schemeClr val="tx1"/>
                          </a:solidFill>
                          <a:latin typeface="Public Sans Light"/>
                        </a:rPr>
                        <a:t>1. Sprint 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AU" sz="1400" b="0" strike="noStrike" dirty="0">
                          <a:solidFill>
                            <a:schemeClr val="tx1"/>
                          </a:solidFill>
                          <a:latin typeface="Public Sans Light"/>
                        </a:rPr>
                        <a:t>Run and sprint over short distances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8990272"/>
                  </a:ext>
                </a:extLst>
              </a:tr>
              <a:tr h="477954">
                <a:tc>
                  <a:txBody>
                    <a:bodyPr/>
                    <a:lstStyle/>
                    <a:p>
                      <a:r>
                        <a:rPr lang="en-AU" sz="1400" dirty="0"/>
                        <a:t>2.  Flip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strike="noStrike" dirty="0">
                          <a:solidFill>
                            <a:schemeClr val="tx1"/>
                          </a:solidFill>
                          <a:latin typeface="+mn-lt"/>
                        </a:rPr>
                        <a:t>Run and sprint over short distances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848993"/>
                  </a:ext>
                </a:extLst>
              </a:tr>
              <a:tr h="429030">
                <a:tc>
                  <a:txBody>
                    <a:bodyPr/>
                    <a:lstStyle/>
                    <a:p>
                      <a:r>
                        <a:rPr lang="en-AU" sz="1400" b="0" dirty="0">
                          <a:solidFill>
                            <a:schemeClr val="tx1"/>
                          </a:solidFill>
                          <a:latin typeface="Public Sans Light"/>
                        </a:rPr>
                        <a:t>3. Scarecrow balance</a:t>
                      </a:r>
                      <a:endParaRPr lang="en-A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AU" sz="1400" b="0" dirty="0">
                          <a:solidFill>
                            <a:schemeClr val="tx1"/>
                          </a:solidFill>
                          <a:latin typeface="+mn-lt"/>
                        </a:rPr>
                        <a:t>Maintain stability during a static balance</a:t>
                      </a:r>
                      <a:endParaRPr lang="en-A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124"/>
                  </a:ext>
                </a:extLst>
              </a:tr>
              <a:tr h="399705">
                <a:tc>
                  <a:txBody>
                    <a:bodyPr/>
                    <a:lstStyle/>
                    <a:p>
                      <a:r>
                        <a:rPr lang="en-AU" sz="1400" b="0" dirty="0">
                          <a:solidFill>
                            <a:schemeClr val="tx1"/>
                          </a:solidFill>
                          <a:latin typeface="Public Sans Light"/>
                        </a:rPr>
                        <a:t>4. Buddy catch</a:t>
                      </a:r>
                      <a:endParaRPr lang="en-AU" sz="1400" dirty="0">
                        <a:solidFill>
                          <a:schemeClr val="tx1"/>
                        </a:solidFill>
                        <a:latin typeface="Public Sans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AU" sz="1400" b="0" dirty="0">
                          <a:solidFill>
                            <a:schemeClr val="tx1"/>
                          </a:solidFill>
                          <a:latin typeface="Public Sans Light"/>
                        </a:rPr>
                        <a:t>Catch objects thrown from a short distance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581696"/>
                  </a:ext>
                </a:extLst>
              </a:tr>
            </a:tbl>
          </a:graphicData>
        </a:graphic>
      </p:graphicFrame>
      <p:grpSp>
        <p:nvGrpSpPr>
          <p:cNvPr id="2" name="Group 1">
            <a:extLst>
              <a:ext uri="{FF2B5EF4-FFF2-40B4-BE49-F238E27FC236}">
                <a16:creationId xmlns:a16="http://schemas.microsoft.com/office/drawing/2014/main" id="{2156F75C-D8F5-3BEA-A68F-FDA4033F6BFC}"/>
              </a:ext>
            </a:extLst>
          </p:cNvPr>
          <p:cNvGrpSpPr/>
          <p:nvPr/>
        </p:nvGrpSpPr>
        <p:grpSpPr>
          <a:xfrm>
            <a:off x="522218" y="1560468"/>
            <a:ext cx="10568256" cy="1464673"/>
            <a:chOff x="497140" y="1236729"/>
            <a:chExt cx="10568256" cy="1464673"/>
          </a:xfrm>
        </p:grpSpPr>
        <p:sp>
          <p:nvSpPr>
            <p:cNvPr id="3" name="Rectangle: Rounded Corners 2">
              <a:extLst>
                <a:ext uri="{FF2B5EF4-FFF2-40B4-BE49-F238E27FC236}">
                  <a16:creationId xmlns:a16="http://schemas.microsoft.com/office/drawing/2014/main" id="{5C518B11-8FEA-2D90-F16B-A6408CA487A4}"/>
                </a:ext>
              </a:extLst>
            </p:cNvPr>
            <p:cNvSpPr/>
            <p:nvPr/>
          </p:nvSpPr>
          <p:spPr>
            <a:xfrm>
              <a:off x="497140" y="1316407"/>
              <a:ext cx="10568256" cy="1384995"/>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5" name="TextBox 4">
              <a:extLst>
                <a:ext uri="{FF2B5EF4-FFF2-40B4-BE49-F238E27FC236}">
                  <a16:creationId xmlns:a16="http://schemas.microsoft.com/office/drawing/2014/main" id="{6474AA9D-2DA7-BB5F-0C0E-DFFEB333A069}"/>
                </a:ext>
              </a:extLst>
            </p:cNvPr>
            <p:cNvSpPr txBox="1"/>
            <p:nvPr/>
          </p:nvSpPr>
          <p:spPr>
            <a:xfrm>
              <a:off x="615641" y="1236729"/>
              <a:ext cx="10449755" cy="1231106"/>
            </a:xfrm>
            <a:prstGeom prst="rect">
              <a:avLst/>
            </a:prstGeom>
            <a:noFill/>
          </p:spPr>
          <p:txBody>
            <a:bodyPr wrap="square">
              <a:spAutoFit/>
            </a:bodyPr>
            <a:lstStyle/>
            <a:p>
              <a:endParaRPr lang="en-AU" sz="140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rgbClr val="002664"/>
                  </a:solidFill>
                  <a:latin typeface="Public Sans Light"/>
                  <a:hlinkClick r:id="rId4">
                    <a:extLst>
                      <a:ext uri="{A12FA001-AC4F-418D-AE19-62706E023703}">
                        <ahyp:hlinkClr xmlns:ahyp="http://schemas.microsoft.com/office/drawing/2018/hyperlinkcolor" val="tx"/>
                      </a:ext>
                    </a:extLst>
                  </a:hlinkClick>
                </a:rPr>
                <a:t>Participate with others during physical activities</a:t>
              </a:r>
              <a:endParaRPr lang="en-AU" sz="1200" b="1" dirty="0">
                <a:solidFill>
                  <a:srgbClr val="002664"/>
                </a:solidFill>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solidFill>
                  <a:srgbClr val="002664"/>
                </a:solidFill>
              </a:endParaRPr>
            </a:p>
            <a:p>
              <a:pPr marL="171450" indent="-171450" algn="l">
                <a:buFont typeface="Arial" panose="020B0604020202020204" pitchFamily="34" charset="0"/>
                <a:buChar char="•"/>
              </a:pPr>
              <a:r>
                <a:rPr lang="en-AU" sz="1200" b="0" i="0" dirty="0">
                  <a:effectLst/>
                  <a:latin typeface="Public Sans"/>
                </a:rPr>
                <a:t>Demonstrate spatial awareness during physical activities  </a:t>
              </a:r>
            </a:p>
            <a:p>
              <a:pPr marL="171450" indent="-171450" algn="l">
                <a:buFont typeface="Arial" panose="020B0604020202020204" pitchFamily="34" charset="0"/>
                <a:buChar char="•"/>
              </a:pPr>
              <a:r>
                <a:rPr lang="en-AU" sz="1200" b="0" i="0" dirty="0">
                  <a:effectLst/>
                  <a:latin typeface="Public Sans"/>
                </a:rPr>
                <a:t>Demonstrate fair play, safe use of equipment and rule following  </a:t>
              </a:r>
              <a:endParaRPr lang="en-AU" sz="1200" dirty="0">
                <a:latin typeface="Public Sans"/>
              </a:endParaRPr>
            </a:p>
            <a:p>
              <a:pPr marL="171450" indent="-171450" algn="l">
                <a:buFont typeface="Arial" panose="020B0604020202020204" pitchFamily="34" charset="0"/>
                <a:buChar char="•"/>
              </a:pPr>
              <a:r>
                <a:rPr lang="en-AU" sz="1200" b="0" i="0" dirty="0">
                  <a:effectLst/>
                  <a:latin typeface="Public Sans"/>
                </a:rPr>
                <a:t>Participate in physical activities which provide enjoyment and motivation to be physically active</a:t>
              </a:r>
              <a:endParaRPr lang="en-AU" sz="1200" b="1" dirty="0">
                <a:solidFill>
                  <a:srgbClr val="002664"/>
                </a:solidFill>
                <a:latin typeface="Public Sans Light"/>
                <a:ea typeface="Calibri" panose="020F0502020204030204" pitchFamily="34" charset="0"/>
                <a:cs typeface="Arial" panose="020B0604020202020204" pitchFamily="34" charset="0"/>
              </a:endParaRPr>
            </a:p>
          </p:txBody>
        </p:sp>
      </p:grpSp>
      <p:grpSp>
        <p:nvGrpSpPr>
          <p:cNvPr id="6" name="Group 5" descr="An icon indicating a teacher slide.">
            <a:extLst>
              <a:ext uri="{FF2B5EF4-FFF2-40B4-BE49-F238E27FC236}">
                <a16:creationId xmlns:a16="http://schemas.microsoft.com/office/drawing/2014/main" id="{C81E84FA-5B8C-339D-7A38-4321F1855DF7}"/>
              </a:ext>
            </a:extLst>
          </p:cNvPr>
          <p:cNvGrpSpPr/>
          <p:nvPr/>
        </p:nvGrpSpPr>
        <p:grpSpPr>
          <a:xfrm>
            <a:off x="11061563" y="119005"/>
            <a:ext cx="960203" cy="933093"/>
            <a:chOff x="11061563" y="109480"/>
            <a:chExt cx="960203" cy="933093"/>
          </a:xfrm>
        </p:grpSpPr>
        <p:pic>
          <p:nvPicPr>
            <p:cNvPr id="11" name="Picture 10">
              <a:extLst>
                <a:ext uri="{FF2B5EF4-FFF2-40B4-BE49-F238E27FC236}">
                  <a16:creationId xmlns:a16="http://schemas.microsoft.com/office/drawing/2014/main" id="{8C5F5353-C4D8-4368-5A87-9D5C5BF3FCB7}"/>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12" name="Picture 11" descr="A red circle with a person pointing at a board. This indicates the slide is for teachers">
              <a:extLst>
                <a:ext uri="{FF2B5EF4-FFF2-40B4-BE49-F238E27FC236}">
                  <a16:creationId xmlns:a16="http://schemas.microsoft.com/office/drawing/2014/main" id="{06B7FFBE-2E76-995E-3BD4-0BDE14935927}"/>
                </a:ext>
              </a:extLst>
            </p:cNvPr>
            <p:cNvPicPr>
              <a:picLocks noChangeAspect="1"/>
            </p:cNvPicPr>
            <p:nvPr/>
          </p:nvPicPr>
          <p:blipFill>
            <a:blip r:embed="rId6"/>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2326657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8606EE40-2A73-794B-8CD3-A89A4DA41F6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03D34E3-5C1D-B6A0-1AC4-0E00C598F968}"/>
              </a:ext>
            </a:extLst>
          </p:cNvPr>
          <p:cNvSpPr>
            <a:spLocks noChangeArrowheads="1"/>
          </p:cNvSpPr>
          <p:nvPr/>
        </p:nvSpPr>
        <p:spPr bwMode="auto">
          <a:xfrm>
            <a:off x="414681" y="1725096"/>
            <a:ext cx="7635632"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AU" altLang="en-US" sz="1200" b="1" dirty="0">
                <a:solidFill>
                  <a:srgbClr val="002664"/>
                </a:solidFill>
                <a:latin typeface="Public Sans Light"/>
                <a:ea typeface="Calibri" panose="020F0502020204030204" pitchFamily="34" charset="0"/>
                <a:cs typeface="Arial" panose="020B0604020202020204" pitchFamily="34" charset="0"/>
              </a:rPr>
              <a:t>Students run and sprint to tag each other within a designated playing area.</a:t>
            </a:r>
            <a:endParaRPr lang="en-US" altLang="en-US" sz="1200" b="1" dirty="0">
              <a:solidFill>
                <a:srgbClr val="002664"/>
              </a:solidFill>
              <a:latin typeface="Public Sans Light"/>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75EB82F-5B9C-8818-DAF7-56386FBBE815}"/>
              </a:ext>
            </a:extLst>
          </p:cNvPr>
          <p:cNvSpPr txBox="1"/>
          <p:nvPr/>
        </p:nvSpPr>
        <p:spPr>
          <a:xfrm>
            <a:off x="489301" y="1423478"/>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a:t>
            </a:r>
            <a:r>
              <a:rPr kumimoji="0" lang="en-US" altLang="en-US" b="1"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1: Sprint tag </a:t>
            </a:r>
          </a:p>
        </p:txBody>
      </p:sp>
      <p:sp>
        <p:nvSpPr>
          <p:cNvPr id="20" name="TextBox 19">
            <a:extLst>
              <a:ext uri="{FF2B5EF4-FFF2-40B4-BE49-F238E27FC236}">
                <a16:creationId xmlns:a16="http://schemas.microsoft.com/office/drawing/2014/main" id="{4794C81D-C675-6FC4-13F0-B649067916E9}"/>
              </a:ext>
            </a:extLst>
          </p:cNvPr>
          <p:cNvSpPr txBox="1"/>
          <p:nvPr/>
        </p:nvSpPr>
        <p:spPr>
          <a:xfrm>
            <a:off x="280112" y="2155911"/>
            <a:ext cx="7329708" cy="3908762"/>
          </a:xfrm>
          <a:prstGeom prst="rect">
            <a:avLst/>
          </a:prstGeom>
          <a:noFill/>
          <a:ln>
            <a:noFill/>
          </a:ln>
        </p:spPr>
        <p:txBody>
          <a:bodyPr wrap="square">
            <a:spAutoFit/>
          </a:bodyPr>
          <a:lstStyle/>
          <a:p>
            <a:pPr marL="266700">
              <a:spcAft>
                <a:spcPts val="600"/>
              </a:spcAft>
            </a:pPr>
            <a:r>
              <a:rPr lang="en-US" sz="1200" b="1" spc="-10" dirty="0">
                <a:solidFill>
                  <a:srgbClr val="002664"/>
                </a:solidFill>
                <a:effectLst/>
                <a:latin typeface="+mj-lt"/>
                <a:ea typeface="Calibri" panose="020F0502020204030204" pitchFamily="34" charset="0"/>
                <a:cs typeface="Calibri" panose="020F0502020204030204" pitchFamily="34" charset="0"/>
              </a:rPr>
              <a:t>Game instructions</a:t>
            </a:r>
            <a:endParaRPr lang="en-AU" sz="1200" b="1" spc="-10" dirty="0">
              <a:solidFill>
                <a:srgbClr val="002664"/>
              </a:solidFill>
              <a:effectLst/>
              <a:latin typeface="+mj-lt"/>
              <a:ea typeface="Calibri" panose="020F0502020204030204" pitchFamily="34" charset="0"/>
              <a:cs typeface="Calibri" panose="020F0502020204030204" pitchFamily="34" charset="0"/>
            </a:endParaRPr>
          </a:p>
          <a:p>
            <a:pPr marL="447675" marR="25400" indent="-180975">
              <a:buFont typeface="Arial" panose="020B0604020202020204" pitchFamily="34" charset="0"/>
              <a:buChar char="•"/>
            </a:pPr>
            <a:r>
              <a:rPr lang="en-AU" sz="1200" dirty="0">
                <a:latin typeface="+mj-lt"/>
                <a:ea typeface="Arial" panose="020B0604020202020204" pitchFamily="34" charset="0"/>
                <a:cs typeface="Arial"/>
              </a:rPr>
              <a:t>Mark out a large playing area with cones.</a:t>
            </a:r>
          </a:p>
          <a:p>
            <a:pPr marL="447675" marR="25400" indent="-180975">
              <a:buFont typeface="Arial" panose="020B0604020202020204" pitchFamily="34" charset="0"/>
              <a:buChar char="•"/>
            </a:pPr>
            <a:r>
              <a:rPr lang="en-AU" sz="1200" dirty="0">
                <a:latin typeface="+mj-lt"/>
                <a:ea typeface="Arial" panose="020B0604020202020204" pitchFamily="34" charset="0"/>
                <a:cs typeface="Arial"/>
              </a:rPr>
              <a:t>Two or 3 players are the ‘taggers’ and aim to tag (touch) the ‘sprinters’.</a:t>
            </a:r>
          </a:p>
          <a:p>
            <a:pPr marL="447675" marR="25400" indent="-180975">
              <a:buFont typeface="Arial" panose="020B0604020202020204" pitchFamily="34" charset="0"/>
              <a:buChar char="•"/>
            </a:pPr>
            <a:r>
              <a:rPr lang="en-AU" sz="1200" dirty="0">
                <a:latin typeface="+mj-lt"/>
                <a:ea typeface="Arial" panose="020B0604020202020204" pitchFamily="34" charset="0"/>
                <a:cs typeface="Arial"/>
              </a:rPr>
              <a:t>All players can sprint. There is no 'safe zone’.</a:t>
            </a:r>
          </a:p>
          <a:p>
            <a:pPr marL="447675" marR="25400" indent="-180975">
              <a:spcAft>
                <a:spcPts val="600"/>
              </a:spcAft>
              <a:buFont typeface="Arial" panose="020B0604020202020204" pitchFamily="34" charset="0"/>
              <a:buChar char="•"/>
            </a:pPr>
            <a:r>
              <a:rPr lang="en-AU" sz="1200" dirty="0">
                <a:latin typeface="+mj-lt"/>
                <a:ea typeface="Arial" panose="020B0604020202020204" pitchFamily="34" charset="0"/>
                <a:cs typeface="Arial"/>
              </a:rPr>
              <a:t>Once a sprinter is tagged, they become a tagger. </a:t>
            </a:r>
            <a:endParaRPr lang="en-AU" sz="1200" b="1" dirty="0">
              <a:solidFill>
                <a:srgbClr val="002664"/>
              </a:solidFill>
              <a:effectLst/>
              <a:latin typeface="+mj-lt"/>
              <a:ea typeface="Arial" panose="020B0604020202020204" pitchFamily="34" charset="0"/>
              <a:cs typeface="Arial"/>
            </a:endParaRPr>
          </a:p>
          <a:p>
            <a:pPr marL="266700" fontAlgn="base">
              <a:spcBef>
                <a:spcPct val="0"/>
              </a:spcBef>
              <a:spcAft>
                <a:spcPts val="600"/>
              </a:spcAft>
            </a:pPr>
            <a:r>
              <a:rPr lang="en-AU" sz="1200" b="1" spc="-10" dirty="0">
                <a:solidFill>
                  <a:srgbClr val="002664"/>
                </a:solidFill>
                <a:latin typeface="+mj-lt"/>
                <a:ea typeface="Calibri" panose="020F0502020204030204" pitchFamily="34" charset="0"/>
                <a:cs typeface="Calibri" panose="020F0502020204030204" pitchFamily="34" charset="0"/>
              </a:rPr>
              <a:t>Suggested variations to the game</a:t>
            </a:r>
          </a:p>
          <a:p>
            <a:pPr marL="438150" indent="-171450">
              <a:buFont typeface="Arial" panose="020B0604020202020204" pitchFamily="34" charset="0"/>
              <a:buChar char="•"/>
            </a:pPr>
            <a:r>
              <a:rPr lang="en-AU" sz="1200" dirty="0">
                <a:effectLst/>
                <a:latin typeface="+mj-lt"/>
                <a:ea typeface="Arial" panose="020B0604020202020204" pitchFamily="34" charset="0"/>
                <a:cs typeface="Arial"/>
              </a:rPr>
              <a:t>Change the way taggers or sprinters move e.g. taggers skip and sprinters side gallop.</a:t>
            </a:r>
          </a:p>
          <a:p>
            <a:pPr marL="438150" indent="-171450">
              <a:buFont typeface="Arial" panose="020B0604020202020204" pitchFamily="34" charset="0"/>
              <a:buChar char="•"/>
            </a:pPr>
            <a:r>
              <a:rPr lang="en-AU" sz="1200" dirty="0">
                <a:latin typeface="+mj-lt"/>
                <a:ea typeface="Arial" panose="020B0604020202020204" pitchFamily="34" charset="0"/>
                <a:cs typeface="Arial"/>
              </a:rPr>
              <a:t>On teachers call, switch the roles where sprinters become taggers and taggers become sprinters.</a:t>
            </a:r>
          </a:p>
          <a:p>
            <a:pPr marL="438150" indent="-171450">
              <a:buFont typeface="Arial" panose="020B0604020202020204" pitchFamily="34" charset="0"/>
              <a:buChar char="•"/>
            </a:pPr>
            <a:r>
              <a:rPr lang="en-AU" sz="1200" dirty="0">
                <a:effectLst/>
                <a:latin typeface="+mj-lt"/>
                <a:ea typeface="Arial" panose="020B0604020202020204" pitchFamily="34" charset="0"/>
                <a:cs typeface="Arial"/>
              </a:rPr>
              <a:t>Once a sprinter </a:t>
            </a:r>
            <a:r>
              <a:rPr lang="en-AU" sz="1200" dirty="0">
                <a:latin typeface="+mj-lt"/>
                <a:ea typeface="Arial" panose="020B0604020202020204" pitchFamily="34" charset="0"/>
                <a:cs typeface="Arial"/>
              </a:rPr>
              <a:t>is tagged, they join hands with the person who tagged them, and they now tag o</a:t>
            </a:r>
            <a:r>
              <a:rPr lang="en-AU" sz="1200" dirty="0">
                <a:effectLst/>
                <a:latin typeface="+mj-lt"/>
                <a:ea typeface="Arial" panose="020B0604020202020204" pitchFamily="34" charset="0"/>
                <a:cs typeface="Arial"/>
              </a:rPr>
              <a:t>thers while holding hands. Once 4 taggers are holding hands they can break into pairs.</a:t>
            </a:r>
          </a:p>
          <a:p>
            <a:pPr marL="438150" indent="-171450">
              <a:buFont typeface="Arial" panose="020B0604020202020204" pitchFamily="34" charset="0"/>
              <a:buChar char="•"/>
            </a:pPr>
            <a:r>
              <a:rPr lang="en-AU" sz="1200" dirty="0">
                <a:latin typeface="+mj-lt"/>
                <a:ea typeface="Arial" panose="020B0604020202020204" pitchFamily="34" charset="0"/>
                <a:cs typeface="Arial"/>
              </a:rPr>
              <a:t>Create a ‘safe zone’ where sprinters can seek refuge for a short period of time during the game, taggers are not allowed to enter the ‘safe zone’.</a:t>
            </a:r>
          </a:p>
          <a:p>
            <a:pPr marL="266700"/>
            <a:endParaRPr lang="en-AU" sz="1200" dirty="0">
              <a:latin typeface="+mj-lt"/>
              <a:ea typeface="Arial" panose="020B0604020202020204" pitchFamily="34" charset="0"/>
              <a:cs typeface="Arial"/>
            </a:endParaRPr>
          </a:p>
          <a:p>
            <a:pPr marL="266700"/>
            <a:r>
              <a:rPr lang="en-AU" sz="1200" dirty="0">
                <a:latin typeface="+mj-lt"/>
                <a:ea typeface="Arial" panose="020B0604020202020204" pitchFamily="34" charset="0"/>
                <a:cs typeface="Arial"/>
              </a:rPr>
              <a:t>Teachers can apply</a:t>
            </a:r>
            <a:r>
              <a:rPr lang="en-AU" sz="1200" dirty="0">
                <a:solidFill>
                  <a:srgbClr val="002664"/>
                </a:solidFill>
                <a:latin typeface="+mj-lt"/>
                <a:ea typeface="Arial" panose="020B0604020202020204" pitchFamily="34" charset="0"/>
                <a:cs typeface="Arial"/>
              </a:rPr>
              <a:t> </a:t>
            </a:r>
            <a:r>
              <a:rPr lang="en-AU" sz="1200" dirty="0">
                <a:solidFill>
                  <a:srgbClr val="002664"/>
                </a:solidFill>
                <a:latin typeface="+mj-l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mj-l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djustments</a:t>
            </a:r>
            <a:r>
              <a:rPr lang="en-AU" sz="1200" dirty="0">
                <a:solidFill>
                  <a:srgbClr val="002664"/>
                </a:solidFill>
                <a:effectLst/>
                <a:latin typeface="+mj-lt"/>
                <a:ea typeface="Arial" panose="020B0604020202020204" pitchFamily="34" charset="0"/>
                <a:cs typeface="Arial"/>
              </a:rPr>
              <a:t> </a:t>
            </a:r>
            <a:r>
              <a:rPr lang="en-AU" sz="1200" dirty="0">
                <a:effectLst/>
                <a:latin typeface="+mj-lt"/>
                <a:ea typeface="Arial" panose="020B0604020202020204" pitchFamily="34" charset="0"/>
                <a:cs typeface="Arial"/>
              </a:rPr>
              <a:t>to support the development of the sprint. </a:t>
            </a:r>
            <a:r>
              <a:rPr lang="en-AU" sz="1200" dirty="0">
                <a:latin typeface="+mj-lt"/>
              </a:rPr>
              <a:t>Teachers can use the fundamental movement skills content in combination with </a:t>
            </a:r>
            <a:r>
              <a:rPr lang="en-AU" sz="1200" dirty="0">
                <a:solidFill>
                  <a:srgbClr val="002664"/>
                </a:solidFill>
                <a:latin typeface="+mj-lt"/>
                <a:hlinkClick r:id="rId4">
                  <a:extLst>
                    <a:ext uri="{A12FA001-AC4F-418D-AE19-62706E023703}">
                      <ahyp:hlinkClr xmlns:ahyp="http://schemas.microsoft.com/office/drawing/2018/hyperlinkcolor" val="tx"/>
                    </a:ext>
                  </a:extLst>
                </a:hlinkClick>
              </a:rPr>
              <a:t>complementary content</a:t>
            </a:r>
            <a:r>
              <a:rPr lang="en-AU" sz="1200" dirty="0">
                <a:solidFill>
                  <a:srgbClr val="002664"/>
                </a:solidFill>
                <a:latin typeface="+mj-lt"/>
              </a:rPr>
              <a:t> </a:t>
            </a:r>
            <a:r>
              <a:rPr lang="en-AU" sz="1200" dirty="0">
                <a:latin typeface="+mj-lt"/>
              </a:rPr>
              <a:t>to meet the needs of some students with physical disability. </a:t>
            </a:r>
          </a:p>
          <a:p>
            <a:pPr marL="266700"/>
            <a:endParaRPr lang="en-AU" sz="1200" dirty="0">
              <a:latin typeface="+mj-lt"/>
            </a:endParaRPr>
          </a:p>
          <a:p>
            <a:pPr marL="266700">
              <a:spcAft>
                <a:spcPts val="600"/>
              </a:spcAft>
            </a:pPr>
            <a:r>
              <a:rPr lang="en-US" sz="1200" b="1" spc="-10" dirty="0">
                <a:solidFill>
                  <a:srgbClr val="002664"/>
                </a:solidFill>
                <a:effectLst/>
                <a:latin typeface="+mj-lt"/>
                <a:ea typeface="Calibri" panose="020F0502020204030204" pitchFamily="34" charset="0"/>
                <a:cs typeface="Calibri" panose="020F0502020204030204" pitchFamily="34" charset="0"/>
              </a:rPr>
              <a:t>Suggested vocabulary</a:t>
            </a:r>
            <a:r>
              <a:rPr lang="en-AU" sz="1200" b="1" spc="-10" dirty="0">
                <a:solidFill>
                  <a:srgbClr val="002664"/>
                </a:solidFill>
                <a:latin typeface="+mj-lt"/>
                <a:ea typeface="Calibri" panose="020F0502020204030204" pitchFamily="34" charset="0"/>
                <a:cs typeface="Calibri" panose="020F0502020204030204" pitchFamily="34" charset="0"/>
              </a:rPr>
              <a:t>: </a:t>
            </a:r>
            <a:r>
              <a:rPr lang="en-AU" sz="1200" spc="-10" dirty="0">
                <a:latin typeface="+mj-lt"/>
                <a:ea typeface="Calibri" panose="020F0502020204030204" pitchFamily="34" charset="0"/>
                <a:cs typeface="Calibri" panose="020F0502020204030204" pitchFamily="34" charset="0"/>
              </a:rPr>
              <a:t>drive, sprint, tagged, taggers, ball of foot, upright, stable, extend, torso</a:t>
            </a:r>
            <a:endParaRPr lang="en-AU" sz="1200" b="1" spc="-10" dirty="0">
              <a:solidFill>
                <a:srgbClr val="002664"/>
              </a:solidFill>
              <a:latin typeface="+mj-lt"/>
              <a:ea typeface="Calibri" panose="020F0502020204030204" pitchFamily="34" charset="0"/>
              <a:cs typeface="Calibri" panose="020F0502020204030204" pitchFamily="34" charset="0"/>
            </a:endParaRPr>
          </a:p>
          <a:p>
            <a:pPr marL="266700">
              <a:spcAft>
                <a:spcPts val="600"/>
              </a:spcAft>
            </a:pPr>
            <a:r>
              <a:rPr lang="en-US" sz="1200" b="1" spc="-10" dirty="0">
                <a:solidFill>
                  <a:srgbClr val="002664"/>
                </a:solidFill>
                <a:effectLst/>
                <a:latin typeface="+mj-lt"/>
                <a:ea typeface="Calibri" panose="020F0502020204030204" pitchFamily="34" charset="0"/>
                <a:cs typeface="Calibri" panose="020F0502020204030204" pitchFamily="34" charset="0"/>
              </a:rPr>
              <a:t>Equipment</a:t>
            </a:r>
            <a:r>
              <a:rPr lang="en-AU" sz="1200" b="1" spc="-10" dirty="0">
                <a:solidFill>
                  <a:srgbClr val="002664"/>
                </a:solidFill>
                <a:latin typeface="+mj-lt"/>
                <a:ea typeface="Calibri" panose="020F0502020204030204" pitchFamily="34" charset="0"/>
                <a:cs typeface="Calibri" panose="020F0502020204030204" pitchFamily="34" charset="0"/>
              </a:rPr>
              <a:t>: </a:t>
            </a:r>
            <a:r>
              <a:rPr lang="en-US" sz="1200" spc="-10" dirty="0">
                <a:solidFill>
                  <a:srgbClr val="002664"/>
                </a:solidFill>
                <a:latin typeface="+mj-lt"/>
                <a:ea typeface="Calibri" panose="020F0502020204030204" pitchFamily="34" charset="0"/>
                <a:cs typeface="Arial"/>
              </a:rPr>
              <a:t>c</a:t>
            </a:r>
            <a:r>
              <a:rPr lang="en-US" sz="1200" dirty="0">
                <a:effectLst/>
                <a:latin typeface="+mj-lt"/>
                <a:ea typeface="Arial" panose="020B0604020202020204" pitchFamily="34" charset="0"/>
                <a:cs typeface="Arial"/>
              </a:rPr>
              <a:t>ones, bibs</a:t>
            </a:r>
            <a:r>
              <a:rPr lang="en-US" sz="1200" dirty="0">
                <a:latin typeface="+mj-lt"/>
                <a:ea typeface="Arial" panose="020B0604020202020204" pitchFamily="34" charset="0"/>
                <a:cs typeface="Arial"/>
              </a:rPr>
              <a:t> or </a:t>
            </a:r>
            <a:r>
              <a:rPr lang="en-US" sz="1200" dirty="0">
                <a:effectLst/>
                <a:latin typeface="+mj-lt"/>
                <a:ea typeface="Arial" panose="020B0604020202020204" pitchFamily="34" charset="0"/>
                <a:cs typeface="Arial"/>
              </a:rPr>
              <a:t>sashes</a:t>
            </a:r>
          </a:p>
        </p:txBody>
      </p:sp>
      <p:sp>
        <p:nvSpPr>
          <p:cNvPr id="22" name="TextBox 21">
            <a:extLst>
              <a:ext uri="{FF2B5EF4-FFF2-40B4-BE49-F238E27FC236}">
                <a16:creationId xmlns:a16="http://schemas.microsoft.com/office/drawing/2014/main" id="{35C09D01-0AB3-BD3D-B1A2-0E1D31209545}"/>
              </a:ext>
            </a:extLst>
          </p:cNvPr>
          <p:cNvSpPr txBox="1"/>
          <p:nvPr/>
        </p:nvSpPr>
        <p:spPr>
          <a:xfrm>
            <a:off x="377778" y="165834"/>
            <a:ext cx="11011899"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dirty="0">
                <a:ln>
                  <a:noFill/>
                </a:ln>
                <a:solidFill>
                  <a:srgbClr val="002664"/>
                </a:solidFill>
                <a:effectLst/>
                <a:latin typeface="Arial" panose="020B0604020202020204" pitchFamily="34" charset="0"/>
                <a:ea typeface="Calibri" panose="020F0502020204030204" pitchFamily="34" charset="0"/>
                <a:cs typeface="Arial" panose="020B0604020202020204" pitchFamily="34" charset="0"/>
              </a:rPr>
              <a:t>Early Stage 1 </a:t>
            </a:r>
            <a:r>
              <a:rPr lang="en-AU" altLang="en-US" sz="2200" b="1" dirty="0">
                <a:solidFill>
                  <a:srgbClr val="002664"/>
                </a:solidFill>
                <a:latin typeface="Arial" panose="020B0604020202020204" pitchFamily="34" charset="0"/>
                <a:ea typeface="Calibri" panose="020F0502020204030204" pitchFamily="34" charset="0"/>
                <a:cs typeface="Arial" panose="020B0604020202020204" pitchFamily="34" charset="0"/>
              </a:rPr>
              <a:t>–Term 1</a:t>
            </a:r>
            <a:endParaRPr kumimoji="0" lang="en-AU" altLang="en-US" sz="2200" b="1"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9CFFF0E7-043B-71C0-09FF-008DFBE52115}"/>
              </a:ext>
            </a:extLst>
          </p:cNvPr>
          <p:cNvSpPr/>
          <p:nvPr/>
        </p:nvSpPr>
        <p:spPr>
          <a:xfrm>
            <a:off x="377779" y="711672"/>
            <a:ext cx="10591272" cy="526511"/>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65113">
              <a:lnSpc>
                <a:spcPct val="150000"/>
              </a:lnSpc>
            </a:pPr>
            <a:r>
              <a:rPr lang="en-AU" b="1" dirty="0">
                <a:solidFill>
                  <a:srgbClr val="002664"/>
                </a:solidFill>
              </a:rPr>
              <a:t>Syllabus content: </a:t>
            </a:r>
            <a:r>
              <a:rPr lang="en-AU" dirty="0">
                <a:solidFill>
                  <a:srgbClr val="002664"/>
                </a:solidFill>
              </a:rPr>
              <a:t>Run and sprint over short distances</a:t>
            </a:r>
          </a:p>
        </p:txBody>
      </p:sp>
      <p:pic>
        <p:nvPicPr>
          <p:cNvPr id="2" name="Picture 1" descr="A person, wearing a hat, is in mid-stride with one leg forward and opposite arm extended. Lines and dots connect to show the position of parts of the body.">
            <a:extLst>
              <a:ext uri="{FF2B5EF4-FFF2-40B4-BE49-F238E27FC236}">
                <a16:creationId xmlns:a16="http://schemas.microsoft.com/office/drawing/2014/main" id="{4F82D1B1-DD5E-B514-136B-B56B6512D5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5261" y="1336795"/>
            <a:ext cx="2390234" cy="2649846"/>
          </a:xfrm>
          <a:prstGeom prst="rect">
            <a:avLst/>
          </a:prstGeom>
        </p:spPr>
      </p:pic>
      <p:pic>
        <p:nvPicPr>
          <p:cNvPr id="17" name="Picture 16" descr="The grass icon indicates that the activity can be played on a soft surface. &#10;&#10;&#10;">
            <a:extLst>
              <a:ext uri="{FF2B5EF4-FFF2-40B4-BE49-F238E27FC236}">
                <a16:creationId xmlns:a16="http://schemas.microsoft.com/office/drawing/2014/main" id="{603E67D7-5D13-9FA0-F727-AE46A62A64B9}"/>
              </a:ext>
            </a:extLst>
          </p:cNvPr>
          <p:cNvPicPr>
            <a:picLocks noChangeAspect="1"/>
          </p:cNvPicPr>
          <p:nvPr/>
        </p:nvPicPr>
        <p:blipFill>
          <a:blip r:embed="rId6">
            <a:duotone>
              <a:prstClr val="black"/>
              <a:srgbClr val="00B050">
                <a:tint val="45000"/>
                <a:satMod val="400000"/>
              </a:srgbClr>
            </a:duotone>
            <a:extLst>
              <a:ext uri="{BEBA8EAE-BF5A-486C-A8C5-ECC9F3942E4B}">
                <a14:imgProps xmlns:a14="http://schemas.microsoft.com/office/drawing/2010/main">
                  <a14:imgLayer r:embed="rId7">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94895" y="1414048"/>
            <a:ext cx="353677" cy="353677"/>
          </a:xfrm>
          <a:prstGeom prst="rect">
            <a:avLst/>
          </a:prstGeom>
          <a:noFill/>
        </p:spPr>
      </p:pic>
      <p:sp>
        <p:nvSpPr>
          <p:cNvPr id="19" name="Rectangle: Rounded Corners 18">
            <a:extLst>
              <a:ext uri="{FF2B5EF4-FFF2-40B4-BE49-F238E27FC236}">
                <a16:creationId xmlns:a16="http://schemas.microsoft.com/office/drawing/2014/main" id="{52884D50-7154-C274-B80E-A76558B8F2AE}"/>
              </a:ext>
            </a:extLst>
          </p:cNvPr>
          <p:cNvSpPr/>
          <p:nvPr/>
        </p:nvSpPr>
        <p:spPr>
          <a:xfrm>
            <a:off x="7959503" y="1420024"/>
            <a:ext cx="3893603" cy="4871041"/>
          </a:xfrm>
          <a:prstGeom prst="roundRect">
            <a:avLst>
              <a:gd name="adj" fmla="val 6764"/>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25" name="TextBox 24">
            <a:extLst>
              <a:ext uri="{FF2B5EF4-FFF2-40B4-BE49-F238E27FC236}">
                <a16:creationId xmlns:a16="http://schemas.microsoft.com/office/drawing/2014/main" id="{8AA6E67C-FB2E-70BE-FF62-8E57485AB50A}"/>
              </a:ext>
            </a:extLst>
          </p:cNvPr>
          <p:cNvSpPr txBox="1"/>
          <p:nvPr/>
        </p:nvSpPr>
        <p:spPr>
          <a:xfrm>
            <a:off x="8050312" y="3948095"/>
            <a:ext cx="3802793" cy="2094932"/>
          </a:xfrm>
          <a:prstGeom prst="rect">
            <a:avLst/>
          </a:prstGeom>
          <a:noFill/>
        </p:spPr>
        <p:txBody>
          <a:bodyPr wrap="square">
            <a:spAutoFit/>
          </a:bodyPr>
          <a:lstStyle/>
          <a:p>
            <a:pPr marL="627063" indent="-271463" algn="ctr">
              <a:lnSpc>
                <a:spcPct val="115000"/>
              </a:lnSpc>
              <a:spcBef>
                <a:spcPts val="800"/>
              </a:spcBef>
              <a:spcAft>
                <a:spcPts val="1000"/>
              </a:spcAft>
            </a:pPr>
            <a:r>
              <a:rPr lang="en-AU" sz="1200" b="1" dirty="0">
                <a:solidFill>
                  <a:srgbClr val="002664"/>
                </a:solidFill>
                <a:effectLst/>
                <a:latin typeface="Public Sans Light"/>
                <a:ea typeface="Arial" panose="020B0604020202020204" pitchFamily="34" charset="0"/>
                <a:cs typeface="Arial"/>
              </a:rPr>
              <a:t>Sprint</a:t>
            </a:r>
            <a:endParaRPr lang="en-US" sz="1200" b="1" spc="-10" dirty="0">
              <a:effectLst/>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rgbClr val="002664"/>
                </a:solidFill>
                <a:latin typeface="Arial"/>
                <a:ea typeface="Arial" panose="020B0604020202020204" pitchFamily="34" charset="0"/>
                <a:cs typeface="Arial"/>
              </a:rPr>
              <a:t>Lands on the ball of the foot</a:t>
            </a:r>
          </a:p>
          <a:p>
            <a:pPr marL="285750" indent="-285750">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High knee lift with thigh almost parallel to the ground</a:t>
            </a:r>
          </a:p>
          <a:p>
            <a:pPr marL="285750" indent="-285750">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Head and torso stable, eyes focus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rgbClr val="002664"/>
                </a:solidFill>
                <a:latin typeface="Arial"/>
                <a:ea typeface="Arial" panose="020B0604020202020204" pitchFamily="34" charset="0"/>
                <a:cs typeface="Arial"/>
              </a:rPr>
              <a:t>Elbows bent at 90 degrees</a:t>
            </a:r>
          </a:p>
          <a:p>
            <a:pPr marL="285750" indent="-285750">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Non-support knee bends at least 90 degrees during recovery phase</a:t>
            </a:r>
          </a:p>
          <a:p>
            <a:pPr marL="285750" indent="-285750">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Elbows bent at 90 degrees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rgbClr val="002664"/>
                </a:solidFill>
                <a:latin typeface="Arial"/>
                <a:ea typeface="Arial" panose="020B0604020202020204" pitchFamily="34" charset="0"/>
                <a:cs typeface="Arial"/>
              </a:rPr>
              <a:t>Arms drive forward and back in opposition to legs</a:t>
            </a:r>
          </a:p>
        </p:txBody>
      </p:sp>
      <p:sp>
        <p:nvSpPr>
          <p:cNvPr id="4" name="TextBox 3">
            <a:extLst>
              <a:ext uri="{FF2B5EF4-FFF2-40B4-BE49-F238E27FC236}">
                <a16:creationId xmlns:a16="http://schemas.microsoft.com/office/drawing/2014/main" id="{45878B53-0A15-9A8B-3F76-6BF4D8BE7E43}"/>
              </a:ext>
            </a:extLst>
          </p:cNvPr>
          <p:cNvSpPr txBox="1"/>
          <p:nvPr/>
        </p:nvSpPr>
        <p:spPr>
          <a:xfrm>
            <a:off x="11630333" y="778968"/>
            <a:ext cx="548640" cy="163630"/>
          </a:xfrm>
          <a:prstGeom prst="rect">
            <a:avLst/>
          </a:prstGeom>
          <a:noFill/>
        </p:spPr>
        <p:txBody>
          <a:bodyPr wrap="square" lIns="0" tIns="0" rIns="0" bIns="0" rtlCol="0">
            <a:noAutofit/>
          </a:bodyPr>
          <a:lstStyle/>
          <a:p>
            <a:pPr algn="l"/>
            <a:r>
              <a:rPr lang="en-AU" dirty="0"/>
              <a:t>1</a:t>
            </a:r>
            <a:endParaRPr lang="en-AU" sz="1800" dirty="0"/>
          </a:p>
        </p:txBody>
      </p:sp>
      <p:sp>
        <p:nvSpPr>
          <p:cNvPr id="6" name="Rectangle: Rounded Corners 5">
            <a:extLst>
              <a:ext uri="{FF2B5EF4-FFF2-40B4-BE49-F238E27FC236}">
                <a16:creationId xmlns:a16="http://schemas.microsoft.com/office/drawing/2014/main" id="{94E2B976-3481-7E98-2ADC-C69C3BD1CE2C}"/>
              </a:ext>
            </a:extLst>
          </p:cNvPr>
          <p:cNvSpPr/>
          <p:nvPr/>
        </p:nvSpPr>
        <p:spPr>
          <a:xfrm>
            <a:off x="377778" y="1403268"/>
            <a:ext cx="7378339" cy="4871041"/>
          </a:xfrm>
          <a:prstGeom prst="roundRect">
            <a:avLst>
              <a:gd name="adj" fmla="val 4458"/>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14" name="Group 13" descr="An icon indicating a teacher slide.">
            <a:extLst>
              <a:ext uri="{FF2B5EF4-FFF2-40B4-BE49-F238E27FC236}">
                <a16:creationId xmlns:a16="http://schemas.microsoft.com/office/drawing/2014/main" id="{03385127-2FBC-0742-3562-9755858BF556}"/>
              </a:ext>
            </a:extLst>
          </p:cNvPr>
          <p:cNvGrpSpPr/>
          <p:nvPr/>
        </p:nvGrpSpPr>
        <p:grpSpPr>
          <a:xfrm>
            <a:off x="11061563" y="119005"/>
            <a:ext cx="960203" cy="933093"/>
            <a:chOff x="11061563" y="109480"/>
            <a:chExt cx="960203" cy="933093"/>
          </a:xfrm>
        </p:grpSpPr>
        <p:pic>
          <p:nvPicPr>
            <p:cNvPr id="15" name="Picture 14">
              <a:extLst>
                <a:ext uri="{FF2B5EF4-FFF2-40B4-BE49-F238E27FC236}">
                  <a16:creationId xmlns:a16="http://schemas.microsoft.com/office/drawing/2014/main" id="{AE9A90C7-BF7D-9327-4C31-BEA307DF9732}"/>
                </a:ext>
              </a:extLst>
            </p:cNvPr>
            <p:cNvPicPr>
              <a:picLocks noChangeAspect="1"/>
            </p:cNvPicPr>
            <p:nvPr/>
          </p:nvPicPr>
          <p:blipFill>
            <a:blip r:embed="rId8"/>
            <a:stretch>
              <a:fillRect/>
            </a:stretch>
          </p:blipFill>
          <p:spPr>
            <a:xfrm>
              <a:off x="11061563" y="265266"/>
              <a:ext cx="960203" cy="777307"/>
            </a:xfrm>
            <a:prstGeom prst="rect">
              <a:avLst/>
            </a:prstGeom>
          </p:spPr>
        </p:pic>
        <p:pic>
          <p:nvPicPr>
            <p:cNvPr id="18" name="Picture 17" descr="A red circle with a person pointing at a board. This indicates the slide is for teachers">
              <a:extLst>
                <a:ext uri="{FF2B5EF4-FFF2-40B4-BE49-F238E27FC236}">
                  <a16:creationId xmlns:a16="http://schemas.microsoft.com/office/drawing/2014/main" id="{FD42815A-3552-1355-6E61-A7A85741745E}"/>
                </a:ext>
              </a:extLst>
            </p:cNvPr>
            <p:cNvPicPr>
              <a:picLocks noChangeAspect="1"/>
            </p:cNvPicPr>
            <p:nvPr/>
          </p:nvPicPr>
          <p:blipFill>
            <a:blip r:embed="rId9"/>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1928497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09C8CF41-68F6-63F1-374A-7A9AAA82727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BE5EF74-7CB5-E144-62AF-978D95242F33}"/>
              </a:ext>
            </a:extLst>
          </p:cNvPr>
          <p:cNvSpPr>
            <a:spLocks noChangeArrowheads="1"/>
          </p:cNvSpPr>
          <p:nvPr/>
        </p:nvSpPr>
        <p:spPr bwMode="auto">
          <a:xfrm>
            <a:off x="455894" y="1676473"/>
            <a:ext cx="6739481"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nSpc>
                <a:spcPct val="100000"/>
              </a:lnSpc>
              <a:buClrTx/>
              <a:buSzTx/>
              <a:buFontTx/>
              <a:buNone/>
              <a:tabLst/>
              <a:defRPr/>
            </a:pPr>
            <a:r>
              <a:rPr lang="en-AU" altLang="en-US" sz="1200" b="1" dirty="0">
                <a:solidFill>
                  <a:srgbClr val="002664"/>
                </a:solidFill>
                <a:latin typeface="Public Sans Light"/>
                <a:ea typeface="Calibri" panose="020F0502020204030204" pitchFamily="34" charset="0"/>
                <a:cs typeface="Arial" panose="020B0604020202020204" pitchFamily="34" charset="0"/>
              </a:rPr>
              <a:t>Students sprint and flip over cones in a designated playing area.</a:t>
            </a:r>
            <a:endParaRPr lang="en-US" altLang="en-US" sz="1200" b="1" dirty="0">
              <a:solidFill>
                <a:srgbClr val="002664"/>
              </a:solidFill>
              <a:latin typeface="Public Sans Light"/>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7C0FEF6-0BD3-035A-9E61-C8AC6B54F888}"/>
              </a:ext>
            </a:extLst>
          </p:cNvPr>
          <p:cNvSpPr txBox="1"/>
          <p:nvPr/>
        </p:nvSpPr>
        <p:spPr>
          <a:xfrm>
            <a:off x="584995" y="1322288"/>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2: Flip it</a:t>
            </a:r>
          </a:p>
        </p:txBody>
      </p:sp>
      <p:sp>
        <p:nvSpPr>
          <p:cNvPr id="22" name="TextBox 21">
            <a:extLst>
              <a:ext uri="{FF2B5EF4-FFF2-40B4-BE49-F238E27FC236}">
                <a16:creationId xmlns:a16="http://schemas.microsoft.com/office/drawing/2014/main" id="{A9D9610E-3699-EC24-6128-A50616946722}"/>
              </a:ext>
            </a:extLst>
          </p:cNvPr>
          <p:cNvSpPr txBox="1"/>
          <p:nvPr/>
        </p:nvSpPr>
        <p:spPr>
          <a:xfrm>
            <a:off x="419690" y="162729"/>
            <a:ext cx="11011899"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2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Early Stage 1 –Term 1</a:t>
            </a:r>
            <a:endParaRPr kumimoji="0" lang="en-AU" altLang="en-US" sz="22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Rectangle 26" descr="The asphalt surface icon indicates that the activity that can be played on a hard surface.&#10;">
            <a:extLst>
              <a:ext uri="{FF2B5EF4-FFF2-40B4-BE49-F238E27FC236}">
                <a16:creationId xmlns:a16="http://schemas.microsoft.com/office/drawing/2014/main" id="{1EC6EF1B-F172-E948-F86A-960421D4E5E3}"/>
              </a:ext>
            </a:extLst>
          </p:cNvPr>
          <p:cNvSpPr/>
          <p:nvPr/>
        </p:nvSpPr>
        <p:spPr>
          <a:xfrm>
            <a:off x="2739389" y="1390278"/>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pic>
        <p:nvPicPr>
          <p:cNvPr id="28" name="Picture 27" descr="The grass icon indicates that the activity can be played on a soft surface. &#10;">
            <a:extLst>
              <a:ext uri="{FF2B5EF4-FFF2-40B4-BE49-F238E27FC236}">
                <a16:creationId xmlns:a16="http://schemas.microsoft.com/office/drawing/2014/main" id="{FF4A4C4D-F52E-4B26-DBBC-CA18E45E58A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335469" y="1330968"/>
            <a:ext cx="353677" cy="353677"/>
          </a:xfrm>
          <a:prstGeom prst="rect">
            <a:avLst/>
          </a:prstGeom>
          <a:noFill/>
        </p:spPr>
      </p:pic>
      <p:sp>
        <p:nvSpPr>
          <p:cNvPr id="31" name="Rectangle: Rounded Corners 30">
            <a:extLst>
              <a:ext uri="{FF2B5EF4-FFF2-40B4-BE49-F238E27FC236}">
                <a16:creationId xmlns:a16="http://schemas.microsoft.com/office/drawing/2014/main" id="{66DE9E36-D158-3E97-E855-80B3799FC4FC}"/>
              </a:ext>
            </a:extLst>
          </p:cNvPr>
          <p:cNvSpPr/>
          <p:nvPr/>
        </p:nvSpPr>
        <p:spPr>
          <a:xfrm>
            <a:off x="7760591" y="1371338"/>
            <a:ext cx="4191879" cy="4980188"/>
          </a:xfrm>
          <a:prstGeom prst="roundRect">
            <a:avLst>
              <a:gd name="adj" fmla="val 5891"/>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2" name="Rectangle: Rounded Corners 1">
            <a:extLst>
              <a:ext uri="{FF2B5EF4-FFF2-40B4-BE49-F238E27FC236}">
                <a16:creationId xmlns:a16="http://schemas.microsoft.com/office/drawing/2014/main" id="{6E990DF0-9FA1-851A-114F-19F2B65D7589}"/>
              </a:ext>
            </a:extLst>
          </p:cNvPr>
          <p:cNvSpPr/>
          <p:nvPr/>
        </p:nvSpPr>
        <p:spPr>
          <a:xfrm>
            <a:off x="396901" y="1288623"/>
            <a:ext cx="7098376" cy="5062903"/>
          </a:xfrm>
          <a:prstGeom prst="roundRect">
            <a:avLst>
              <a:gd name="adj" fmla="val 4458"/>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12" name="TextBox 11">
            <a:extLst>
              <a:ext uri="{FF2B5EF4-FFF2-40B4-BE49-F238E27FC236}">
                <a16:creationId xmlns:a16="http://schemas.microsoft.com/office/drawing/2014/main" id="{A3AAEEA4-C4C7-4951-A4AF-337462BC8F97}"/>
              </a:ext>
            </a:extLst>
          </p:cNvPr>
          <p:cNvSpPr txBox="1"/>
          <p:nvPr/>
        </p:nvSpPr>
        <p:spPr>
          <a:xfrm>
            <a:off x="272789" y="2050847"/>
            <a:ext cx="7210182" cy="3831818"/>
          </a:xfrm>
          <a:prstGeom prst="rect">
            <a:avLst/>
          </a:prstGeom>
          <a:noFill/>
        </p:spPr>
        <p:txBody>
          <a:bodyPr wrap="square">
            <a:spAutoFit/>
          </a:bodyPr>
          <a:lstStyle/>
          <a:p>
            <a:pPr marL="266700">
              <a:spcAft>
                <a:spcPts val="600"/>
              </a:spcAft>
            </a:pPr>
            <a:r>
              <a:rPr lang="en-US" sz="1200" b="1" spc="-10" dirty="0">
                <a:solidFill>
                  <a:srgbClr val="002664"/>
                </a:solidFill>
                <a:effectLst/>
                <a:latin typeface="+mj-lt"/>
                <a:ea typeface="Calibri" panose="020F0502020204030204" pitchFamily="34" charset="0"/>
                <a:cs typeface="Calibri" panose="020F0502020204030204" pitchFamily="34" charset="0"/>
              </a:rPr>
              <a:t>Game instructions</a:t>
            </a:r>
            <a:endParaRPr lang="en-AU" sz="1200" b="1" spc="-10" dirty="0">
              <a:solidFill>
                <a:srgbClr val="002664"/>
              </a:solidFill>
              <a:effectLst/>
              <a:latin typeface="+mj-lt"/>
              <a:ea typeface="Calibri" panose="020F0502020204030204" pitchFamily="34" charset="0"/>
              <a:cs typeface="Calibri" panose="020F0502020204030204" pitchFamily="34" charset="0"/>
            </a:endParaRPr>
          </a:p>
          <a:p>
            <a:pPr marL="447675" marR="25400" indent="-180975">
              <a:buFont typeface="Arial" panose="020B0604020202020204" pitchFamily="34" charset="0"/>
              <a:buChar char="•"/>
            </a:pPr>
            <a:r>
              <a:rPr lang="en-AU" sz="1200" dirty="0">
                <a:latin typeface="+mj-lt"/>
                <a:ea typeface="Arial" panose="020B0604020202020204" pitchFamily="34" charset="0"/>
                <a:cs typeface="Arial"/>
              </a:rPr>
              <a:t>Scatter an even number of cones (26 plus) in a large designated playing area with half of the cones turned upside down (to represent holes) and the other half sitting the right-way up (to represent hills).</a:t>
            </a:r>
          </a:p>
          <a:p>
            <a:pPr marL="447675" marR="25400" indent="-180975">
              <a:buFont typeface="Arial" panose="020B0604020202020204" pitchFamily="34" charset="0"/>
              <a:buChar char="•"/>
            </a:pPr>
            <a:r>
              <a:rPr lang="en-AU" sz="1200" dirty="0">
                <a:latin typeface="+mj-lt"/>
                <a:ea typeface="Arial" panose="020B0604020202020204" pitchFamily="34" charset="0"/>
                <a:cs typeface="Arial"/>
              </a:rPr>
              <a:t>Split the class into 2 groups (holes and hills) and on the teacher signal, both teams sprint to flip the cones over to represent their team (a hole or hill).</a:t>
            </a:r>
          </a:p>
          <a:p>
            <a:pPr marL="447675" marR="25400" indent="-180975">
              <a:buFont typeface="Arial" panose="020B0604020202020204" pitchFamily="34" charset="0"/>
              <a:buChar char="•"/>
            </a:pPr>
            <a:r>
              <a:rPr lang="en-AU" sz="1200" dirty="0">
                <a:latin typeface="+mj-lt"/>
                <a:ea typeface="Arial" panose="020B0604020202020204" pitchFamily="34" charset="0"/>
                <a:cs typeface="Arial"/>
              </a:rPr>
              <a:t>Students attempt to flip as many cones over as they can, for their team in the designated time. Cones cannot be moved away from their position.</a:t>
            </a:r>
          </a:p>
          <a:p>
            <a:pPr marL="266700" marR="25400"/>
            <a:endParaRPr lang="en-AU" sz="1200" b="1" spc="-10" dirty="0">
              <a:solidFill>
                <a:srgbClr val="002664"/>
              </a:solidFill>
              <a:latin typeface="+mj-lt"/>
              <a:ea typeface="Calibri" panose="020F0502020204030204" pitchFamily="34" charset="0"/>
              <a:cs typeface="Calibri" panose="020F0502020204030204" pitchFamily="34" charset="0"/>
            </a:endParaRPr>
          </a:p>
          <a:p>
            <a:pPr marL="266700" fontAlgn="base">
              <a:spcBef>
                <a:spcPct val="0"/>
              </a:spcBef>
              <a:spcAft>
                <a:spcPts val="600"/>
              </a:spcAft>
            </a:pPr>
            <a:r>
              <a:rPr lang="en-AU" sz="1200" b="1" spc="-10" dirty="0">
                <a:solidFill>
                  <a:srgbClr val="002664"/>
                </a:solidFill>
                <a:latin typeface="+mj-lt"/>
                <a:ea typeface="Calibri" panose="020F0502020204030204" pitchFamily="34" charset="0"/>
                <a:cs typeface="Calibri" panose="020F0502020204030204" pitchFamily="34" charset="0"/>
              </a:rPr>
              <a:t>Suggested variations to the game</a:t>
            </a:r>
          </a:p>
          <a:p>
            <a:pPr marL="438150" indent="-171450">
              <a:buFont typeface="Arial" panose="020B0604020202020204" pitchFamily="34" charset="0"/>
              <a:buChar char="•"/>
            </a:pPr>
            <a:r>
              <a:rPr lang="en-AU" sz="1200" dirty="0">
                <a:latin typeface="+mj-lt"/>
                <a:ea typeface="Arial" panose="020B0604020202020204" pitchFamily="34" charset="0"/>
                <a:cs typeface="Arial"/>
              </a:rPr>
              <a:t>Vary the time allocation for each round, distance between cones or the number of cones.</a:t>
            </a:r>
          </a:p>
          <a:p>
            <a:pPr marL="438150" indent="-171450">
              <a:buFont typeface="Arial" panose="020B0604020202020204" pitchFamily="34" charset="0"/>
              <a:buChar char="•"/>
            </a:pPr>
            <a:r>
              <a:rPr lang="en-AU" sz="1200" dirty="0">
                <a:effectLst/>
                <a:latin typeface="+mj-lt"/>
                <a:ea typeface="Arial" panose="020B0604020202020204" pitchFamily="34" charset="0"/>
                <a:cs typeface="Arial"/>
              </a:rPr>
              <a:t>On the teacher signal, </a:t>
            </a:r>
            <a:r>
              <a:rPr lang="en-AU" sz="1200" dirty="0">
                <a:latin typeface="+mj-lt"/>
                <a:ea typeface="Arial" panose="020B0604020202020204" pitchFamily="34" charset="0"/>
                <a:cs typeface="Arial"/>
              </a:rPr>
              <a:t>all players stop and immediately adopt a static balance until the teacher signals again and the flipping resumes.</a:t>
            </a:r>
          </a:p>
          <a:p>
            <a:pPr marL="266700"/>
            <a:endParaRPr lang="en-AU" sz="1200" dirty="0">
              <a:latin typeface="+mj-lt"/>
              <a:ea typeface="Arial" panose="020B0604020202020204" pitchFamily="34" charset="0"/>
              <a:cs typeface="Arial"/>
            </a:endParaRPr>
          </a:p>
          <a:p>
            <a:pPr marL="266700"/>
            <a:r>
              <a:rPr lang="en-AU" sz="1200" dirty="0">
                <a:latin typeface="+mj-lt"/>
                <a:ea typeface="Arial" panose="020B0604020202020204" pitchFamily="34" charset="0"/>
                <a:cs typeface="Arial"/>
              </a:rPr>
              <a:t>Teachers can apply </a:t>
            </a:r>
            <a:r>
              <a:rPr lang="en-AU" sz="1200" dirty="0">
                <a:solidFill>
                  <a:srgbClr val="002664"/>
                </a:solidFill>
                <a:latin typeface="+mj-l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mj-l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djustments</a:t>
            </a:r>
            <a:r>
              <a:rPr lang="en-AU" sz="1200" dirty="0">
                <a:effectLst/>
                <a:latin typeface="+mj-lt"/>
                <a:ea typeface="Arial" panose="020B0604020202020204" pitchFamily="34" charset="0"/>
                <a:cs typeface="Arial"/>
              </a:rPr>
              <a:t> to support the development of the sprint. </a:t>
            </a:r>
            <a:r>
              <a:rPr lang="en-AU" sz="1200" dirty="0">
                <a:latin typeface="+mj-lt"/>
              </a:rPr>
              <a:t>Teachers can use the fundamental movement skills content in combination with </a:t>
            </a:r>
            <a:r>
              <a:rPr lang="en-AU" sz="1200" dirty="0">
                <a:solidFill>
                  <a:srgbClr val="002664"/>
                </a:solidFill>
                <a:latin typeface="+mj-lt"/>
                <a:hlinkClick r:id="rId6">
                  <a:extLst>
                    <a:ext uri="{A12FA001-AC4F-418D-AE19-62706E023703}">
                      <ahyp:hlinkClr xmlns:ahyp="http://schemas.microsoft.com/office/drawing/2018/hyperlinkcolor" val="tx"/>
                    </a:ext>
                  </a:extLst>
                </a:hlinkClick>
              </a:rPr>
              <a:t>complementary content</a:t>
            </a:r>
            <a:r>
              <a:rPr lang="en-AU" sz="1200" dirty="0">
                <a:solidFill>
                  <a:srgbClr val="002664"/>
                </a:solidFill>
                <a:latin typeface="+mj-lt"/>
              </a:rPr>
              <a:t> </a:t>
            </a:r>
            <a:r>
              <a:rPr lang="en-AU" sz="1200" dirty="0">
                <a:latin typeface="+mj-lt"/>
              </a:rPr>
              <a:t>to meet the needs of some students with physical disability. </a:t>
            </a:r>
          </a:p>
          <a:p>
            <a:pPr marL="266700"/>
            <a:endParaRPr lang="en-AU" sz="1200" dirty="0">
              <a:latin typeface="+mj-lt"/>
              <a:ea typeface="Arial" panose="020B0604020202020204" pitchFamily="34" charset="0"/>
              <a:cs typeface="Arial"/>
            </a:endParaRPr>
          </a:p>
          <a:p>
            <a:pPr marL="266700">
              <a:spcAft>
                <a:spcPts val="600"/>
              </a:spcAft>
            </a:pPr>
            <a:r>
              <a:rPr lang="en-US" sz="1200" b="1" spc="-10" dirty="0">
                <a:solidFill>
                  <a:srgbClr val="002664"/>
                </a:solidFill>
                <a:effectLst/>
                <a:latin typeface="+mj-lt"/>
                <a:ea typeface="Calibri" panose="020F0502020204030204" pitchFamily="34" charset="0"/>
                <a:cs typeface="Calibri" panose="020F0502020204030204" pitchFamily="34" charset="0"/>
              </a:rPr>
              <a:t>Suggested vocabulary</a:t>
            </a:r>
            <a:r>
              <a:rPr lang="en-AU" sz="1200" b="1" spc="-10" dirty="0">
                <a:solidFill>
                  <a:srgbClr val="002664"/>
                </a:solidFill>
                <a:latin typeface="+mj-lt"/>
                <a:ea typeface="Calibri" panose="020F0502020204030204" pitchFamily="34" charset="0"/>
                <a:cs typeface="Calibri" panose="020F0502020204030204" pitchFamily="34" charset="0"/>
              </a:rPr>
              <a:t>: </a:t>
            </a:r>
            <a:r>
              <a:rPr lang="en-AU" sz="1200" spc="-10" dirty="0">
                <a:latin typeface="+mj-lt"/>
                <a:ea typeface="Calibri" panose="020F0502020204030204" pitchFamily="34" charset="0"/>
                <a:cs typeface="Calibri" panose="020F0502020204030204" pitchFamily="34" charset="0"/>
              </a:rPr>
              <a:t>sprint, flip, drive, tagged, taggers, ball of foot, upright, stable, extend, torso </a:t>
            </a:r>
          </a:p>
          <a:p>
            <a:pPr marL="266700">
              <a:spcAft>
                <a:spcPts val="600"/>
              </a:spcAft>
            </a:pPr>
            <a:r>
              <a:rPr lang="en-US" sz="1200" b="1" spc="-10" dirty="0">
                <a:solidFill>
                  <a:srgbClr val="002664"/>
                </a:solidFill>
                <a:effectLst/>
                <a:latin typeface="+mj-lt"/>
                <a:ea typeface="Calibri" panose="020F0502020204030204" pitchFamily="34" charset="0"/>
                <a:cs typeface="Calibri" panose="020F0502020204030204" pitchFamily="34" charset="0"/>
              </a:rPr>
              <a:t>Equipment</a:t>
            </a:r>
            <a:r>
              <a:rPr lang="en-AU" sz="1200" b="1" spc="-10" dirty="0">
                <a:solidFill>
                  <a:srgbClr val="002664"/>
                </a:solidFill>
                <a:latin typeface="+mj-lt"/>
                <a:ea typeface="Calibri" panose="020F0502020204030204" pitchFamily="34" charset="0"/>
                <a:cs typeface="Calibri" panose="020F0502020204030204" pitchFamily="34" charset="0"/>
              </a:rPr>
              <a:t>: </a:t>
            </a:r>
            <a:r>
              <a:rPr lang="en-US" sz="1200" spc="-10" dirty="0">
                <a:latin typeface="+mj-lt"/>
                <a:ea typeface="Calibri" panose="020F0502020204030204" pitchFamily="34" charset="0"/>
                <a:cs typeface="Arial"/>
              </a:rPr>
              <a:t>26 plus c</a:t>
            </a:r>
            <a:r>
              <a:rPr lang="en-US" sz="1200" dirty="0">
                <a:effectLst/>
                <a:latin typeface="+mj-lt"/>
                <a:ea typeface="Arial" panose="020B0604020202020204" pitchFamily="34" charset="0"/>
                <a:cs typeface="Arial"/>
              </a:rPr>
              <a:t>ones</a:t>
            </a:r>
            <a:endParaRPr lang="en-US" sz="1300" dirty="0">
              <a:effectLst/>
              <a:latin typeface="Public Sans Light"/>
              <a:ea typeface="Arial" panose="020B0604020202020204" pitchFamily="34" charset="0"/>
              <a:cs typeface="Arial"/>
            </a:endParaRPr>
          </a:p>
        </p:txBody>
      </p:sp>
      <p:pic>
        <p:nvPicPr>
          <p:cNvPr id="13" name="Picture 12" descr="A person, wearing a hat, is in mid-stride with one leg forward and opposite arm extended. Lines and dots connect to show the position of parts of the body.">
            <a:extLst>
              <a:ext uri="{FF2B5EF4-FFF2-40B4-BE49-F238E27FC236}">
                <a16:creationId xmlns:a16="http://schemas.microsoft.com/office/drawing/2014/main" id="{83B1C777-9368-4C46-9F1C-37D9D0A8BC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9191" y="1288623"/>
            <a:ext cx="2045341" cy="2267493"/>
          </a:xfrm>
          <a:prstGeom prst="rect">
            <a:avLst/>
          </a:prstGeom>
        </p:spPr>
      </p:pic>
      <p:sp>
        <p:nvSpPr>
          <p:cNvPr id="14" name="TextBox 13">
            <a:extLst>
              <a:ext uri="{FF2B5EF4-FFF2-40B4-BE49-F238E27FC236}">
                <a16:creationId xmlns:a16="http://schemas.microsoft.com/office/drawing/2014/main" id="{818C1EC3-1E09-42D6-B7BD-B37384275CF4}"/>
              </a:ext>
            </a:extLst>
          </p:cNvPr>
          <p:cNvSpPr txBox="1"/>
          <p:nvPr/>
        </p:nvSpPr>
        <p:spPr>
          <a:xfrm>
            <a:off x="7911548" y="3605166"/>
            <a:ext cx="3970126" cy="2077235"/>
          </a:xfrm>
          <a:prstGeom prst="rect">
            <a:avLst/>
          </a:prstGeom>
          <a:noFill/>
        </p:spPr>
        <p:txBody>
          <a:bodyPr wrap="square">
            <a:spAutoFit/>
          </a:bodyPr>
          <a:lstStyle/>
          <a:p>
            <a:pPr marL="627063" indent="-271463" algn="ctr">
              <a:lnSpc>
                <a:spcPct val="115000"/>
              </a:lnSpc>
              <a:spcBef>
                <a:spcPts val="800"/>
              </a:spcBef>
              <a:spcAft>
                <a:spcPts val="1000"/>
              </a:spcAft>
            </a:pPr>
            <a:r>
              <a:rPr lang="en-AU" sz="1100" b="1" dirty="0">
                <a:solidFill>
                  <a:srgbClr val="002664"/>
                </a:solidFill>
                <a:effectLst/>
                <a:latin typeface="Public Sans Light"/>
                <a:ea typeface="Arial" panose="020B0604020202020204" pitchFamily="34" charset="0"/>
                <a:cs typeface="Arial"/>
              </a:rPr>
              <a:t>Sprint</a:t>
            </a:r>
            <a:endParaRPr lang="en-US" sz="1100" b="1" spc="-10" dirty="0">
              <a:effectLst/>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rgbClr val="002664"/>
                </a:solidFill>
                <a:latin typeface="Arial"/>
                <a:ea typeface="Arial" panose="020B0604020202020204" pitchFamily="34" charset="0"/>
                <a:cs typeface="Arial"/>
              </a:rPr>
              <a:t>Lands on the ball of the foot</a:t>
            </a:r>
          </a:p>
          <a:p>
            <a:pPr marL="285750" indent="-285750">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High knee lift with thigh almost parallel to the ground</a:t>
            </a:r>
          </a:p>
          <a:p>
            <a:pPr marL="285750" indent="-285750">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Head and torso stable, eyes focus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rgbClr val="002664"/>
                </a:solidFill>
                <a:latin typeface="Arial"/>
                <a:ea typeface="Arial" panose="020B0604020202020204" pitchFamily="34" charset="0"/>
                <a:cs typeface="Arial"/>
              </a:rPr>
              <a:t>Elbows bent at 90 degrees</a:t>
            </a:r>
          </a:p>
          <a:p>
            <a:pPr marL="285750" indent="-285750">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Non-support knee bends at least 90 degrees during recovery phase</a:t>
            </a:r>
          </a:p>
          <a:p>
            <a:pPr marL="285750" indent="-285750">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Elbows bent at 90 degrees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rgbClr val="002664"/>
                </a:solidFill>
                <a:latin typeface="Arial"/>
                <a:ea typeface="Arial" panose="020B0604020202020204" pitchFamily="34" charset="0"/>
                <a:cs typeface="Arial"/>
              </a:rPr>
              <a:t>Arms drive forward and back in opposition to legs</a:t>
            </a:r>
          </a:p>
        </p:txBody>
      </p:sp>
      <p:grpSp>
        <p:nvGrpSpPr>
          <p:cNvPr id="15" name="Group 14" descr="An icon indicating a teacher slide.">
            <a:extLst>
              <a:ext uri="{FF2B5EF4-FFF2-40B4-BE49-F238E27FC236}">
                <a16:creationId xmlns:a16="http://schemas.microsoft.com/office/drawing/2014/main" id="{FD56462D-8746-4A41-B1C5-270EB4646DC1}"/>
              </a:ext>
            </a:extLst>
          </p:cNvPr>
          <p:cNvGrpSpPr/>
          <p:nvPr/>
        </p:nvGrpSpPr>
        <p:grpSpPr>
          <a:xfrm>
            <a:off x="11061563" y="119005"/>
            <a:ext cx="960203" cy="933093"/>
            <a:chOff x="11061563" y="109480"/>
            <a:chExt cx="960203" cy="933093"/>
          </a:xfrm>
        </p:grpSpPr>
        <p:pic>
          <p:nvPicPr>
            <p:cNvPr id="17" name="Picture 16">
              <a:extLst>
                <a:ext uri="{FF2B5EF4-FFF2-40B4-BE49-F238E27FC236}">
                  <a16:creationId xmlns:a16="http://schemas.microsoft.com/office/drawing/2014/main" id="{BB22DAA7-999B-EF6E-7AE9-08C46B40C2F6}"/>
                </a:ext>
              </a:extLst>
            </p:cNvPr>
            <p:cNvPicPr>
              <a:picLocks noChangeAspect="1"/>
            </p:cNvPicPr>
            <p:nvPr/>
          </p:nvPicPr>
          <p:blipFill>
            <a:blip r:embed="rId8"/>
            <a:stretch>
              <a:fillRect/>
            </a:stretch>
          </p:blipFill>
          <p:spPr>
            <a:xfrm>
              <a:off x="11061563" y="265266"/>
              <a:ext cx="960203" cy="777307"/>
            </a:xfrm>
            <a:prstGeom prst="rect">
              <a:avLst/>
            </a:prstGeom>
          </p:spPr>
        </p:pic>
        <p:pic>
          <p:nvPicPr>
            <p:cNvPr id="18" name="Picture 17" descr="A red circle with a person pointing at a board. This indicates the slide is for teachers">
              <a:extLst>
                <a:ext uri="{FF2B5EF4-FFF2-40B4-BE49-F238E27FC236}">
                  <a16:creationId xmlns:a16="http://schemas.microsoft.com/office/drawing/2014/main" id="{895BDC39-C012-9F07-0CAE-2D3A473EC2EF}"/>
                </a:ext>
              </a:extLst>
            </p:cNvPr>
            <p:cNvPicPr>
              <a:picLocks noChangeAspect="1"/>
            </p:cNvPicPr>
            <p:nvPr/>
          </p:nvPicPr>
          <p:blipFill>
            <a:blip r:embed="rId9"/>
            <a:stretch>
              <a:fillRect/>
            </a:stretch>
          </p:blipFill>
          <p:spPr>
            <a:xfrm>
              <a:off x="11154076" y="109480"/>
              <a:ext cx="775178" cy="744153"/>
            </a:xfrm>
            <a:prstGeom prst="rect">
              <a:avLst/>
            </a:prstGeom>
          </p:spPr>
        </p:pic>
      </p:grpSp>
      <p:sp>
        <p:nvSpPr>
          <p:cNvPr id="3" name="Rectangle: Rounded Corners 2">
            <a:extLst>
              <a:ext uri="{FF2B5EF4-FFF2-40B4-BE49-F238E27FC236}">
                <a16:creationId xmlns:a16="http://schemas.microsoft.com/office/drawing/2014/main" id="{7ABE8B09-2E21-9E67-6136-F899BF01998F}"/>
              </a:ext>
            </a:extLst>
          </p:cNvPr>
          <p:cNvSpPr/>
          <p:nvPr/>
        </p:nvSpPr>
        <p:spPr>
          <a:xfrm>
            <a:off x="396901" y="643764"/>
            <a:ext cx="10655862" cy="522146"/>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65113">
              <a:lnSpc>
                <a:spcPct val="150000"/>
              </a:lnSpc>
              <a:defRPr/>
            </a:pPr>
            <a:r>
              <a:rPr kumimoji="0" lang="en-AU" b="1" i="0" u="none" strike="noStrike" kern="1200" cap="none" spc="0" normalizeH="0" baseline="0" noProof="0" dirty="0">
                <a:ln>
                  <a:noFill/>
                </a:ln>
                <a:solidFill>
                  <a:srgbClr val="002664"/>
                </a:solidFill>
                <a:effectLst/>
                <a:uLnTx/>
                <a:uFillTx/>
                <a:latin typeface="Public Sans Light"/>
                <a:ea typeface="+mn-ea"/>
                <a:cs typeface="+mn-cs"/>
              </a:rPr>
              <a:t>Syllabus content: </a:t>
            </a:r>
            <a:r>
              <a:rPr lang="en-AU" sz="1800" b="0" strike="noStrike" dirty="0">
                <a:solidFill>
                  <a:srgbClr val="002664"/>
                </a:solidFill>
                <a:latin typeface="Public Sans Light"/>
              </a:rPr>
              <a:t>Run and sprint over short distances</a:t>
            </a:r>
            <a:r>
              <a:rPr kumimoji="0" lang="en-AU" b="0" i="0" u="none" strike="noStrike" kern="1200" cap="none" spc="0" normalizeH="0" baseline="0" noProof="0" dirty="0">
                <a:ln>
                  <a:noFill/>
                </a:ln>
                <a:solidFill>
                  <a:srgbClr val="002664"/>
                </a:solidFill>
                <a:effectLst/>
                <a:uLnTx/>
                <a:uFillTx/>
                <a:latin typeface="Public Sans Light"/>
                <a:ea typeface="+mn-ea"/>
                <a:cs typeface="+mn-cs"/>
              </a:rPr>
              <a:t> </a:t>
            </a:r>
          </a:p>
        </p:txBody>
      </p:sp>
    </p:spTree>
    <p:extLst>
      <p:ext uri="{BB962C8B-B14F-4D97-AF65-F5344CB8AC3E}">
        <p14:creationId xmlns:p14="http://schemas.microsoft.com/office/powerpoint/2010/main" val="192488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09C8CF41-68F6-63F1-374A-7A9AAA82727E}"/>
            </a:ext>
          </a:extLst>
        </p:cNvPr>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812032B6-8B3D-06B9-807A-A86B386BCACA}"/>
              </a:ext>
            </a:extLst>
          </p:cNvPr>
          <p:cNvSpPr/>
          <p:nvPr/>
        </p:nvSpPr>
        <p:spPr>
          <a:xfrm>
            <a:off x="429215" y="6400800"/>
            <a:ext cx="2552110" cy="284946"/>
          </a:xfrm>
          <a:prstGeom prst="roundRect">
            <a:avLst/>
          </a:prstGeom>
          <a:solidFill>
            <a:srgbClr val="E8F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22" name="TextBox 21">
            <a:extLst>
              <a:ext uri="{FF2B5EF4-FFF2-40B4-BE49-F238E27FC236}">
                <a16:creationId xmlns:a16="http://schemas.microsoft.com/office/drawing/2014/main" id="{A9D9610E-3699-EC24-6128-A50616946722}"/>
              </a:ext>
            </a:extLst>
          </p:cNvPr>
          <p:cNvSpPr txBox="1"/>
          <p:nvPr/>
        </p:nvSpPr>
        <p:spPr>
          <a:xfrm>
            <a:off x="419690" y="162729"/>
            <a:ext cx="11011899"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3600" b="1" dirty="0">
                <a:solidFill>
                  <a:srgbClr val="002060"/>
                </a:solidFill>
                <a:latin typeface="Public Sans Light" pitchFamily="2" charset="0"/>
                <a:ea typeface="Calibri" panose="020F0502020204030204" pitchFamily="34" charset="0"/>
                <a:cs typeface="Arial" panose="020B0604020202020204" pitchFamily="34" charset="0"/>
              </a:rPr>
              <a:t>Fundamental movement skills</a:t>
            </a:r>
          </a:p>
        </p:txBody>
      </p:sp>
      <p:grpSp>
        <p:nvGrpSpPr>
          <p:cNvPr id="15" name="Group 14" descr="Icon indicating a teacher slide.">
            <a:extLst>
              <a:ext uri="{FF2B5EF4-FFF2-40B4-BE49-F238E27FC236}">
                <a16:creationId xmlns:a16="http://schemas.microsoft.com/office/drawing/2014/main" id="{FD56462D-8746-4A41-B1C5-270EB4646DC1}"/>
              </a:ext>
            </a:extLst>
          </p:cNvPr>
          <p:cNvGrpSpPr/>
          <p:nvPr/>
        </p:nvGrpSpPr>
        <p:grpSpPr>
          <a:xfrm>
            <a:off x="11061563" y="119005"/>
            <a:ext cx="960203" cy="933093"/>
            <a:chOff x="11061563" y="109480"/>
            <a:chExt cx="960203" cy="933093"/>
          </a:xfrm>
        </p:grpSpPr>
        <p:pic>
          <p:nvPicPr>
            <p:cNvPr id="17" name="Picture 16">
              <a:extLst>
                <a:ext uri="{FF2B5EF4-FFF2-40B4-BE49-F238E27FC236}">
                  <a16:creationId xmlns:a16="http://schemas.microsoft.com/office/drawing/2014/main" id="{BB22DAA7-999B-EF6E-7AE9-08C46B40C2F6}"/>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8" name="Picture 17" descr="A red circle with a person pointing at a board. This indicates the slide is for teachers">
              <a:extLst>
                <a:ext uri="{FF2B5EF4-FFF2-40B4-BE49-F238E27FC236}">
                  <a16:creationId xmlns:a16="http://schemas.microsoft.com/office/drawing/2014/main" id="{895BDC39-C012-9F07-0CAE-2D3A473EC2EF}"/>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16" name="TextBox 15">
            <a:extLst>
              <a:ext uri="{FF2B5EF4-FFF2-40B4-BE49-F238E27FC236}">
                <a16:creationId xmlns:a16="http://schemas.microsoft.com/office/drawing/2014/main" id="{B5F7CF69-A07D-9723-3DA2-42A8D8709E16}"/>
              </a:ext>
            </a:extLst>
          </p:cNvPr>
          <p:cNvSpPr txBox="1"/>
          <p:nvPr/>
        </p:nvSpPr>
        <p:spPr>
          <a:xfrm>
            <a:off x="6253177" y="927313"/>
            <a:ext cx="5597878" cy="5834547"/>
          </a:xfrm>
          <a:prstGeom prst="rect">
            <a:avLst/>
          </a:prstGeom>
          <a:noFill/>
        </p:spPr>
        <p:txBody>
          <a:bodyPr wrap="square">
            <a:spAutoFit/>
          </a:bodyPr>
          <a:lstStyle/>
          <a:p>
            <a:pPr eaLnBrk="0" fontAlgn="base" hangingPunct="0">
              <a:lnSpc>
                <a:spcPct val="150000"/>
              </a:lnSpc>
              <a:spcBef>
                <a:spcPct val="0"/>
              </a:spcBef>
              <a:spcAft>
                <a:spcPts val="600"/>
              </a:spcAft>
            </a:pPr>
            <a:r>
              <a:rPr lang="en-AU" sz="1200" b="1" dirty="0">
                <a:solidFill>
                  <a:srgbClr val="002664"/>
                </a:solidFill>
                <a:ea typeface="Calibri"/>
                <a:cs typeface="Arial"/>
              </a:rPr>
              <a:t>Aboriginal and Torres Strait Islander Priorities  </a:t>
            </a:r>
          </a:p>
          <a:p>
            <a:pPr fontAlgn="base">
              <a:lnSpc>
                <a:spcPct val="150000"/>
              </a:lnSpc>
              <a:spcBef>
                <a:spcPct val="0"/>
              </a:spcBef>
              <a:spcAft>
                <a:spcPts val="600"/>
              </a:spcAft>
            </a:pPr>
            <a:r>
              <a:rPr lang="en-AU" sz="1200" dirty="0">
                <a:solidFill>
                  <a:srgbClr val="002664"/>
                </a:solidFill>
                <a:latin typeface="Public Sans Light"/>
                <a:ea typeface="Calibri" panose="020F0502020204030204" pitchFamily="34" charset="0"/>
                <a:cs typeface="Arial" panose="020B0604020202020204" pitchFamily="34" charset="0"/>
              </a:rPr>
              <a:t>Content in this focus area reinforces the importance of developing FMS through diverse movement opportunities. Aboriginal and Torres Strait Islander physical activities and games always carry a significant Cultural purpose. Creating opportunities for students to practise and consolidate FMS through Aboriginal and Torres Strait Islander games and physical activities deepen students’ appreciation of Aboriginal and Torres Strait Islander Cultures.   </a:t>
            </a:r>
          </a:p>
          <a:p>
            <a:pPr>
              <a:lnSpc>
                <a:spcPct val="150000"/>
              </a:lnSpc>
            </a:pPr>
            <a:r>
              <a:rPr lang="en-AU" sz="1200" dirty="0">
                <a:solidFill>
                  <a:srgbClr val="002664"/>
                </a:solidFill>
                <a:latin typeface="Public Sans Light"/>
                <a:ea typeface="Calibri" panose="020F0502020204030204" pitchFamily="34" charset="0"/>
                <a:cs typeface="Arial" panose="020B0604020202020204" pitchFamily="34" charset="0"/>
              </a:rPr>
              <a:t>This icon represents the Cultural wellbeing, identity, belonging, kinship, connection and Community.</a:t>
            </a:r>
          </a:p>
          <a:p>
            <a:pPr>
              <a:lnSpc>
                <a:spcPct val="150000"/>
              </a:lnSpc>
            </a:pPr>
            <a:r>
              <a:rPr lang="en-AU" sz="1200" dirty="0">
                <a:solidFill>
                  <a:srgbClr val="002664"/>
                </a:solidFill>
                <a:latin typeface="Public Sans Light"/>
                <a:ea typeface="Calibri" panose="020F0502020204030204" pitchFamily="34" charset="0"/>
                <a:cs typeface="Arial" panose="020B0604020202020204" pitchFamily="34" charset="0"/>
              </a:rPr>
              <a:t>The child is at the centre of Cultural wellbeing and supported by their mob. The beige wavy line represents kinship which is an interconnecting bond that is strong. The outer ochre circle represents the diverse Communities a child may belong to. </a:t>
            </a:r>
            <a:r>
              <a:rPr lang="en-AU" sz="1200" b="1" dirty="0">
                <a:solidFill>
                  <a:srgbClr val="002664"/>
                </a:solidFill>
                <a:latin typeface="Public Sans Light"/>
                <a:ea typeface="Calibri" panose="020F0502020204030204" pitchFamily="34" charset="0"/>
                <a:cs typeface="Arial" panose="020B0604020202020204" pitchFamily="34" charset="0"/>
              </a:rPr>
              <a:t>Artwork by Paige Coe</a:t>
            </a:r>
            <a:endParaRPr lang="en-AU" altLang="en-US" sz="1200" b="1" dirty="0">
              <a:solidFill>
                <a:srgbClr val="002664"/>
              </a:solidFill>
              <a:latin typeface="Public Sans Light"/>
              <a:ea typeface="Calibri" panose="020F0502020204030204" pitchFamily="34" charset="0"/>
              <a:cs typeface="Arial" panose="020B0604020202020204" pitchFamily="34" charset="0"/>
            </a:endParaRPr>
          </a:p>
          <a:p>
            <a:pPr eaLnBrk="0" fontAlgn="base" hangingPunct="0">
              <a:lnSpc>
                <a:spcPct val="150000"/>
              </a:lnSpc>
              <a:spcBef>
                <a:spcPct val="0"/>
              </a:spcBef>
              <a:spcAft>
                <a:spcPts val="600"/>
              </a:spcAft>
            </a:pPr>
            <a:r>
              <a:rPr lang="en-AU" altLang="en-US" sz="1200" b="1" dirty="0">
                <a:solidFill>
                  <a:srgbClr val="002664"/>
                </a:solidFill>
                <a:ea typeface="Calibri"/>
                <a:cs typeface="Arial"/>
              </a:rPr>
              <a:t>Connected syllabus content </a:t>
            </a:r>
          </a:p>
          <a:p>
            <a:pPr eaLnBrk="0" fontAlgn="base" hangingPunct="0">
              <a:lnSpc>
                <a:spcPct val="150000"/>
              </a:lnSpc>
              <a:spcBef>
                <a:spcPct val="0"/>
              </a:spcBef>
              <a:spcAft>
                <a:spcPts val="600"/>
              </a:spcAft>
            </a:pPr>
            <a:r>
              <a:rPr lang="en-AU" altLang="en-US" sz="1200" dirty="0">
                <a:solidFill>
                  <a:srgbClr val="002664"/>
                </a:solidFill>
                <a:latin typeface="Public Sans Light"/>
                <a:ea typeface="Calibri" panose="020F0502020204030204" pitchFamily="34" charset="0"/>
                <a:cs typeface="Arial" panose="020B0604020202020204" pitchFamily="34" charset="0"/>
              </a:rPr>
              <a:t>Making connections to other learning areas provides opportunities for students to deepen and enrich their learning and understanding. An example of this is in the Dance focus area in the </a:t>
            </a:r>
            <a:r>
              <a:rPr lang="en-AU" altLang="en-US" sz="1200" i="1" dirty="0">
                <a:solidFill>
                  <a:srgbClr val="002664"/>
                </a:solidFill>
                <a:latin typeface="Public Sans Light"/>
                <a:ea typeface="Calibri" panose="020F0502020204030204" pitchFamily="34" charset="0"/>
                <a:cs typeface="Arial" panose="020B0604020202020204" pitchFamily="34" charset="0"/>
              </a:rPr>
              <a:t>Creative Arts K–6 Syllabus</a:t>
            </a:r>
            <a:r>
              <a:rPr lang="en-AU" altLang="en-US" sz="1200" dirty="0">
                <a:solidFill>
                  <a:srgbClr val="002664"/>
                </a:solidFill>
                <a:latin typeface="Public Sans Light"/>
                <a:ea typeface="Calibri" panose="020F0502020204030204" pitchFamily="34" charset="0"/>
                <a:cs typeface="Arial" panose="020B0604020202020204" pitchFamily="34" charset="0"/>
              </a:rPr>
              <a:t>. Students perform locomotor and non-locomotor movements in response to stimuli, develop sequences of movement to tell stories, and form body shapes and change the level or direction of movements with control.</a:t>
            </a:r>
          </a:p>
        </p:txBody>
      </p:sp>
      <p:sp>
        <p:nvSpPr>
          <p:cNvPr id="25" name="Rectangle: Rounded Corners 24">
            <a:extLst>
              <a:ext uri="{FF2B5EF4-FFF2-40B4-BE49-F238E27FC236}">
                <a16:creationId xmlns:a16="http://schemas.microsoft.com/office/drawing/2014/main" id="{0D1D3C1C-2075-93D4-E0B4-DBBFC55F7D00}"/>
              </a:ext>
            </a:extLst>
          </p:cNvPr>
          <p:cNvSpPr/>
          <p:nvPr/>
        </p:nvSpPr>
        <p:spPr>
          <a:xfrm>
            <a:off x="6096000" y="906882"/>
            <a:ext cx="5862804" cy="5778864"/>
          </a:xfrm>
          <a:prstGeom prst="roundRect">
            <a:avLst>
              <a:gd name="adj" fmla="val 5891"/>
            </a:avLst>
          </a:prstGeom>
          <a:noFill/>
          <a:ln w="1905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pic>
        <p:nvPicPr>
          <p:cNvPr id="13" name="Picture 12" descr="The icon represents the Cultural wellbeing, identity, belonging, kinship, connection and Community. The child is at the centre of Cultural wellbeing and supported by their mob. The beige wavy line represents kinship which is an interconnecting bond that is strong. The outer ochre circle represents the diverse Communities a child may belong to. Artwork by Paige Coe">
            <a:extLst>
              <a:ext uri="{FF2B5EF4-FFF2-40B4-BE49-F238E27FC236}">
                <a16:creationId xmlns:a16="http://schemas.microsoft.com/office/drawing/2014/main" id="{7488F2C1-6145-35DB-5A78-1446FA1A9C05}"/>
              </a:ext>
            </a:extLst>
          </p:cNvPr>
          <p:cNvPicPr>
            <a:picLocks noChangeAspect="1"/>
          </p:cNvPicPr>
          <p:nvPr/>
        </p:nvPicPr>
        <p:blipFill rotWithShape="1">
          <a:blip r:embed="rId5"/>
          <a:srcRect l="27627" t="17122" r="23920" b="20190"/>
          <a:stretch/>
        </p:blipFill>
        <p:spPr bwMode="auto">
          <a:xfrm>
            <a:off x="10360825" y="995994"/>
            <a:ext cx="416997" cy="372895"/>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D75F3301-8D77-DC1C-FF4A-4769773FC69B}"/>
              </a:ext>
            </a:extLst>
          </p:cNvPr>
          <p:cNvSpPr>
            <a:spLocks noChangeArrowheads="1"/>
          </p:cNvSpPr>
          <p:nvPr/>
        </p:nvSpPr>
        <p:spPr bwMode="auto">
          <a:xfrm>
            <a:off x="313774" y="913599"/>
            <a:ext cx="5465356" cy="555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Aft>
                <a:spcPts val="600"/>
              </a:spcAft>
            </a:pPr>
            <a:r>
              <a:rPr lang="en-AU" altLang="en-US" sz="1200" b="1" dirty="0">
                <a:solidFill>
                  <a:srgbClr val="002664"/>
                </a:solidFill>
                <a:ea typeface="Calibri"/>
                <a:cs typeface="Arial"/>
              </a:rPr>
              <a:t>What are fundamental movement skills?</a:t>
            </a:r>
            <a:endParaRPr lang="en-AU" sz="1200" dirty="0">
              <a:solidFill>
                <a:srgbClr val="002664"/>
              </a:solidFill>
              <a:ea typeface="Calibri"/>
              <a:cs typeface="Arial"/>
            </a:endParaRPr>
          </a:p>
          <a:p>
            <a:pPr>
              <a:lnSpc>
                <a:spcPct val="150000"/>
              </a:lnSpc>
              <a:spcAft>
                <a:spcPts val="600"/>
              </a:spcAft>
            </a:pPr>
            <a:r>
              <a:rPr lang="en-AU" altLang="en-US" sz="1200" dirty="0">
                <a:solidFill>
                  <a:srgbClr val="002664"/>
                </a:solidFill>
                <a:latin typeface="Public Sans Light"/>
                <a:ea typeface="Calibri" panose="020F0502020204030204" pitchFamily="34" charset="0"/>
                <a:cs typeface="Arial" panose="020B0604020202020204" pitchFamily="34" charset="0"/>
              </a:rPr>
              <a:t>Fundamental movement skills (FMS) are a specific set of gross motor skills that involve different body parts. Students are introduced to FMS as the ‘building blocks’ for more complex skills that support lifelong participation in a range of physical activities and games..</a:t>
            </a:r>
          </a:p>
          <a:p>
            <a:pPr eaLnBrk="0" fontAlgn="base" hangingPunct="0">
              <a:lnSpc>
                <a:spcPct val="150000"/>
              </a:lnSpc>
              <a:spcAft>
                <a:spcPts val="600"/>
              </a:spcAft>
            </a:pPr>
            <a:r>
              <a:rPr lang="en-AU" altLang="en-US" sz="1200" b="1" dirty="0">
                <a:solidFill>
                  <a:srgbClr val="002664"/>
                </a:solidFill>
                <a:ea typeface="Calibri"/>
                <a:cs typeface="Arial"/>
              </a:rPr>
              <a:t>Why are they important?</a:t>
            </a:r>
            <a:endParaRPr lang="en-AU" sz="1200" b="1" dirty="0">
              <a:solidFill>
                <a:srgbClr val="002664"/>
              </a:solidFill>
              <a:ea typeface="Calibri"/>
              <a:cs typeface="Arial"/>
            </a:endParaRPr>
          </a:p>
          <a:p>
            <a:pPr fontAlgn="base">
              <a:lnSpc>
                <a:spcPct val="150000"/>
              </a:lnSpc>
              <a:spcAft>
                <a:spcPts val="600"/>
              </a:spcAft>
            </a:pPr>
            <a:r>
              <a:rPr lang="en-AU" altLang="en-US" sz="1200" dirty="0">
                <a:solidFill>
                  <a:srgbClr val="002664"/>
                </a:solidFill>
                <a:latin typeface="Public Sans Light"/>
                <a:ea typeface="Calibri" panose="020F0502020204030204" pitchFamily="34" charset="0"/>
                <a:cs typeface="Arial" panose="020B0604020202020204" pitchFamily="34" charset="0"/>
              </a:rPr>
              <a:t>As students grow, they need instruction and practise to support the development of a range of motor skills with increasing control, coordination and purpose. Teaching FMS explicitly, and providing multiple opportunities to practise, builds competency and lays the foundations for more complex movement skills that are required in </a:t>
            </a:r>
            <a:r>
              <a:rPr lang="en-AU" sz="1200" dirty="0">
                <a:solidFill>
                  <a:srgbClr val="002664"/>
                </a:solidFill>
                <a:latin typeface="Public Sans Light"/>
                <a:ea typeface="Calibri" panose="020F0502020204030204" pitchFamily="34" charset="0"/>
                <a:cs typeface="Arial" panose="020B0604020202020204" pitchFamily="34" charset="0"/>
              </a:rPr>
              <a:t>games and modified sport. FMS are important for individuals of all abilities. Learning and practising FMS with appropriate adjustments and support promotes confidence, </a:t>
            </a:r>
            <a:r>
              <a:rPr lang="en-AU" sz="1200" dirty="0">
                <a:solidFill>
                  <a:schemeClr val="accent1"/>
                </a:solidFill>
                <a:latin typeface="Public Sans Light"/>
                <a:ea typeface="Calibri" panose="020F0502020204030204" pitchFamily="34" charset="0"/>
                <a:cs typeface="Arial" panose="020B0604020202020204" pitchFamily="34" charset="0"/>
              </a:rPr>
              <a:t>competence</a:t>
            </a:r>
            <a:r>
              <a:rPr lang="en-AU" sz="1200" dirty="0">
                <a:solidFill>
                  <a:srgbClr val="002664"/>
                </a:solidFill>
                <a:latin typeface="Public Sans Light"/>
                <a:ea typeface="Calibri" panose="020F0502020204030204" pitchFamily="34" charset="0"/>
                <a:cs typeface="Arial" panose="020B0604020202020204" pitchFamily="34" charset="0"/>
              </a:rPr>
              <a:t> and independence.</a:t>
            </a:r>
            <a:endParaRPr lang="en-AU" altLang="en-US" sz="1200" b="1" dirty="0">
              <a:solidFill>
                <a:srgbClr val="002664"/>
              </a:solidFill>
              <a:ea typeface="Calibri"/>
              <a:cs typeface="Arial"/>
            </a:endParaRPr>
          </a:p>
          <a:p>
            <a:pPr eaLnBrk="0" fontAlgn="base" hangingPunct="0">
              <a:lnSpc>
                <a:spcPct val="150000"/>
              </a:lnSpc>
              <a:spcAft>
                <a:spcPts val="600"/>
              </a:spcAft>
            </a:pPr>
            <a:r>
              <a:rPr lang="en-AU" altLang="en-US" sz="1200" b="1" dirty="0">
                <a:solidFill>
                  <a:srgbClr val="002664"/>
                </a:solidFill>
                <a:ea typeface="Calibri"/>
                <a:cs typeface="Arial"/>
              </a:rPr>
              <a:t>Vocabulary</a:t>
            </a:r>
          </a:p>
          <a:p>
            <a:pPr marR="0" lvl="0" indent="0" fontAlgn="base">
              <a:lnSpc>
                <a:spcPct val="150000"/>
              </a:lnSpc>
              <a:spcBef>
                <a:spcPct val="0"/>
              </a:spcBef>
              <a:spcAft>
                <a:spcPts val="600"/>
              </a:spcAft>
              <a:buClrTx/>
              <a:buSzTx/>
              <a:buFontTx/>
              <a:buNone/>
              <a:tabLst/>
            </a:pPr>
            <a:r>
              <a:rPr lang="en-AU" altLang="en-US" sz="1200" dirty="0">
                <a:solidFill>
                  <a:srgbClr val="002664"/>
                </a:solidFill>
                <a:latin typeface="Public Sans Light"/>
                <a:ea typeface="Calibri" panose="020F0502020204030204" pitchFamily="34" charset="0"/>
                <a:cs typeface="Arial" panose="020B0604020202020204" pitchFamily="34" charset="0"/>
              </a:rPr>
              <a:t>The </a:t>
            </a:r>
            <a:r>
              <a:rPr lang="fr-FR" altLang="en-US" sz="1200" i="1" dirty="0">
                <a:solidFill>
                  <a:srgbClr val="002664"/>
                </a:solidFill>
                <a:latin typeface="Public Sans Light"/>
                <a:ea typeface="Calibri" panose="020F0502020204030204" pitchFamily="34" charset="0"/>
                <a:cs typeface="Arial" panose="020B0604020202020204" pitchFamily="34" charset="0"/>
              </a:rPr>
              <a:t>PDHPE K–6 Syllabus </a:t>
            </a:r>
            <a:r>
              <a:rPr lang="fr-FR" altLang="en-US" sz="1200" dirty="0">
                <a:solidFill>
                  <a:srgbClr val="002664"/>
                </a:solidFill>
                <a:latin typeface="Public Sans Light"/>
                <a:ea typeface="Calibri" panose="020F0502020204030204" pitchFamily="34" charset="0"/>
                <a:cs typeface="Arial" panose="020B0604020202020204" pitchFamily="34" charset="0"/>
              </a:rPr>
              <a:t>(2024) </a:t>
            </a:r>
            <a:r>
              <a:rPr lang="en-AU" altLang="en-US" sz="1200" dirty="0">
                <a:solidFill>
                  <a:srgbClr val="002664"/>
                </a:solidFill>
                <a:latin typeface="Public Sans Light"/>
                <a:ea typeface="Calibri" panose="020F0502020204030204" pitchFamily="34" charset="0"/>
                <a:cs typeface="Arial" panose="020B0604020202020204" pitchFamily="34" charset="0"/>
              </a:rPr>
              <a:t>is designed to be coherent and is carefully sequenced to build subject-specific vocabulary and rich background knowledge. Each FMS, physical activity and game includes suggested vocabulary to support teachers’ explicit instruction. </a:t>
            </a:r>
            <a:endParaRPr lang="en-AU" altLang="en-US" sz="1100" dirty="0">
              <a:solidFill>
                <a:srgbClr val="002664"/>
              </a:solidFill>
              <a:latin typeface="Public Sans Light"/>
              <a:ea typeface="Calibri" panose="020F050202020403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8DF20623-22DF-2FA1-EB5B-C78CEA880B06}"/>
              </a:ext>
            </a:extLst>
          </p:cNvPr>
          <p:cNvSpPr/>
          <p:nvPr/>
        </p:nvSpPr>
        <p:spPr>
          <a:xfrm>
            <a:off x="194421" y="906883"/>
            <a:ext cx="5741885" cy="5493917"/>
          </a:xfrm>
          <a:prstGeom prst="roundRect">
            <a:avLst>
              <a:gd name="adj" fmla="val 5891"/>
            </a:avLst>
          </a:prstGeom>
          <a:noFill/>
          <a:ln w="1905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2" name="Rectangle: Rounded Corners 1">
            <a:extLst>
              <a:ext uri="{FF2B5EF4-FFF2-40B4-BE49-F238E27FC236}">
                <a16:creationId xmlns:a16="http://schemas.microsoft.com/office/drawing/2014/main" id="{40A62302-FA13-8CAE-01F0-51E15F366DB6}"/>
              </a:ext>
            </a:extLst>
          </p:cNvPr>
          <p:cNvSpPr/>
          <p:nvPr/>
        </p:nvSpPr>
        <p:spPr>
          <a:xfrm>
            <a:off x="354115" y="6513590"/>
            <a:ext cx="3937564" cy="219046"/>
          </a:xfrm>
          <a:prstGeom prst="roundRect">
            <a:avLst/>
          </a:prstGeom>
          <a:solidFill>
            <a:srgbClr val="E8F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AU" sz="1200" dirty="0">
                <a:solidFill>
                  <a:srgbClr val="002664"/>
                </a:solidFill>
              </a:rPr>
              <a:t>NSW Education Standards Authority</a:t>
            </a:r>
          </a:p>
        </p:txBody>
      </p:sp>
    </p:spTree>
    <p:extLst>
      <p:ext uri="{BB962C8B-B14F-4D97-AF65-F5344CB8AC3E}">
        <p14:creationId xmlns:p14="http://schemas.microsoft.com/office/powerpoint/2010/main" val="3475258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9FCD24D1-3BD9-7373-8AC9-748084C9DE69}"/>
            </a:ext>
          </a:extLst>
        </p:cNvPr>
        <p:cNvGrpSpPr/>
        <p:nvPr/>
      </p:nvGrpSpPr>
      <p:grpSpPr>
        <a:xfrm>
          <a:off x="0" y="0"/>
          <a:ext cx="0" cy="0"/>
          <a:chOff x="0" y="0"/>
          <a:chExt cx="0" cy="0"/>
        </a:xfrm>
      </p:grpSpPr>
      <p:grpSp>
        <p:nvGrpSpPr>
          <p:cNvPr id="6" name="Group 5" descr="An icon indicating a teacher slide.">
            <a:extLst>
              <a:ext uri="{FF2B5EF4-FFF2-40B4-BE49-F238E27FC236}">
                <a16:creationId xmlns:a16="http://schemas.microsoft.com/office/drawing/2014/main" id="{B8FFB561-FF29-86A4-5910-98C20A071DE6}"/>
              </a:ext>
            </a:extLst>
          </p:cNvPr>
          <p:cNvGrpSpPr/>
          <p:nvPr/>
        </p:nvGrpSpPr>
        <p:grpSpPr>
          <a:xfrm>
            <a:off x="11061563" y="119005"/>
            <a:ext cx="960203" cy="933093"/>
            <a:chOff x="11061563" y="109480"/>
            <a:chExt cx="960203" cy="933093"/>
          </a:xfrm>
        </p:grpSpPr>
        <p:pic>
          <p:nvPicPr>
            <p:cNvPr id="10" name="Picture 9">
              <a:extLst>
                <a:ext uri="{FF2B5EF4-FFF2-40B4-BE49-F238E27FC236}">
                  <a16:creationId xmlns:a16="http://schemas.microsoft.com/office/drawing/2014/main" id="{7FD32C80-9FB4-728B-FCA8-27AB69B4051A}"/>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1" name="Picture 10" descr="A red circle with a person pointing at a board. This indicates the slide is for teachers">
              <a:extLst>
                <a:ext uri="{FF2B5EF4-FFF2-40B4-BE49-F238E27FC236}">
                  <a16:creationId xmlns:a16="http://schemas.microsoft.com/office/drawing/2014/main" id="{9DE432C3-C387-7343-BB8B-CEF0B8125ED3}"/>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5" name="Rectangle 4">
            <a:extLst>
              <a:ext uri="{FF2B5EF4-FFF2-40B4-BE49-F238E27FC236}">
                <a16:creationId xmlns:a16="http://schemas.microsoft.com/office/drawing/2014/main" id="{518B2542-3DD7-D234-0C7A-8718EE350912}"/>
              </a:ext>
            </a:extLst>
          </p:cNvPr>
          <p:cNvSpPr>
            <a:spLocks noChangeArrowheads="1"/>
          </p:cNvSpPr>
          <p:nvPr/>
        </p:nvSpPr>
        <p:spPr bwMode="auto">
          <a:xfrm>
            <a:off x="371473" y="1862230"/>
            <a:ext cx="6739481"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AU" altLang="en-US" sz="1200" b="1" dirty="0">
                <a:solidFill>
                  <a:srgbClr val="002664"/>
                </a:solidFill>
                <a:latin typeface="Public Sans Light"/>
                <a:ea typeface="Calibri" panose="020F0502020204030204" pitchFamily="34" charset="0"/>
                <a:cs typeface="Arial" panose="020B0604020202020204" pitchFamily="34" charset="0"/>
              </a:rPr>
              <a:t>Students move in a designated playing area and perform a static balance.</a:t>
            </a:r>
            <a:endParaRPr lang="en-US" altLang="en-US" sz="1200" b="1" dirty="0">
              <a:solidFill>
                <a:srgbClr val="002664"/>
              </a:solidFill>
              <a:latin typeface="Public Sans Light"/>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3711256-3B1A-60A8-472E-F7E55F7C0E01}"/>
              </a:ext>
            </a:extLst>
          </p:cNvPr>
          <p:cNvSpPr txBox="1"/>
          <p:nvPr/>
        </p:nvSpPr>
        <p:spPr>
          <a:xfrm>
            <a:off x="457524" y="1555401"/>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a:t>
            </a:r>
            <a:r>
              <a:rPr kumimoji="0" lang="en-US" altLang="en-US" b="1"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3: Scarecrow balance</a:t>
            </a:r>
          </a:p>
        </p:txBody>
      </p:sp>
      <p:sp>
        <p:nvSpPr>
          <p:cNvPr id="20" name="TextBox 19">
            <a:extLst>
              <a:ext uri="{FF2B5EF4-FFF2-40B4-BE49-F238E27FC236}">
                <a16:creationId xmlns:a16="http://schemas.microsoft.com/office/drawing/2014/main" id="{1968B9B5-838E-DB4F-151F-20918FFF85AD}"/>
              </a:ext>
            </a:extLst>
          </p:cNvPr>
          <p:cNvSpPr txBox="1"/>
          <p:nvPr/>
        </p:nvSpPr>
        <p:spPr>
          <a:xfrm>
            <a:off x="149944" y="2307571"/>
            <a:ext cx="7342606" cy="3631763"/>
          </a:xfrm>
          <a:prstGeom prst="rect">
            <a:avLst/>
          </a:prstGeom>
          <a:noFill/>
          <a:ln>
            <a:noFill/>
          </a:ln>
        </p:spPr>
        <p:txBody>
          <a:bodyPr wrap="square">
            <a:spAutoFit/>
          </a:bodyPr>
          <a:lstStyle/>
          <a:p>
            <a:pPr marL="266700">
              <a:spcAft>
                <a:spcPts val="600"/>
              </a:spcAft>
            </a:pPr>
            <a:r>
              <a:rPr lang="en-US" sz="1200" b="1" spc="-10" dirty="0">
                <a:solidFill>
                  <a:srgbClr val="002664"/>
                </a:solidFill>
                <a:effectLst/>
                <a:latin typeface="+mj-lt"/>
                <a:ea typeface="Calibri" panose="020F0502020204030204" pitchFamily="34" charset="0"/>
                <a:cs typeface="Calibri" panose="020F0502020204030204" pitchFamily="34" charset="0"/>
              </a:rPr>
              <a:t>Game instructions</a:t>
            </a:r>
            <a:endParaRPr lang="en-AU" sz="1200" b="1" spc="-10" dirty="0">
              <a:solidFill>
                <a:srgbClr val="002664"/>
              </a:solidFill>
              <a:effectLst/>
              <a:latin typeface="+mj-lt"/>
              <a:ea typeface="Calibri" panose="020F0502020204030204" pitchFamily="34" charset="0"/>
              <a:cs typeface="Calibri" panose="020F0502020204030204" pitchFamily="34" charset="0"/>
            </a:endParaRPr>
          </a:p>
          <a:p>
            <a:pPr marL="447675" marR="25400" indent="-180975">
              <a:buFont typeface="Arial" panose="020B0604020202020204" pitchFamily="34" charset="0"/>
              <a:buChar char="•"/>
            </a:pPr>
            <a:r>
              <a:rPr lang="en-AU" sz="1200" dirty="0">
                <a:latin typeface="+mj-lt"/>
                <a:ea typeface="Arial" panose="020B0604020202020204" pitchFamily="34" charset="0"/>
                <a:cs typeface="Arial"/>
              </a:rPr>
              <a:t>Within a designated playing area students move around like a particular Australian animal without touching each other, e.g. move like an emu, a kangaroo, a kookaburra.</a:t>
            </a:r>
          </a:p>
          <a:p>
            <a:pPr marL="447675" marR="25400" indent="-180975">
              <a:buFont typeface="Arial" panose="020B0604020202020204" pitchFamily="34" charset="0"/>
              <a:buChar char="•"/>
            </a:pPr>
            <a:r>
              <a:rPr lang="en-AU" sz="1200" dirty="0">
                <a:latin typeface="+mj-lt"/>
                <a:ea typeface="Arial" panose="020B0604020202020204" pitchFamily="34" charset="0"/>
                <a:cs typeface="Arial"/>
              </a:rPr>
              <a:t>When the teacher calls or signals ‘Here come the crows!’, students are directed to perform a static balance, resembling a scarecrow. Before the game continues, the teacher instructs students of the animal movement</a:t>
            </a:r>
          </a:p>
          <a:p>
            <a:pPr marL="447675" marR="25400" indent="-180975">
              <a:spcAft>
                <a:spcPts val="600"/>
              </a:spcAft>
              <a:buFont typeface="Arial" panose="020B0604020202020204" pitchFamily="34" charset="0"/>
              <a:buChar char="•"/>
            </a:pPr>
            <a:r>
              <a:rPr lang="en-AU" sz="1200" dirty="0">
                <a:latin typeface="+mj-lt"/>
                <a:ea typeface="Arial" panose="020B0604020202020204" pitchFamily="34" charset="0"/>
                <a:cs typeface="Arial"/>
              </a:rPr>
              <a:t>Students' alternate legs for each scarecrow static balance.</a:t>
            </a:r>
            <a:endParaRPr lang="en-AU" sz="1200" b="1" dirty="0">
              <a:solidFill>
                <a:srgbClr val="002664"/>
              </a:solidFill>
              <a:effectLst/>
              <a:latin typeface="+mj-lt"/>
              <a:ea typeface="Arial" panose="020B0604020202020204" pitchFamily="34" charset="0"/>
              <a:cs typeface="Arial"/>
            </a:endParaRPr>
          </a:p>
          <a:p>
            <a:pPr marL="266700" fontAlgn="base">
              <a:spcBef>
                <a:spcPct val="0"/>
              </a:spcBef>
              <a:spcAft>
                <a:spcPts val="600"/>
              </a:spcAft>
            </a:pPr>
            <a:r>
              <a:rPr lang="en-AU" sz="1200" b="1" spc="-10" dirty="0">
                <a:solidFill>
                  <a:srgbClr val="002664"/>
                </a:solidFill>
                <a:latin typeface="+mj-lt"/>
                <a:ea typeface="Calibri" panose="020F0502020204030204" pitchFamily="34" charset="0"/>
                <a:cs typeface="Calibri" panose="020F0502020204030204" pitchFamily="34" charset="0"/>
              </a:rPr>
              <a:t>Suggested variations to the game</a:t>
            </a:r>
          </a:p>
          <a:p>
            <a:pPr marL="438150" marR="25400" indent="-171450">
              <a:buFont typeface="Arial" panose="020B0604020202020204" pitchFamily="34" charset="0"/>
              <a:buChar char="•"/>
            </a:pPr>
            <a:r>
              <a:rPr lang="en-AU" sz="1200" dirty="0">
                <a:latin typeface="+mj-lt"/>
                <a:ea typeface="Arial" panose="020B0604020202020204" pitchFamily="34" charset="0"/>
                <a:cs typeface="Arial"/>
              </a:rPr>
              <a:t>Students are given a bean bag each (a crow) </a:t>
            </a:r>
            <a:r>
              <a:rPr lang="en-AU" sz="1200" dirty="0">
                <a:effectLst/>
                <a:latin typeface="+mj-lt"/>
                <a:ea typeface="Arial" panose="020B0604020202020204" pitchFamily="34" charset="0"/>
                <a:cs typeface="Arial"/>
              </a:rPr>
              <a:t>and on the teacher's signal, student balance the bean bag on a part of their body, </a:t>
            </a:r>
            <a:r>
              <a:rPr lang="en-AU" sz="1200" dirty="0">
                <a:latin typeface="+mj-lt"/>
                <a:ea typeface="Arial" panose="020B0604020202020204" pitchFamily="34" charset="0"/>
                <a:cs typeface="Arial"/>
              </a:rPr>
              <a:t>e</a:t>
            </a:r>
            <a:r>
              <a:rPr lang="en-AU" sz="1200" dirty="0">
                <a:effectLst/>
                <a:latin typeface="+mj-lt"/>
                <a:ea typeface="Arial" panose="020B0604020202020204" pitchFamily="34" charset="0"/>
                <a:cs typeface="Arial"/>
              </a:rPr>
              <a:t>.</a:t>
            </a:r>
            <a:r>
              <a:rPr lang="en-AU" sz="1200" dirty="0">
                <a:latin typeface="+mj-lt"/>
                <a:ea typeface="Arial" panose="020B0604020202020204" pitchFamily="34" charset="0"/>
                <a:cs typeface="Arial"/>
              </a:rPr>
              <a:t>g.</a:t>
            </a:r>
            <a:r>
              <a:rPr lang="en-AU" sz="1200" dirty="0">
                <a:effectLst/>
                <a:latin typeface="+mj-lt"/>
                <a:ea typeface="Arial" panose="020B0604020202020204" pitchFamily="34" charset="0"/>
                <a:cs typeface="Arial"/>
              </a:rPr>
              <a:t> shoulder</a:t>
            </a:r>
            <a:r>
              <a:rPr lang="en-AU" sz="1200" dirty="0">
                <a:latin typeface="+mj-lt"/>
                <a:ea typeface="Arial" panose="020B0604020202020204" pitchFamily="34" charset="0"/>
                <a:cs typeface="Arial"/>
              </a:rPr>
              <a:t>,</a:t>
            </a:r>
            <a:r>
              <a:rPr lang="en-AU" sz="1200" dirty="0">
                <a:effectLst/>
                <a:latin typeface="+mj-lt"/>
                <a:ea typeface="Arial" panose="020B0604020202020204" pitchFamily="34" charset="0"/>
                <a:cs typeface="Arial"/>
              </a:rPr>
              <a:t> foot, head, hand.</a:t>
            </a:r>
          </a:p>
          <a:p>
            <a:pPr marL="438150" marR="25400" indent="-171450">
              <a:buFont typeface="Arial" panose="020B0604020202020204" pitchFamily="34" charset="0"/>
              <a:buChar char="•"/>
            </a:pPr>
            <a:r>
              <a:rPr lang="en-AU" sz="1200" dirty="0">
                <a:effectLst/>
                <a:latin typeface="+mj-lt"/>
                <a:ea typeface="Arial" panose="020B0604020202020204" pitchFamily="34" charset="0"/>
                <a:cs typeface="Arial"/>
              </a:rPr>
              <a:t>Use music to initiate a start and stop movement.</a:t>
            </a:r>
          </a:p>
          <a:p>
            <a:pPr marL="266700"/>
            <a:endParaRPr lang="en-AU" sz="1200" dirty="0">
              <a:latin typeface="+mj-lt"/>
              <a:ea typeface="Arial" panose="020B0604020202020204" pitchFamily="34" charset="0"/>
              <a:cs typeface="Arial"/>
            </a:endParaRPr>
          </a:p>
          <a:p>
            <a:pPr marL="266700"/>
            <a:r>
              <a:rPr lang="en-AU" sz="1200" dirty="0">
                <a:latin typeface="+mj-lt"/>
                <a:ea typeface="Arial" panose="020B0604020202020204" pitchFamily="34" charset="0"/>
                <a:cs typeface="Arial"/>
              </a:rPr>
              <a:t>Teachers can apply </a:t>
            </a:r>
            <a:r>
              <a:rPr lang="en-AU" sz="1200" dirty="0">
                <a:solidFill>
                  <a:srgbClr val="002664"/>
                </a:solidFill>
                <a:latin typeface="+mj-l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mj-l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djustments</a:t>
            </a:r>
            <a:r>
              <a:rPr lang="en-AU" sz="1200" dirty="0">
                <a:effectLst/>
                <a:latin typeface="+mj-lt"/>
                <a:ea typeface="Arial" panose="020B0604020202020204" pitchFamily="34" charset="0"/>
                <a:cs typeface="Arial"/>
              </a:rPr>
              <a:t> to support the development of the static balance. </a:t>
            </a:r>
            <a:r>
              <a:rPr lang="en-AU" sz="1200" dirty="0">
                <a:latin typeface="+mj-lt"/>
              </a:rPr>
              <a:t>Teachers can use the fundamental movement skills content in combination with </a:t>
            </a:r>
            <a:r>
              <a:rPr lang="en-AU" sz="1200" dirty="0">
                <a:solidFill>
                  <a:srgbClr val="002664"/>
                </a:solidFill>
                <a:latin typeface="+mj-lt"/>
                <a:hlinkClick r:id="rId6">
                  <a:extLst>
                    <a:ext uri="{A12FA001-AC4F-418D-AE19-62706E023703}">
                      <ahyp:hlinkClr xmlns:ahyp="http://schemas.microsoft.com/office/drawing/2018/hyperlinkcolor" val="tx"/>
                    </a:ext>
                  </a:extLst>
                </a:hlinkClick>
              </a:rPr>
              <a:t>complementary content</a:t>
            </a:r>
            <a:r>
              <a:rPr lang="en-AU" sz="1200" dirty="0">
                <a:solidFill>
                  <a:srgbClr val="002664"/>
                </a:solidFill>
                <a:latin typeface="+mj-lt"/>
              </a:rPr>
              <a:t> </a:t>
            </a:r>
            <a:r>
              <a:rPr lang="en-AU" sz="1200" dirty="0">
                <a:latin typeface="+mj-lt"/>
              </a:rPr>
              <a:t>to meet the needs of some students with physical disability. </a:t>
            </a:r>
          </a:p>
          <a:p>
            <a:pPr marL="266700"/>
            <a:endParaRPr lang="en-AU" sz="1200" dirty="0">
              <a:latin typeface="+mj-lt"/>
              <a:ea typeface="Arial" panose="020B0604020202020204" pitchFamily="34" charset="0"/>
              <a:cs typeface="Arial"/>
            </a:endParaRPr>
          </a:p>
          <a:p>
            <a:pPr marL="266700">
              <a:spcAft>
                <a:spcPts val="1200"/>
              </a:spcAft>
            </a:pPr>
            <a:r>
              <a:rPr lang="en-US" sz="1200" b="1" spc="-10" dirty="0">
                <a:solidFill>
                  <a:srgbClr val="002664"/>
                </a:solidFill>
                <a:effectLst/>
                <a:latin typeface="+mj-lt"/>
                <a:ea typeface="Calibri" panose="020F0502020204030204" pitchFamily="34" charset="0"/>
                <a:cs typeface="Calibri" panose="020F0502020204030204" pitchFamily="34" charset="0"/>
              </a:rPr>
              <a:t>Suggested vocabulary</a:t>
            </a:r>
            <a:r>
              <a:rPr lang="en-AU" sz="1200" b="1" spc="-10" dirty="0">
                <a:solidFill>
                  <a:srgbClr val="002664"/>
                </a:solidFill>
                <a:latin typeface="+mj-lt"/>
                <a:ea typeface="Calibri" panose="020F0502020204030204" pitchFamily="34" charset="0"/>
                <a:cs typeface="Calibri" panose="020F0502020204030204" pitchFamily="34" charset="0"/>
              </a:rPr>
              <a:t>: </a:t>
            </a:r>
            <a:r>
              <a:rPr lang="en-AU" sz="1200" dirty="0">
                <a:effectLst/>
                <a:latin typeface="+mj-lt"/>
                <a:ea typeface="Arial" panose="020B0604020202020204" pitchFamily="34" charset="0"/>
                <a:cs typeface="Arial"/>
              </a:rPr>
              <a:t>balance, torso, stable, non-support, upright</a:t>
            </a:r>
          </a:p>
          <a:p>
            <a:pPr marL="266700">
              <a:spcAft>
                <a:spcPts val="1200"/>
              </a:spcAft>
            </a:pPr>
            <a:r>
              <a:rPr lang="en-US" sz="1200" b="1" spc="-10" dirty="0">
                <a:solidFill>
                  <a:srgbClr val="002664"/>
                </a:solidFill>
                <a:effectLst/>
                <a:latin typeface="+mj-lt"/>
                <a:ea typeface="Calibri" panose="020F0502020204030204" pitchFamily="34" charset="0"/>
                <a:cs typeface="Calibri" panose="020F0502020204030204" pitchFamily="34" charset="0"/>
              </a:rPr>
              <a:t>Equipment per student</a:t>
            </a:r>
            <a:r>
              <a:rPr lang="en-AU" sz="1200" b="1" spc="-10" dirty="0">
                <a:solidFill>
                  <a:srgbClr val="002664"/>
                </a:solidFill>
                <a:latin typeface="+mj-lt"/>
                <a:ea typeface="Calibri" panose="020F0502020204030204" pitchFamily="34" charset="0"/>
                <a:cs typeface="Calibri" panose="020F0502020204030204" pitchFamily="34" charset="0"/>
              </a:rPr>
              <a:t>: </a:t>
            </a:r>
            <a:r>
              <a:rPr lang="en-AU" sz="1200" spc="-10" dirty="0">
                <a:latin typeface="+mj-lt"/>
                <a:ea typeface="Calibri" panose="020F0502020204030204" pitchFamily="34" charset="0"/>
                <a:cs typeface="Calibri" panose="020F0502020204030204" pitchFamily="34" charset="0"/>
              </a:rPr>
              <a:t>1 </a:t>
            </a:r>
            <a:r>
              <a:rPr lang="en-US" sz="1200" dirty="0">
                <a:effectLst/>
                <a:latin typeface="+mj-lt"/>
                <a:ea typeface="Arial" panose="020B0604020202020204" pitchFamily="34" charset="0"/>
                <a:cs typeface="Arial"/>
              </a:rPr>
              <a:t>bean bag (optional</a:t>
            </a:r>
            <a:r>
              <a:rPr lang="en-US" sz="1300" dirty="0">
                <a:effectLst/>
                <a:latin typeface="Public Sans Light"/>
                <a:ea typeface="Arial" panose="020B0604020202020204" pitchFamily="34" charset="0"/>
                <a:cs typeface="Arial"/>
              </a:rPr>
              <a:t>)</a:t>
            </a:r>
            <a:endParaRPr lang="en-AU" sz="1300" dirty="0">
              <a:effectLst/>
              <a:latin typeface="Public Sans Light"/>
              <a:ea typeface="Arial" panose="020B0604020202020204" pitchFamily="34" charset="0"/>
              <a:cs typeface="Arial"/>
            </a:endParaRPr>
          </a:p>
        </p:txBody>
      </p:sp>
      <p:sp>
        <p:nvSpPr>
          <p:cNvPr id="22" name="TextBox 21">
            <a:extLst>
              <a:ext uri="{FF2B5EF4-FFF2-40B4-BE49-F238E27FC236}">
                <a16:creationId xmlns:a16="http://schemas.microsoft.com/office/drawing/2014/main" id="{9CF90E5E-6841-44F5-28B7-A58C8BA8E28E}"/>
              </a:ext>
            </a:extLst>
          </p:cNvPr>
          <p:cNvSpPr txBox="1"/>
          <p:nvPr/>
        </p:nvSpPr>
        <p:spPr>
          <a:xfrm>
            <a:off x="185446" y="189103"/>
            <a:ext cx="11011899"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dirty="0">
                <a:ln>
                  <a:noFill/>
                </a:ln>
                <a:solidFill>
                  <a:srgbClr val="002664"/>
                </a:solidFill>
                <a:effectLst/>
                <a:latin typeface="Arial" panose="020B0604020202020204" pitchFamily="34" charset="0"/>
                <a:ea typeface="Calibri" panose="020F0502020204030204" pitchFamily="34" charset="0"/>
                <a:cs typeface="Arial" panose="020B0604020202020204" pitchFamily="34" charset="0"/>
              </a:rPr>
              <a:t>Early Stage 1 </a:t>
            </a:r>
            <a:r>
              <a:rPr lang="en-AU" altLang="en-US" sz="2200" b="1" dirty="0">
                <a:solidFill>
                  <a:srgbClr val="002664"/>
                </a:solidFill>
                <a:latin typeface="Arial" panose="020B0604020202020204" pitchFamily="34" charset="0"/>
                <a:ea typeface="Calibri" panose="020F0502020204030204" pitchFamily="34" charset="0"/>
                <a:cs typeface="Arial" panose="020B0604020202020204" pitchFamily="34" charset="0"/>
              </a:rPr>
              <a:t>–Term 1</a:t>
            </a:r>
            <a:endParaRPr kumimoji="0" lang="en-AU" altLang="en-US" sz="2200" b="1"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001AEAD0-B4A4-41C2-AF9B-879E4BE2E664}"/>
              </a:ext>
            </a:extLst>
          </p:cNvPr>
          <p:cNvSpPr/>
          <p:nvPr/>
        </p:nvSpPr>
        <p:spPr>
          <a:xfrm>
            <a:off x="304798" y="726118"/>
            <a:ext cx="10762533" cy="516895"/>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a:lnSpc>
                <a:spcPct val="150000"/>
              </a:lnSpc>
            </a:pPr>
            <a:r>
              <a:rPr lang="en-AU" b="1" dirty="0">
                <a:solidFill>
                  <a:srgbClr val="002664"/>
                </a:solidFill>
              </a:rPr>
              <a:t>Syllabus content: </a:t>
            </a:r>
            <a:r>
              <a:rPr lang="en-AU" dirty="0">
                <a:solidFill>
                  <a:srgbClr val="002664"/>
                </a:solidFill>
              </a:rPr>
              <a:t>Maintain stability during a static balance</a:t>
            </a:r>
          </a:p>
          <a:p>
            <a:pPr>
              <a:lnSpc>
                <a:spcPct val="150000"/>
              </a:lnSpc>
            </a:pPr>
            <a:endParaRPr lang="en-AU" sz="1600" dirty="0">
              <a:solidFill>
                <a:srgbClr val="002664"/>
              </a:solidFill>
            </a:endParaRPr>
          </a:p>
          <a:p>
            <a:pPr algn="ctr">
              <a:lnSpc>
                <a:spcPct val="150000"/>
              </a:lnSpc>
            </a:pPr>
            <a:r>
              <a:rPr lang="en-AU" sz="1600" dirty="0">
                <a:solidFill>
                  <a:srgbClr val="002664"/>
                </a:solidFill>
              </a:rPr>
              <a:t> </a:t>
            </a:r>
          </a:p>
        </p:txBody>
      </p:sp>
      <p:sp>
        <p:nvSpPr>
          <p:cNvPr id="27" name="Rectangle 26" descr="The asphalt surface icon indicates that the activity that can be played on a hard surface.&#10;">
            <a:extLst>
              <a:ext uri="{FF2B5EF4-FFF2-40B4-BE49-F238E27FC236}">
                <a16:creationId xmlns:a16="http://schemas.microsoft.com/office/drawing/2014/main" id="{209189E3-555B-D599-FF45-89AA5A241931}"/>
              </a:ext>
            </a:extLst>
          </p:cNvPr>
          <p:cNvSpPr/>
          <p:nvPr/>
        </p:nvSpPr>
        <p:spPr>
          <a:xfrm>
            <a:off x="4067981" y="1608153"/>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pic>
        <p:nvPicPr>
          <p:cNvPr id="28" name="Picture 27" descr="The grass icon indicates that the activity can be played on a soft surface. &#10;">
            <a:extLst>
              <a:ext uri="{FF2B5EF4-FFF2-40B4-BE49-F238E27FC236}">
                <a16:creationId xmlns:a16="http://schemas.microsoft.com/office/drawing/2014/main" id="{143F9D17-A7F7-CDC7-52C0-1C685E73F007}"/>
              </a:ext>
            </a:extLst>
          </p:cNvPr>
          <p:cNvPicPr>
            <a:picLocks noChangeAspect="1"/>
          </p:cNvPicPr>
          <p:nvPr/>
        </p:nvPicPr>
        <p:blipFill>
          <a:blip r:embed="rId7">
            <a:extLst>
              <a:ext uri="{BEBA8EAE-BF5A-486C-A8C5-ECC9F3942E4B}">
                <a14:imgProps xmlns:a14="http://schemas.microsoft.com/office/drawing/2010/main">
                  <a14:imgLayer r:embed="rId8">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664567" y="1539256"/>
            <a:ext cx="353677" cy="353677"/>
          </a:xfrm>
          <a:prstGeom prst="rect">
            <a:avLst/>
          </a:prstGeom>
          <a:noFill/>
        </p:spPr>
      </p:pic>
      <p:sp>
        <p:nvSpPr>
          <p:cNvPr id="31" name="Rectangle: Rounded Corners 30">
            <a:extLst>
              <a:ext uri="{FF2B5EF4-FFF2-40B4-BE49-F238E27FC236}">
                <a16:creationId xmlns:a16="http://schemas.microsoft.com/office/drawing/2014/main" id="{A9314AC2-5B3D-578D-A848-EBD3EE29BF99}"/>
              </a:ext>
            </a:extLst>
          </p:cNvPr>
          <p:cNvSpPr/>
          <p:nvPr/>
        </p:nvSpPr>
        <p:spPr>
          <a:xfrm>
            <a:off x="7785822" y="1429921"/>
            <a:ext cx="4191879" cy="4861144"/>
          </a:xfrm>
          <a:prstGeom prst="roundRect">
            <a:avLst>
              <a:gd name="adj" fmla="val 5891"/>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pic>
        <p:nvPicPr>
          <p:cNvPr id="32" name="Picture 31" descr="A person, wearing a hat, is standing on one leg with both arms stretched out to the sides. The other leg is bent backwards at the knee. Lines and dots connect to show the position of parts of the body.">
            <a:extLst>
              <a:ext uri="{FF2B5EF4-FFF2-40B4-BE49-F238E27FC236}">
                <a16:creationId xmlns:a16="http://schemas.microsoft.com/office/drawing/2014/main" id="{23300AD8-2903-F4C5-D657-5A4749BDBD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9077" y="1275227"/>
            <a:ext cx="3108190" cy="3445786"/>
          </a:xfrm>
          <a:prstGeom prst="rect">
            <a:avLst/>
          </a:prstGeom>
        </p:spPr>
      </p:pic>
      <p:sp>
        <p:nvSpPr>
          <p:cNvPr id="33" name="TextBox 32">
            <a:extLst>
              <a:ext uri="{FF2B5EF4-FFF2-40B4-BE49-F238E27FC236}">
                <a16:creationId xmlns:a16="http://schemas.microsoft.com/office/drawing/2014/main" id="{6DB3CAD2-9B81-EDB8-A2BC-291EE49A8A1B}"/>
              </a:ext>
            </a:extLst>
          </p:cNvPr>
          <p:cNvSpPr txBox="1"/>
          <p:nvPr/>
        </p:nvSpPr>
        <p:spPr>
          <a:xfrm>
            <a:off x="7785822" y="4828338"/>
            <a:ext cx="4256234" cy="1369606"/>
          </a:xfrm>
          <a:prstGeom prst="rect">
            <a:avLst/>
          </a:prstGeom>
          <a:noFill/>
        </p:spPr>
        <p:txBody>
          <a:bodyPr wrap="square">
            <a:spAutoFit/>
          </a:bodyPr>
          <a:lstStyle/>
          <a:p>
            <a:pPr marL="355600" marR="25400" lvl="0" indent="0" algn="ctr">
              <a:buFont typeface="Symbol" panose="05050102010706020507" pitchFamily="18" charset="2"/>
              <a:buNone/>
            </a:pPr>
            <a:r>
              <a:rPr lang="en-US" sz="1100" b="1" dirty="0">
                <a:solidFill>
                  <a:srgbClr val="002664"/>
                </a:solidFill>
                <a:effectLst/>
                <a:ea typeface="Arial" panose="020B0604020202020204" pitchFamily="34" charset="0"/>
              </a:rPr>
              <a:t>Static balance</a:t>
            </a:r>
          </a:p>
          <a:p>
            <a:pPr marL="285750" indent="-285750">
              <a:buFont typeface="Arial" panose="020B0604020202020204" pitchFamily="34" charset="0"/>
              <a:buChar char="•"/>
            </a:pPr>
            <a:r>
              <a:rPr lang="en-AU" sz="1200" b="0" dirty="0">
                <a:solidFill>
                  <a:srgbClr val="002664"/>
                </a:solidFill>
                <a:effectLst/>
                <a:latin typeface="Arial"/>
                <a:ea typeface="Arial" panose="020B0604020202020204" pitchFamily="34" charset="0"/>
                <a:cs typeface="Arial"/>
              </a:rPr>
              <a:t>Support leg still, foot flat on the ground </a:t>
            </a:r>
          </a:p>
          <a:p>
            <a:pPr marL="285750" indent="-285750">
              <a:buFont typeface="Arial" panose="020B0604020202020204" pitchFamily="34" charset="0"/>
              <a:buChar char="•"/>
            </a:pPr>
            <a:r>
              <a:rPr lang="en-AU" sz="1200" b="0" dirty="0">
                <a:solidFill>
                  <a:srgbClr val="002664"/>
                </a:solidFill>
                <a:effectLst/>
                <a:latin typeface="Arial"/>
                <a:ea typeface="Arial" panose="020B0604020202020204" pitchFamily="34" charset="0"/>
                <a:cs typeface="Arial"/>
              </a:rPr>
              <a:t>Standing still with non-support leg bent, not touching the support leg
Head stable, eyes focus forward 
Torso stable and upright
No excessive arm movements </a:t>
            </a:r>
          </a:p>
        </p:txBody>
      </p:sp>
      <p:sp>
        <p:nvSpPr>
          <p:cNvPr id="4" name="Rectangle: Rounded Corners 3">
            <a:extLst>
              <a:ext uri="{FF2B5EF4-FFF2-40B4-BE49-F238E27FC236}">
                <a16:creationId xmlns:a16="http://schemas.microsoft.com/office/drawing/2014/main" id="{6B24B23D-C375-248A-78D0-54A7FBB0B34B}"/>
              </a:ext>
            </a:extLst>
          </p:cNvPr>
          <p:cNvSpPr/>
          <p:nvPr/>
        </p:nvSpPr>
        <p:spPr>
          <a:xfrm>
            <a:off x="304799" y="1420024"/>
            <a:ext cx="7187751" cy="4871041"/>
          </a:xfrm>
          <a:prstGeom prst="roundRect">
            <a:avLst>
              <a:gd name="adj" fmla="val 4458"/>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Tree>
    <p:extLst>
      <p:ext uri="{BB962C8B-B14F-4D97-AF65-F5344CB8AC3E}">
        <p14:creationId xmlns:p14="http://schemas.microsoft.com/office/powerpoint/2010/main" val="2186771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7C3040BB-2ACA-B941-8730-82ED7A623F78}"/>
            </a:ext>
          </a:extLst>
        </p:cNvPr>
        <p:cNvGrpSpPr/>
        <p:nvPr/>
      </p:nvGrpSpPr>
      <p:grpSpPr>
        <a:xfrm>
          <a:off x="0" y="0"/>
          <a:ext cx="0" cy="0"/>
          <a:chOff x="0" y="0"/>
          <a:chExt cx="0" cy="0"/>
        </a:xfrm>
      </p:grpSpPr>
      <p:grpSp>
        <p:nvGrpSpPr>
          <p:cNvPr id="7" name="Group 6" descr="An icon indicating a teacher slide.">
            <a:extLst>
              <a:ext uri="{FF2B5EF4-FFF2-40B4-BE49-F238E27FC236}">
                <a16:creationId xmlns:a16="http://schemas.microsoft.com/office/drawing/2014/main" id="{011AB388-BC8E-E788-55B2-58A41497D2AC}"/>
              </a:ext>
            </a:extLst>
          </p:cNvPr>
          <p:cNvGrpSpPr/>
          <p:nvPr/>
        </p:nvGrpSpPr>
        <p:grpSpPr>
          <a:xfrm>
            <a:off x="11061563" y="119005"/>
            <a:ext cx="960203" cy="933093"/>
            <a:chOff x="11061563" y="109480"/>
            <a:chExt cx="960203" cy="933093"/>
          </a:xfrm>
        </p:grpSpPr>
        <p:pic>
          <p:nvPicPr>
            <p:cNvPr id="14" name="Picture 13">
              <a:extLst>
                <a:ext uri="{FF2B5EF4-FFF2-40B4-BE49-F238E27FC236}">
                  <a16:creationId xmlns:a16="http://schemas.microsoft.com/office/drawing/2014/main" id="{50D05C80-73C6-17D8-4899-28D70BD6F172}"/>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7" name="Picture 16" descr="A red circle with a person pointing at a board. This indicates the slide is for teachers">
              <a:extLst>
                <a:ext uri="{FF2B5EF4-FFF2-40B4-BE49-F238E27FC236}">
                  <a16:creationId xmlns:a16="http://schemas.microsoft.com/office/drawing/2014/main" id="{CCBDAD7A-924F-3A1A-2666-BC10EC041B20}"/>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5" name="Rectangle 4">
            <a:extLst>
              <a:ext uri="{FF2B5EF4-FFF2-40B4-BE49-F238E27FC236}">
                <a16:creationId xmlns:a16="http://schemas.microsoft.com/office/drawing/2014/main" id="{0731163A-6D28-5518-AD52-A6EF848669CC}"/>
              </a:ext>
            </a:extLst>
          </p:cNvPr>
          <p:cNvSpPr>
            <a:spLocks noChangeArrowheads="1"/>
          </p:cNvSpPr>
          <p:nvPr/>
        </p:nvSpPr>
        <p:spPr bwMode="auto">
          <a:xfrm>
            <a:off x="322386" y="1879558"/>
            <a:ext cx="6908765"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AU" altLang="en-US" sz="1200" b="1" dirty="0">
                <a:solidFill>
                  <a:srgbClr val="002664"/>
                </a:solidFill>
                <a:latin typeface="Public Sans Light"/>
                <a:ea typeface="Calibri" panose="020F0502020204030204" pitchFamily="34" charset="0"/>
                <a:cs typeface="Arial" panose="020B0604020202020204" pitchFamily="34" charset="0"/>
              </a:rPr>
              <a:t>In pairs, students toss and catch a bean bag to each other.</a:t>
            </a:r>
            <a:endParaRPr kumimoji="0" lang="en-US" altLang="en-US" sz="1200" b="1" i="0" u="none" strike="noStrike" cap="none" normalizeH="0" baseline="0" dirty="0">
              <a:ln>
                <a:noFill/>
              </a:ln>
              <a:solidFill>
                <a:srgbClr val="002664"/>
              </a:solidFill>
              <a:effectLst/>
              <a:latin typeface="Public Sans Light"/>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3CD7CB97-9B67-BE93-A337-679F54B79E21}"/>
              </a:ext>
            </a:extLst>
          </p:cNvPr>
          <p:cNvSpPr/>
          <p:nvPr/>
        </p:nvSpPr>
        <p:spPr>
          <a:xfrm>
            <a:off x="214299" y="1420024"/>
            <a:ext cx="7278252" cy="4871041"/>
          </a:xfrm>
          <a:prstGeom prst="roundRect">
            <a:avLst>
              <a:gd name="adj" fmla="val 4458"/>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20" name="TextBox 19">
            <a:extLst>
              <a:ext uri="{FF2B5EF4-FFF2-40B4-BE49-F238E27FC236}">
                <a16:creationId xmlns:a16="http://schemas.microsoft.com/office/drawing/2014/main" id="{61DA65A8-0BAC-8D77-21DE-559ADE34E4FE}"/>
              </a:ext>
            </a:extLst>
          </p:cNvPr>
          <p:cNvSpPr txBox="1"/>
          <p:nvPr/>
        </p:nvSpPr>
        <p:spPr>
          <a:xfrm>
            <a:off x="138649" y="2294261"/>
            <a:ext cx="7353902" cy="3801041"/>
          </a:xfrm>
          <a:prstGeom prst="rect">
            <a:avLst/>
          </a:prstGeom>
          <a:noFill/>
          <a:ln>
            <a:noFill/>
          </a:ln>
        </p:spPr>
        <p:txBody>
          <a:bodyPr wrap="square">
            <a:spAutoFit/>
          </a:bodyPr>
          <a:lstStyle/>
          <a:p>
            <a:pPr marL="266700">
              <a:spcBef>
                <a:spcPts val="600"/>
              </a:spcBef>
              <a:spcAft>
                <a:spcPts val="600"/>
              </a:spcAft>
            </a:pPr>
            <a:r>
              <a:rPr lang="en-US" sz="1200" b="1" spc="-10" dirty="0">
                <a:solidFill>
                  <a:srgbClr val="002664"/>
                </a:solidFill>
                <a:effectLst/>
                <a:ea typeface="Calibri" panose="020F0502020204030204" pitchFamily="34" charset="0"/>
                <a:cs typeface="Calibri" panose="020F0502020204030204" pitchFamily="34" charset="0"/>
              </a:rPr>
              <a:t>Game instructions</a:t>
            </a:r>
            <a:endParaRPr lang="en-AU" sz="1200" b="1" spc="-10" dirty="0">
              <a:solidFill>
                <a:srgbClr val="002664"/>
              </a:solidFill>
              <a:effectLst/>
              <a:ea typeface="Calibri" panose="020F0502020204030204" pitchFamily="34" charset="0"/>
              <a:cs typeface="Calibri" panose="020F0502020204030204" pitchFamily="34" charset="0"/>
            </a:endParaRPr>
          </a:p>
          <a:p>
            <a:pPr marL="533400" marR="25400" indent="-171450">
              <a:buFont typeface="Arial" panose="020B0604020202020204" pitchFamily="34" charset="0"/>
              <a:buChar char="•"/>
            </a:pPr>
            <a:r>
              <a:rPr lang="en-US" sz="1200" dirty="0">
                <a:cs typeface="Arial"/>
              </a:rPr>
              <a:t>In pairs, approximately one metre apart, students share one bean bag.</a:t>
            </a:r>
            <a:endParaRPr lang="en-AU" sz="1200" dirty="0">
              <a:cs typeface="Arial"/>
            </a:endParaRPr>
          </a:p>
          <a:p>
            <a:pPr marL="533400" marR="25400" indent="-171450">
              <a:buFont typeface="Arial" panose="020B0604020202020204" pitchFamily="34" charset="0"/>
              <a:buChar char="•"/>
            </a:pPr>
            <a:r>
              <a:rPr lang="en-US" sz="1200" dirty="0">
                <a:cs typeface="Arial"/>
              </a:rPr>
              <a:t>Students toss the bean bag back and forth to each other.</a:t>
            </a:r>
            <a:endParaRPr lang="en-AU" sz="1200" dirty="0">
              <a:cs typeface="Arial"/>
            </a:endParaRPr>
          </a:p>
          <a:p>
            <a:pPr marL="533400" marR="25400" indent="-171450">
              <a:buFont typeface="Arial" panose="020B0604020202020204" pitchFamily="34" charset="0"/>
              <a:buChar char="•"/>
            </a:pPr>
            <a:r>
              <a:rPr lang="en-US" sz="1200" dirty="0">
                <a:cs typeface="Arial"/>
              </a:rPr>
              <a:t>If the pair tosses and catches the bean bag 5 times without dropping it, both students take a step back. If the bean bag isn’t caught, students remain in the same position.</a:t>
            </a:r>
          </a:p>
          <a:p>
            <a:pPr marL="533400" marR="25400" indent="-171450">
              <a:spcAft>
                <a:spcPts val="600"/>
              </a:spcAft>
              <a:buFont typeface="Arial" panose="020B0604020202020204" pitchFamily="34" charset="0"/>
              <a:buChar char="•"/>
            </a:pPr>
            <a:r>
              <a:rPr lang="en-US" sz="1200" dirty="0">
                <a:cs typeface="Arial"/>
              </a:rPr>
              <a:t>On the teacher’s call or signal, students change partners </a:t>
            </a:r>
            <a:r>
              <a:rPr lang="en-US" sz="1200" dirty="0">
                <a:ea typeface="Arial" panose="020B0604020202020204" pitchFamily="34" charset="0"/>
                <a:cs typeface="Arial"/>
              </a:rPr>
              <a:t>and the game begins again.</a:t>
            </a:r>
            <a:endParaRPr lang="en-AU" sz="1200" dirty="0">
              <a:effectLst/>
              <a:ea typeface="Arial" panose="020B0604020202020204" pitchFamily="34" charset="0"/>
              <a:cs typeface="Arial"/>
            </a:endParaRPr>
          </a:p>
          <a:p>
            <a:pPr marL="266700" fontAlgn="base">
              <a:spcBef>
                <a:spcPct val="0"/>
              </a:spcBef>
              <a:spcAft>
                <a:spcPts val="600"/>
              </a:spcAft>
            </a:pPr>
            <a:r>
              <a:rPr lang="en-AU" sz="1200" b="1" spc="-10" dirty="0">
                <a:solidFill>
                  <a:srgbClr val="002664"/>
                </a:solidFill>
                <a:ea typeface="Calibri" panose="020F0502020204030204" pitchFamily="34" charset="0"/>
                <a:cs typeface="Calibri" panose="020F0502020204030204" pitchFamily="34" charset="0"/>
              </a:rPr>
              <a:t>Suggested variations to the game</a:t>
            </a:r>
          </a:p>
          <a:p>
            <a:pPr marL="647700" marR="25400" lvl="0" indent="-285750">
              <a:buFont typeface="Arial" panose="020B0604020202020204" pitchFamily="34" charset="0"/>
              <a:buChar char="•"/>
            </a:pPr>
            <a:r>
              <a:rPr lang="en-US" sz="1200" dirty="0">
                <a:effectLst/>
                <a:ea typeface="Arial" panose="020B0604020202020204" pitchFamily="34" charset="0"/>
                <a:cs typeface="Arial"/>
              </a:rPr>
              <a:t>Students throw a balloon, or a different sized or weighted ball. </a:t>
            </a:r>
          </a:p>
          <a:p>
            <a:pPr marL="647700" marR="25400" lvl="0" indent="-285750">
              <a:buFont typeface="Arial" panose="020B0604020202020204" pitchFamily="34" charset="0"/>
              <a:buChar char="•"/>
            </a:pPr>
            <a:r>
              <a:rPr lang="en-US" sz="1200" dirty="0">
                <a:ea typeface="Arial" panose="020B0604020202020204" pitchFamily="34" charset="0"/>
                <a:cs typeface="Arial"/>
              </a:rPr>
              <a:t>Adjust the number of students in groups.</a:t>
            </a:r>
          </a:p>
          <a:p>
            <a:pPr marL="647700" marR="25400" lvl="0" indent="-285750">
              <a:buFont typeface="Arial" panose="020B0604020202020204" pitchFamily="34" charset="0"/>
              <a:buChar char="•"/>
            </a:pPr>
            <a:r>
              <a:rPr lang="en-US" sz="1200" dirty="0">
                <a:effectLst/>
                <a:ea typeface="Arial" panose="020B0604020202020204" pitchFamily="34" charset="0"/>
                <a:cs typeface="Arial"/>
              </a:rPr>
              <a:t>Adjust the number of steps taken after 5 catches.</a:t>
            </a:r>
          </a:p>
          <a:p>
            <a:pPr marL="361950" marR="25400" lvl="0"/>
            <a:endParaRPr lang="en-AU" sz="1200" dirty="0">
              <a:ea typeface="Arial" panose="020B0604020202020204" pitchFamily="34" charset="0"/>
              <a:cs typeface="Arial"/>
            </a:endParaRPr>
          </a:p>
          <a:p>
            <a:pPr marL="361950" marR="25400" lvl="0"/>
            <a:r>
              <a:rPr lang="en-AU" sz="1200" dirty="0">
                <a:ea typeface="Arial" panose="020B0604020202020204" pitchFamily="34" charset="0"/>
                <a:cs typeface="Arial"/>
              </a:rPr>
              <a:t>Teachers can apply </a:t>
            </a:r>
            <a:r>
              <a:rPr lang="en-AU" sz="1200" dirty="0">
                <a:solidFill>
                  <a:srgbClr val="002664"/>
                </a:solidFill>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djustments</a:t>
            </a:r>
            <a:r>
              <a:rPr lang="en-AU" sz="1200" dirty="0">
                <a:effectLst/>
                <a:ea typeface="Arial" panose="020B0604020202020204" pitchFamily="34" charset="0"/>
                <a:cs typeface="Arial"/>
              </a:rPr>
              <a:t> to support the development of the catch. </a:t>
            </a:r>
            <a:r>
              <a:rPr lang="en-AU" sz="1200" dirty="0"/>
              <a:t>Teachers can use the fundamental movement skills content in combination with </a:t>
            </a:r>
            <a:r>
              <a:rPr lang="en-AU" sz="1200" dirty="0">
                <a:solidFill>
                  <a:srgbClr val="002664"/>
                </a:solidFill>
                <a:hlinkClick r:id="rId6">
                  <a:extLst>
                    <a:ext uri="{A12FA001-AC4F-418D-AE19-62706E023703}">
                      <ahyp:hlinkClr xmlns:ahyp="http://schemas.microsoft.com/office/drawing/2018/hyperlinkcolor" val="tx"/>
                    </a:ext>
                  </a:extLst>
                </a:hlinkClick>
              </a:rPr>
              <a:t>complementary content</a:t>
            </a:r>
            <a:r>
              <a:rPr lang="en-AU" sz="1200" dirty="0">
                <a:solidFill>
                  <a:srgbClr val="002664"/>
                </a:solidFill>
              </a:rPr>
              <a:t> </a:t>
            </a:r>
            <a:r>
              <a:rPr lang="en-AU" sz="1200" dirty="0"/>
              <a:t>to meet the needs of some students with physical disability. </a:t>
            </a:r>
          </a:p>
          <a:p>
            <a:pPr marL="361950" marR="25400" lvl="0"/>
            <a:endParaRPr lang="en-AU" sz="1200" dirty="0"/>
          </a:p>
          <a:p>
            <a:pPr marL="361950" marR="25400" lvl="0">
              <a:spcAft>
                <a:spcPts val="600"/>
              </a:spcAft>
            </a:pPr>
            <a:r>
              <a:rPr lang="en-US" sz="1200" b="1" spc="-10" dirty="0">
                <a:solidFill>
                  <a:srgbClr val="002664"/>
                </a:solidFill>
                <a:effectLst/>
                <a:ea typeface="Calibri" panose="020F0502020204030204" pitchFamily="34" charset="0"/>
                <a:cs typeface="Calibri" panose="020F0502020204030204" pitchFamily="34" charset="0"/>
              </a:rPr>
              <a:t>Suggested vocabulary</a:t>
            </a:r>
            <a:r>
              <a:rPr lang="en-AU" sz="1200" b="1" spc="-10" dirty="0">
                <a:solidFill>
                  <a:srgbClr val="002664"/>
                </a:solidFill>
                <a:ea typeface="Calibri" panose="020F0502020204030204" pitchFamily="34" charset="0"/>
                <a:cs typeface="Calibri" panose="020F0502020204030204" pitchFamily="34" charset="0"/>
              </a:rPr>
              <a:t>: </a:t>
            </a:r>
            <a:r>
              <a:rPr lang="en-US" sz="1200" spc="-10" dirty="0">
                <a:ea typeface="Calibri" panose="020F0502020204030204" pitchFamily="34" charset="0"/>
                <a:cs typeface="Arial"/>
              </a:rPr>
              <a:t>toss, catch, absorb, control, force, cupped</a:t>
            </a:r>
            <a:endParaRPr lang="en-US" sz="1200" dirty="0">
              <a:ea typeface="Calibri" panose="020F0502020204030204" pitchFamily="34" charset="0"/>
              <a:cs typeface="Arial"/>
            </a:endParaRPr>
          </a:p>
          <a:p>
            <a:pPr marL="361950" marR="25400" lvl="0">
              <a:spcAft>
                <a:spcPts val="600"/>
              </a:spcAft>
            </a:pPr>
            <a:r>
              <a:rPr lang="en-US" sz="1200" b="1" spc="-10" dirty="0">
                <a:solidFill>
                  <a:srgbClr val="002664"/>
                </a:solidFill>
                <a:effectLst/>
                <a:ea typeface="Calibri" panose="020F0502020204030204" pitchFamily="34" charset="0"/>
                <a:cs typeface="Calibri" panose="020F0502020204030204" pitchFamily="34" charset="0"/>
              </a:rPr>
              <a:t>Equipment per pair</a:t>
            </a:r>
            <a:r>
              <a:rPr lang="en-AU" sz="1200" b="1" spc="-10" dirty="0">
                <a:solidFill>
                  <a:srgbClr val="002664"/>
                </a:solidFill>
                <a:ea typeface="Calibri" panose="020F0502020204030204" pitchFamily="34" charset="0"/>
                <a:cs typeface="Calibri" panose="020F0502020204030204" pitchFamily="34" charset="0"/>
              </a:rPr>
              <a:t>: </a:t>
            </a:r>
            <a:r>
              <a:rPr lang="en-US" sz="1200" dirty="0">
                <a:ea typeface="Arial" panose="020B0604020202020204" pitchFamily="34" charset="0"/>
                <a:cs typeface="Arial"/>
              </a:rPr>
              <a:t>one b</a:t>
            </a:r>
            <a:r>
              <a:rPr lang="en-US" sz="1200" dirty="0">
                <a:effectLst/>
                <a:ea typeface="Arial" panose="020B0604020202020204" pitchFamily="34" charset="0"/>
                <a:cs typeface="Arial"/>
              </a:rPr>
              <a:t>ean bag</a:t>
            </a:r>
            <a:endParaRPr lang="en-AU" sz="1200" dirty="0">
              <a:ea typeface="Arial" panose="020B0604020202020204" pitchFamily="34" charset="0"/>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2664"/>
              </a:solidFill>
              <a:effectLst/>
              <a:latin typeface="Public Sans Ligh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2B72E3EA-C07C-9E33-E33A-2F5CF8E1C9C8}"/>
              </a:ext>
            </a:extLst>
          </p:cNvPr>
          <p:cNvSpPr txBox="1"/>
          <p:nvPr/>
        </p:nvSpPr>
        <p:spPr>
          <a:xfrm>
            <a:off x="175670" y="234416"/>
            <a:ext cx="11011899"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dirty="0">
                <a:ln>
                  <a:noFill/>
                </a:ln>
                <a:solidFill>
                  <a:srgbClr val="002664"/>
                </a:solidFill>
                <a:effectLst/>
                <a:latin typeface="Arial" panose="020B0604020202020204" pitchFamily="34" charset="0"/>
                <a:ea typeface="Calibri" panose="020F0502020204030204" pitchFamily="34" charset="0"/>
                <a:cs typeface="Arial" panose="020B0604020202020204" pitchFamily="34" charset="0"/>
              </a:rPr>
              <a:t>Early Stage 1 </a:t>
            </a:r>
            <a:r>
              <a:rPr lang="en-AU" altLang="en-US" sz="2200" b="1" dirty="0">
                <a:solidFill>
                  <a:srgbClr val="002664"/>
                </a:solidFill>
                <a:latin typeface="Arial" panose="020B0604020202020204" pitchFamily="34" charset="0"/>
                <a:ea typeface="Calibri" panose="020F0502020204030204" pitchFamily="34" charset="0"/>
                <a:cs typeface="Arial" panose="020B0604020202020204" pitchFamily="34" charset="0"/>
              </a:rPr>
              <a:t>– Term 1 </a:t>
            </a:r>
            <a:endParaRPr kumimoji="0" lang="en-AU" altLang="en-US" sz="2200" b="1"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4C5F2D61-3904-D8F8-62F6-52A527847904}"/>
              </a:ext>
            </a:extLst>
          </p:cNvPr>
          <p:cNvSpPr/>
          <p:nvPr/>
        </p:nvSpPr>
        <p:spPr>
          <a:xfrm>
            <a:off x="230333" y="756306"/>
            <a:ext cx="10836998" cy="481712"/>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65113">
              <a:lnSpc>
                <a:spcPct val="150000"/>
              </a:lnSpc>
            </a:pPr>
            <a:r>
              <a:rPr lang="en-AU" b="1" dirty="0">
                <a:solidFill>
                  <a:schemeClr val="accent1"/>
                </a:solidFill>
              </a:rPr>
              <a:t>Syllabus content: </a:t>
            </a:r>
            <a:r>
              <a:rPr lang="en-AU" dirty="0">
                <a:solidFill>
                  <a:schemeClr val="accent1"/>
                </a:solidFill>
              </a:rPr>
              <a:t>Catch objects thrown from a short distance</a:t>
            </a:r>
          </a:p>
          <a:p>
            <a:pPr>
              <a:lnSpc>
                <a:spcPct val="150000"/>
              </a:lnSpc>
            </a:pPr>
            <a:r>
              <a:rPr lang="en-AU" dirty="0">
                <a:solidFill>
                  <a:schemeClr val="accent1"/>
                </a:solidFill>
              </a:rPr>
              <a:t> </a:t>
            </a:r>
          </a:p>
          <a:p>
            <a:pPr algn="ctr">
              <a:lnSpc>
                <a:spcPct val="150000"/>
              </a:lnSpc>
            </a:pPr>
            <a:r>
              <a:rPr lang="en-AU" dirty="0">
                <a:solidFill>
                  <a:schemeClr val="accent1"/>
                </a:solidFill>
              </a:rPr>
              <a:t> </a:t>
            </a:r>
          </a:p>
        </p:txBody>
      </p:sp>
      <p:pic>
        <p:nvPicPr>
          <p:cNvPr id="3" name="Picture 2" descr="A person, wearing a hat, holding a ball close to their chest with one leg slightly behind torso in a balanced position. Lines and dots connect to show the position of parts of the body.">
            <a:extLst>
              <a:ext uri="{FF2B5EF4-FFF2-40B4-BE49-F238E27FC236}">
                <a16:creationId xmlns:a16="http://schemas.microsoft.com/office/drawing/2014/main" id="{479653F0-B290-47BE-8E5F-54D77A1DF2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1810" y="1552630"/>
            <a:ext cx="2590665" cy="2872050"/>
          </a:xfrm>
          <a:prstGeom prst="rect">
            <a:avLst/>
          </a:prstGeom>
        </p:spPr>
      </p:pic>
      <p:sp>
        <p:nvSpPr>
          <p:cNvPr id="12" name="Rectangle 11" descr="The asphalt surface icon indicates that the activity that can be played on a hard surface.&#10;">
            <a:extLst>
              <a:ext uri="{FF2B5EF4-FFF2-40B4-BE49-F238E27FC236}">
                <a16:creationId xmlns:a16="http://schemas.microsoft.com/office/drawing/2014/main" id="{55F44575-22D1-77C4-8017-906B99DCF788}"/>
              </a:ext>
            </a:extLst>
          </p:cNvPr>
          <p:cNvSpPr/>
          <p:nvPr/>
        </p:nvSpPr>
        <p:spPr>
          <a:xfrm>
            <a:off x="3394627" y="1566139"/>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pic>
        <p:nvPicPr>
          <p:cNvPr id="13" name="Picture 12" descr="The grass icon indicates that the activity can be played on a soft surface. &#10;">
            <a:extLst>
              <a:ext uri="{FF2B5EF4-FFF2-40B4-BE49-F238E27FC236}">
                <a16:creationId xmlns:a16="http://schemas.microsoft.com/office/drawing/2014/main" id="{EF9A181C-F533-3994-77FF-4B4E86817863}"/>
              </a:ext>
            </a:extLst>
          </p:cNvPr>
          <p:cNvPicPr>
            <a:picLocks noChangeAspect="1"/>
          </p:cNvPicPr>
          <p:nvPr/>
        </p:nvPicPr>
        <p:blipFill>
          <a:blip r:embed="rId8">
            <a:duotone>
              <a:prstClr val="black"/>
              <a:srgbClr val="00B050">
                <a:tint val="45000"/>
                <a:satMod val="400000"/>
              </a:srgbClr>
            </a:duotone>
            <a:extLst>
              <a:ext uri="{BEBA8EAE-BF5A-486C-A8C5-ECC9F3942E4B}">
                <a14:imgProps xmlns:a14="http://schemas.microsoft.com/office/drawing/2010/main">
                  <a14:imgLayer r:embed="rId9">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41447" y="1494127"/>
            <a:ext cx="353677" cy="353677"/>
          </a:xfrm>
          <a:prstGeom prst="rect">
            <a:avLst/>
          </a:prstGeom>
          <a:noFill/>
        </p:spPr>
      </p:pic>
      <p:sp>
        <p:nvSpPr>
          <p:cNvPr id="15" name="Rectangle: Rounded Corners 14">
            <a:extLst>
              <a:ext uri="{FF2B5EF4-FFF2-40B4-BE49-F238E27FC236}">
                <a16:creationId xmlns:a16="http://schemas.microsoft.com/office/drawing/2014/main" id="{CF6973E6-1FF5-B8A9-78D5-86E513637F78}"/>
              </a:ext>
            </a:extLst>
          </p:cNvPr>
          <p:cNvSpPr/>
          <p:nvPr/>
        </p:nvSpPr>
        <p:spPr>
          <a:xfrm>
            <a:off x="7800344" y="1376183"/>
            <a:ext cx="4161324" cy="4914881"/>
          </a:xfrm>
          <a:prstGeom prst="roundRect">
            <a:avLst>
              <a:gd name="adj" fmla="val 4489"/>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18" name="TextBox 17">
            <a:extLst>
              <a:ext uri="{FF2B5EF4-FFF2-40B4-BE49-F238E27FC236}">
                <a16:creationId xmlns:a16="http://schemas.microsoft.com/office/drawing/2014/main" id="{11A58661-7F11-DCED-CC1F-0EC39D6E0F48}"/>
              </a:ext>
            </a:extLst>
          </p:cNvPr>
          <p:cNvSpPr txBox="1"/>
          <p:nvPr/>
        </p:nvSpPr>
        <p:spPr>
          <a:xfrm>
            <a:off x="7890004" y="4424680"/>
            <a:ext cx="4246965" cy="1889363"/>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100" b="1" i="0" u="none" strike="noStrike" kern="1200" cap="none" spc="-10" normalizeH="0" baseline="0" noProof="0" dirty="0">
                <a:ln>
                  <a:noFill/>
                </a:ln>
                <a:solidFill>
                  <a:srgbClr val="002664"/>
                </a:solidFill>
                <a:effectLst/>
                <a:uLnTx/>
                <a:uFillTx/>
                <a:ea typeface="Calibri" panose="020F0502020204030204" pitchFamily="34" charset="0"/>
                <a:cs typeface="Calibri" panose="020F0502020204030204" pitchFamily="34" charset="0"/>
              </a:rPr>
              <a:t>Catch</a:t>
            </a:r>
            <a:endParaRPr kumimoji="0" lang="en-AU" sz="1100" b="1" i="0" u="none" strike="noStrike" kern="1200" cap="none" spc="-10" normalizeH="0" baseline="0" noProof="0" dirty="0">
              <a:ln>
                <a:noFill/>
              </a:ln>
              <a:solidFill>
                <a:srgbClr val="002664"/>
              </a:solidFill>
              <a:effectLst/>
              <a:uLnTx/>
              <a:uFillTx/>
              <a:ea typeface="Calibri" panose="020F0502020204030204" pitchFamily="34" charset="0"/>
              <a:cs typeface="Calibri" panose="020F0502020204030204" pitchFamily="34" charset="0"/>
            </a:endParaRPr>
          </a:p>
          <a:p>
            <a:pPr marL="361950" marR="25400" lvl="0" indent="-271463">
              <a:lnSpc>
                <a:spcPct val="115000"/>
              </a:lnSpc>
              <a:buFont typeface="Symbol" panose="05050102010706020507" pitchFamily="18" charset="2"/>
              <a:buChar char=""/>
            </a:pPr>
            <a:r>
              <a:rPr lang="en-US" sz="1200" dirty="0">
                <a:effectLst/>
                <a:ea typeface="Arial" panose="020B0604020202020204" pitchFamily="34" charset="0"/>
              </a:rPr>
              <a:t>Eyes focus on the object throughout the catch</a:t>
            </a:r>
            <a:endParaRPr lang="en-AU" sz="12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200" dirty="0">
                <a:effectLst/>
                <a:ea typeface="Arial" panose="020B0604020202020204" pitchFamily="34" charset="0"/>
              </a:rPr>
              <a:t>Feet move to place the body in line with the object</a:t>
            </a:r>
            <a:endParaRPr lang="en-AU" sz="12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200" dirty="0">
                <a:effectLst/>
                <a:ea typeface="Arial" panose="020B0604020202020204" pitchFamily="34" charset="0"/>
              </a:rPr>
              <a:t>Hands move to meet the object </a:t>
            </a:r>
            <a:endParaRPr lang="en-AU" sz="12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200" dirty="0">
                <a:effectLst/>
                <a:ea typeface="Arial" panose="020B0604020202020204" pitchFamily="34" charset="0"/>
              </a:rPr>
              <a:t>Hands and fingers relaxed and slightly cupped </a:t>
            </a:r>
            <a:endParaRPr lang="en-AU" sz="12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200" dirty="0">
                <a:effectLst/>
                <a:ea typeface="Arial" panose="020B0604020202020204" pitchFamily="34" charset="0"/>
              </a:rPr>
              <a:t>Catch and control the object with hands only (well-timed closure)</a:t>
            </a:r>
            <a:endParaRPr lang="en-AU" sz="1200" dirty="0">
              <a:effectLst/>
              <a:ea typeface="Arial" panose="020B0604020202020204" pitchFamily="34" charset="0"/>
            </a:endParaRPr>
          </a:p>
          <a:p>
            <a:pPr marL="361950" marR="25400" lvl="0" indent="-271463">
              <a:lnSpc>
                <a:spcPct val="115000"/>
              </a:lnSpc>
              <a:spcAft>
                <a:spcPts val="800"/>
              </a:spcAft>
              <a:buFont typeface="Symbol" panose="05050102010706020507" pitchFamily="18" charset="2"/>
              <a:buChar char=""/>
            </a:pPr>
            <a:r>
              <a:rPr lang="en-US" sz="1200" dirty="0">
                <a:effectLst/>
                <a:ea typeface="Arial" panose="020B0604020202020204" pitchFamily="34" charset="0"/>
              </a:rPr>
              <a:t>Bend </a:t>
            </a:r>
            <a:r>
              <a:rPr lang="en-US" sz="1200" dirty="0">
                <a:ea typeface="Arial" panose="020B0604020202020204" pitchFamily="34" charset="0"/>
              </a:rPr>
              <a:t>e</a:t>
            </a:r>
            <a:r>
              <a:rPr lang="en-US" sz="1200" dirty="0">
                <a:effectLst/>
                <a:ea typeface="Arial" panose="020B0604020202020204" pitchFamily="34" charset="0"/>
              </a:rPr>
              <a:t>lbows to absorb the force of the object</a:t>
            </a:r>
          </a:p>
        </p:txBody>
      </p:sp>
      <p:sp>
        <p:nvSpPr>
          <p:cNvPr id="16" name="TextBox 15">
            <a:extLst>
              <a:ext uri="{FF2B5EF4-FFF2-40B4-BE49-F238E27FC236}">
                <a16:creationId xmlns:a16="http://schemas.microsoft.com/office/drawing/2014/main" id="{C2F5FB17-D1ED-11EE-BD0E-1A23B6BC6AF0}"/>
              </a:ext>
            </a:extLst>
          </p:cNvPr>
          <p:cNvSpPr txBox="1"/>
          <p:nvPr/>
        </p:nvSpPr>
        <p:spPr>
          <a:xfrm>
            <a:off x="403611" y="1510950"/>
            <a:ext cx="2539841"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a:t>
            </a:r>
            <a:r>
              <a:rPr kumimoji="0" lang="en-US" altLang="en-US" b="1"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4: Buddy catch</a:t>
            </a:r>
          </a:p>
        </p:txBody>
      </p:sp>
    </p:spTree>
    <p:extLst>
      <p:ext uri="{BB962C8B-B14F-4D97-AF65-F5344CB8AC3E}">
        <p14:creationId xmlns:p14="http://schemas.microsoft.com/office/powerpoint/2010/main" val="3549195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2C5B47D-FF94-27D5-D91A-0A381C43127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7085176-0419-9E15-0C73-E89DAB60564E}"/>
              </a:ext>
            </a:extLst>
          </p:cNvPr>
          <p:cNvSpPr txBox="1"/>
          <p:nvPr/>
        </p:nvSpPr>
        <p:spPr>
          <a:xfrm>
            <a:off x="584176" y="556947"/>
            <a:ext cx="11037014"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Early Stage 1 – Term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1879C171-4CE9-6212-69E8-B86DFB90FEBC}"/>
              </a:ext>
            </a:extLst>
          </p:cNvPr>
          <p:cNvGraphicFramePr>
            <a:graphicFrameLocks noGrp="1"/>
          </p:cNvGraphicFramePr>
          <p:nvPr>
            <p:extLst>
              <p:ext uri="{D42A27DB-BD31-4B8C-83A1-F6EECF244321}">
                <p14:modId xmlns:p14="http://schemas.microsoft.com/office/powerpoint/2010/main" val="2826405406"/>
              </p:ext>
            </p:extLst>
          </p:nvPr>
        </p:nvGraphicFramePr>
        <p:xfrm>
          <a:off x="570810" y="2971799"/>
          <a:ext cx="10722030" cy="2088352"/>
        </p:xfrm>
        <a:graphic>
          <a:graphicData uri="http://schemas.openxmlformats.org/drawingml/2006/table">
            <a:tbl>
              <a:tblPr firstRow="1" bandRow="1">
                <a:tableStyleId>{5C22544A-7EE6-4342-B048-85BDC9FD1C3A}</a:tableStyleId>
              </a:tblPr>
              <a:tblGrid>
                <a:gridCol w="2946998">
                  <a:extLst>
                    <a:ext uri="{9D8B030D-6E8A-4147-A177-3AD203B41FA5}">
                      <a16:colId xmlns:a16="http://schemas.microsoft.com/office/drawing/2014/main" val="4177830018"/>
                    </a:ext>
                  </a:extLst>
                </a:gridCol>
                <a:gridCol w="7775032">
                  <a:extLst>
                    <a:ext uri="{9D8B030D-6E8A-4147-A177-3AD203B41FA5}">
                      <a16:colId xmlns:a16="http://schemas.microsoft.com/office/drawing/2014/main" val="1800133992"/>
                    </a:ext>
                  </a:extLst>
                </a:gridCol>
              </a:tblGrid>
              <a:tr h="50380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b="1" dirty="0">
                          <a:solidFill>
                            <a:schemeClr val="bg1"/>
                          </a:solidFill>
                          <a:latin typeface="+mn-lt"/>
                        </a:rPr>
                        <a:t>Sample physical activity and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n-AU" sz="1400" b="1" dirty="0">
                          <a:solidFill>
                            <a:schemeClr val="bg1"/>
                          </a:solidFill>
                          <a:latin typeface="+mn-lt"/>
                          <a:ea typeface="Calibri" panose="020F0502020204030204" pitchFamily="34" charset="0"/>
                          <a:cs typeface="Arial" panose="020B0604020202020204" pitchFamily="34" charset="0"/>
                        </a:rPr>
                        <a:t>Focus FMS: </a:t>
                      </a:r>
                      <a:r>
                        <a:rPr lang="en-AU" sz="1400" b="1" dirty="0">
                          <a:solidFill>
                            <a:schemeClr val="bg1"/>
                          </a:solidFill>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Fundamental movement skills are important for health and wellbeing</a:t>
                      </a:r>
                      <a:endParaRPr lang="en-AU" sz="1400" b="1" dirty="0">
                        <a:solidFill>
                          <a:schemeClr val="bg1"/>
                        </a:solidFill>
                        <a:latin typeface="+mn-lt"/>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extLst>
                  <a:ext uri="{0D108BD9-81ED-4DB2-BD59-A6C34878D82A}">
                    <a16:rowId xmlns:a16="http://schemas.microsoft.com/office/drawing/2014/main" val="1660047181"/>
                  </a:ext>
                </a:extLst>
              </a:tr>
              <a:tr h="417981">
                <a:tc>
                  <a:txBody>
                    <a:bodyPr/>
                    <a:lstStyle/>
                    <a:p>
                      <a:r>
                        <a:rPr lang="en-AU" sz="1400" dirty="0">
                          <a:latin typeface="+mn-lt"/>
                        </a:rPr>
                        <a:t>1. River, bank, bush</a:t>
                      </a:r>
                      <a:endParaRPr lang="en-AU" sz="1400" dirty="0">
                        <a:latin typeface="Public Sans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Side gallop with rhythm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8990272"/>
                  </a:ext>
                </a:extLst>
              </a:tr>
              <a:tr h="417981">
                <a:tc>
                  <a:txBody>
                    <a:bodyPr/>
                    <a:lstStyle/>
                    <a:p>
                      <a:r>
                        <a:rPr lang="en-AU" sz="1400" dirty="0">
                          <a:latin typeface="+mn-lt"/>
                        </a:rPr>
                        <a:t>2. Side gallop path</a:t>
                      </a:r>
                      <a:endParaRPr lang="en-AU" sz="1400" dirty="0">
                        <a:latin typeface="Public Sans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Side gallop with rhythm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491444"/>
                  </a:ext>
                </a:extLst>
              </a:tr>
              <a:tr h="417981">
                <a:tc>
                  <a:txBody>
                    <a:bodyPr/>
                    <a:lstStyle/>
                    <a:p>
                      <a:r>
                        <a:rPr lang="en-AU" sz="1400" dirty="0">
                          <a:latin typeface="+mn-lt"/>
                        </a:rPr>
                        <a:t>3. Skip to the 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Skip with a rhythmical pattern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963990"/>
                  </a:ext>
                </a:extLst>
              </a:tr>
              <a:tr h="330607">
                <a:tc>
                  <a:txBody>
                    <a:bodyPr/>
                    <a:lstStyle/>
                    <a:p>
                      <a:r>
                        <a:rPr lang="en-AU" sz="1400" dirty="0">
                          <a:latin typeface="+mn-lt"/>
                        </a:rPr>
                        <a:t>4. Bullseye!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Throw underarm and overarm towards a target from a stationary position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581696"/>
                  </a:ext>
                </a:extLst>
              </a:tr>
            </a:tbl>
          </a:graphicData>
        </a:graphic>
      </p:graphicFrame>
      <p:grpSp>
        <p:nvGrpSpPr>
          <p:cNvPr id="6" name="Group 5">
            <a:extLst>
              <a:ext uri="{FF2B5EF4-FFF2-40B4-BE49-F238E27FC236}">
                <a16:creationId xmlns:a16="http://schemas.microsoft.com/office/drawing/2014/main" id="{49A1DE93-2B39-75B7-6A61-4750E570EB14}"/>
              </a:ext>
            </a:extLst>
          </p:cNvPr>
          <p:cNvGrpSpPr/>
          <p:nvPr/>
        </p:nvGrpSpPr>
        <p:grpSpPr>
          <a:xfrm>
            <a:off x="570810" y="1110945"/>
            <a:ext cx="10767750" cy="1394614"/>
            <a:chOff x="770836" y="885627"/>
            <a:chExt cx="9335191" cy="1289204"/>
          </a:xfrm>
        </p:grpSpPr>
        <p:sp>
          <p:nvSpPr>
            <p:cNvPr id="3" name="Rectangle: Rounded Corners 2">
              <a:extLst>
                <a:ext uri="{FF2B5EF4-FFF2-40B4-BE49-F238E27FC236}">
                  <a16:creationId xmlns:a16="http://schemas.microsoft.com/office/drawing/2014/main" id="{FA3B5039-290C-BF3A-2185-213491002D0B}"/>
                </a:ext>
              </a:extLst>
            </p:cNvPr>
            <p:cNvSpPr/>
            <p:nvPr/>
          </p:nvSpPr>
          <p:spPr>
            <a:xfrm>
              <a:off x="770836" y="885627"/>
              <a:ext cx="9335191" cy="1289204"/>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5" name="TextBox 4">
              <a:extLst>
                <a:ext uri="{FF2B5EF4-FFF2-40B4-BE49-F238E27FC236}">
                  <a16:creationId xmlns:a16="http://schemas.microsoft.com/office/drawing/2014/main" id="{D41E09A0-2E9F-97D0-AB06-33CA57D52E39}"/>
                </a:ext>
              </a:extLst>
            </p:cNvPr>
            <p:cNvSpPr txBox="1"/>
            <p:nvPr/>
          </p:nvSpPr>
          <p:spPr>
            <a:xfrm>
              <a:off x="858384" y="974502"/>
              <a:ext cx="8966552" cy="9673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22272B"/>
                  </a:solidFill>
                  <a:effectLst/>
                  <a:uLnTx/>
                  <a:uFillTx/>
                  <a:ea typeface="+mn-ea"/>
                  <a:cs typeface="+mn-cs"/>
                </a:rPr>
                <a:t> </a:t>
              </a:r>
              <a:r>
                <a:rPr kumimoji="0" lang="en-AU" sz="1200" b="1" i="0" u="none" strike="noStrike" kern="1200" cap="none" spc="0" normalizeH="0" baseline="0" noProof="0" dirty="0">
                  <a:ln>
                    <a:noFill/>
                  </a:ln>
                  <a:solidFill>
                    <a:srgbClr val="002664"/>
                  </a:solidFill>
                  <a:effectLst/>
                  <a:uLnTx/>
                  <a:uFillTx/>
                  <a:ea typeface="+mn-ea"/>
                  <a:cs typeface="+mn-cs"/>
                  <a:hlinkClick r:id="rId4">
                    <a:extLst>
                      <a:ext uri="{A12FA001-AC4F-418D-AE19-62706E023703}">
                        <ahyp:hlinkClr xmlns:ahyp="http://schemas.microsoft.com/office/drawing/2018/hyperlinkcolor" val="tx"/>
                      </a:ext>
                    </a:extLst>
                  </a:hlinkClick>
                </a:rPr>
                <a:t>Participate with others during physical activities</a:t>
              </a:r>
              <a:endParaRPr kumimoji="0" lang="en-AU" sz="1200" b="1" i="0" u="none" strike="noStrike" kern="1200" cap="none" spc="0" normalizeH="0" baseline="0" noProof="0" dirty="0">
                <a:ln>
                  <a:noFill/>
                </a:ln>
                <a:solidFill>
                  <a:srgbClr val="002664"/>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002664"/>
                </a:solidFill>
                <a:effectLst/>
                <a:uLnTx/>
                <a:uFillTx/>
                <a:ea typeface="+mn-ea"/>
                <a:cs typeface="+mn-cs"/>
              </a:endParaRPr>
            </a:p>
            <a:p>
              <a:pPr algn="l">
                <a:buNone/>
              </a:pPr>
              <a:r>
                <a:rPr lang="en-AU" sz="1200" b="0" i="0" dirty="0">
                  <a:solidFill>
                    <a:srgbClr val="22272B"/>
                  </a:solidFill>
                  <a:effectLst/>
                </a:rPr>
                <a:t>• Demonstrate fair play, safe use of equipment and rule following </a:t>
              </a:r>
            </a:p>
            <a:p>
              <a:pPr algn="l">
                <a:buNone/>
              </a:pPr>
              <a:r>
                <a:rPr lang="en-AU" sz="1200" b="0" i="0" dirty="0">
                  <a:solidFill>
                    <a:srgbClr val="22272B"/>
                  </a:solidFill>
                  <a:effectLst/>
                </a:rPr>
                <a:t>• Identify the diverse ways in which people participate in physical activities </a:t>
              </a:r>
            </a:p>
            <a:p>
              <a:pPr algn="l"/>
              <a:r>
                <a:rPr lang="en-AU" sz="1200" b="0" i="0" dirty="0">
                  <a:solidFill>
                    <a:srgbClr val="22272B"/>
                  </a:solidFill>
                  <a:effectLst/>
                </a:rPr>
                <a:t>• Participate in physical activities which provide enjoyment and motivation to be physically active </a:t>
              </a:r>
              <a:endParaRPr kumimoji="0" lang="en-AU" sz="1200" b="1" i="0" u="none" strike="noStrike" kern="1200" cap="none" spc="0" normalizeH="0" baseline="0" noProof="0" dirty="0">
                <a:ln>
                  <a:noFill/>
                </a:ln>
                <a:solidFill>
                  <a:srgbClr val="002664"/>
                </a:solidFill>
                <a:effectLst/>
                <a:highlight>
                  <a:srgbClr val="FFFF00"/>
                </a:highlight>
                <a:uLnTx/>
                <a:uFillTx/>
                <a:ea typeface="+mn-ea"/>
                <a:cs typeface="+mn-cs"/>
              </a:endParaRPr>
            </a:p>
          </p:txBody>
        </p:sp>
      </p:grpSp>
      <p:grpSp>
        <p:nvGrpSpPr>
          <p:cNvPr id="2" name="Group 1" descr="An icon indicating a teacher slide.">
            <a:extLst>
              <a:ext uri="{FF2B5EF4-FFF2-40B4-BE49-F238E27FC236}">
                <a16:creationId xmlns:a16="http://schemas.microsoft.com/office/drawing/2014/main" id="{B21F4E2C-6832-D4C3-1189-8205362BD8EB}"/>
              </a:ext>
            </a:extLst>
          </p:cNvPr>
          <p:cNvGrpSpPr/>
          <p:nvPr/>
        </p:nvGrpSpPr>
        <p:grpSpPr>
          <a:xfrm>
            <a:off x="11061563" y="119005"/>
            <a:ext cx="960203" cy="933093"/>
            <a:chOff x="11061563" y="109480"/>
            <a:chExt cx="960203" cy="933093"/>
          </a:xfrm>
        </p:grpSpPr>
        <p:pic>
          <p:nvPicPr>
            <p:cNvPr id="11" name="Picture 10">
              <a:extLst>
                <a:ext uri="{FF2B5EF4-FFF2-40B4-BE49-F238E27FC236}">
                  <a16:creationId xmlns:a16="http://schemas.microsoft.com/office/drawing/2014/main" id="{43BDA8B7-83E5-A1A6-CF35-A3471B201341}"/>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12" name="Picture 11" descr="A red circle with a person pointing at a board. This indicates the slide is for teachers">
              <a:extLst>
                <a:ext uri="{FF2B5EF4-FFF2-40B4-BE49-F238E27FC236}">
                  <a16:creationId xmlns:a16="http://schemas.microsoft.com/office/drawing/2014/main" id="{4099C06A-87DC-6153-FA86-BE801CB7EBA1}"/>
                </a:ext>
              </a:extLst>
            </p:cNvPr>
            <p:cNvPicPr>
              <a:picLocks noChangeAspect="1"/>
            </p:cNvPicPr>
            <p:nvPr/>
          </p:nvPicPr>
          <p:blipFill>
            <a:blip r:embed="rId6"/>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1535456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F5498356-B76E-0B37-1828-802A506AE6F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42C798A-B998-E3E7-B02A-5E27F82FB8FE}"/>
              </a:ext>
            </a:extLst>
          </p:cNvPr>
          <p:cNvSpPr>
            <a:spLocks noChangeArrowheads="1"/>
          </p:cNvSpPr>
          <p:nvPr/>
        </p:nvSpPr>
        <p:spPr bwMode="auto">
          <a:xfrm>
            <a:off x="489994" y="1815123"/>
            <a:ext cx="6739481"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auto" hangingPunct="1">
              <a:spcBef>
                <a:spcPts val="0"/>
              </a:spcBef>
              <a:spcAft>
                <a:spcPts val="0"/>
              </a:spcAft>
              <a:defRPr/>
            </a:pPr>
            <a:r>
              <a:rPr lang="en-US" altLang="en-US" sz="1200" b="1" dirty="0">
                <a:solidFill>
                  <a:srgbClr val="002664"/>
                </a:solidFill>
                <a:latin typeface="Public Sans Light"/>
                <a:ea typeface="Calibri" panose="020F0502020204030204" pitchFamily="34" charset="0"/>
                <a:cs typeface="Calibri" panose="020F0502020204030204" pitchFamily="34" charset="0"/>
              </a:rPr>
              <a:t>Students practice side galloping, changing their leading leg.</a:t>
            </a:r>
          </a:p>
        </p:txBody>
      </p:sp>
      <p:sp>
        <p:nvSpPr>
          <p:cNvPr id="16" name="TextBox 15">
            <a:extLst>
              <a:ext uri="{FF2B5EF4-FFF2-40B4-BE49-F238E27FC236}">
                <a16:creationId xmlns:a16="http://schemas.microsoft.com/office/drawing/2014/main" id="{D2EE3DA2-236E-4CD6-812B-F4A677EC7437}"/>
              </a:ext>
            </a:extLst>
          </p:cNvPr>
          <p:cNvSpPr txBox="1"/>
          <p:nvPr/>
        </p:nvSpPr>
        <p:spPr>
          <a:xfrm>
            <a:off x="537180" y="1468688"/>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1: River, bank, bush</a:t>
            </a:r>
            <a:endParaRPr kumimoji="0" lang="en-US" altLang="en-US" b="1"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20FC554-73C9-8503-8707-2CF0F3294A79}"/>
              </a:ext>
            </a:extLst>
          </p:cNvPr>
          <p:cNvSpPr txBox="1"/>
          <p:nvPr/>
        </p:nvSpPr>
        <p:spPr>
          <a:xfrm>
            <a:off x="300315" y="2192800"/>
            <a:ext cx="6947588" cy="3727174"/>
          </a:xfrm>
          <a:prstGeom prst="rect">
            <a:avLst/>
          </a:prstGeom>
          <a:noFill/>
          <a:ln>
            <a:noFill/>
          </a:ln>
        </p:spPr>
        <p:txBody>
          <a:bodyPr wrap="square">
            <a:spAutoFit/>
          </a:bodyPr>
          <a:lstStyle/>
          <a:p>
            <a:pPr marL="266700">
              <a:lnSpc>
                <a:spcPct val="115000"/>
              </a:lnSpc>
              <a:spcAft>
                <a:spcPts val="600"/>
              </a:spcAft>
            </a:pPr>
            <a:r>
              <a:rPr lang="en-US" sz="1200" b="1" spc="-10" dirty="0">
                <a:solidFill>
                  <a:srgbClr val="002664"/>
                </a:solidFill>
                <a:effectLst/>
                <a:latin typeface="Public Sans Light"/>
                <a:ea typeface="Calibri" panose="020F0502020204030204" pitchFamily="34" charset="0"/>
                <a:cs typeface="Calibri" panose="020F0502020204030204" pitchFamily="34" charset="0"/>
              </a:rPr>
              <a:t>Game instructions</a:t>
            </a:r>
          </a:p>
          <a:p>
            <a:pPr marL="447675" marR="2540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j-lt"/>
                <a:ea typeface="Arial" panose="020B0604020202020204" pitchFamily="34" charset="0"/>
                <a:cs typeface="Arial"/>
              </a:rPr>
              <a:t>Set up a large playing square with the right side of the square being the ‘bush’, the left side being the ‘river’, and the middle ‘the bank’.</a:t>
            </a:r>
          </a:p>
          <a:p>
            <a:pPr marL="447675" marR="2540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j-lt"/>
                <a:ea typeface="Arial" panose="020B0604020202020204" pitchFamily="34" charset="0"/>
                <a:cs typeface="Arial"/>
              </a:rPr>
              <a:t>Students move into the middle area </a:t>
            </a:r>
            <a:r>
              <a:rPr lang="en-AU" sz="1200" dirty="0"/>
              <a:t>‘the bank’ facing the teacher.</a:t>
            </a:r>
          </a:p>
          <a:p>
            <a:pPr marL="447675" marR="25400" lvl="0"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dirty="0"/>
              <a:t>The teacher calls out either ‘bank’, ‘river’ or ‘bush’ and students side gallop either left or right to get to the destination as fast as possible.</a:t>
            </a:r>
            <a:endParaRPr lang="en-AU" sz="1200" b="1" spc="-10" dirty="0">
              <a:solidFill>
                <a:srgbClr val="002664"/>
              </a:solidFill>
              <a:effectLst/>
              <a:latin typeface="Public Sans Light"/>
              <a:ea typeface="Calibri" panose="020F0502020204030204" pitchFamily="34" charset="0"/>
              <a:cs typeface="Calibri" panose="020F0502020204030204" pitchFamily="34" charset="0"/>
            </a:endParaRPr>
          </a:p>
          <a:p>
            <a:pPr eaLnBrk="0" fontAlgn="base" hangingPunct="0">
              <a:spcBef>
                <a:spcPct val="0"/>
              </a:spcBef>
              <a:spcAft>
                <a:spcPts val="600"/>
              </a:spcAft>
            </a:pPr>
            <a:r>
              <a:rPr lang="en-AU" sz="1200" b="1" dirty="0">
                <a:solidFill>
                  <a:srgbClr val="002664"/>
                </a:solidFill>
                <a:ea typeface="Calibri" panose="020F0502020204030204" pitchFamily="34" charset="0"/>
                <a:cs typeface="Arial" panose="020B0604020202020204" pitchFamily="34" charset="0"/>
              </a:rPr>
              <a:t>       Suggested variations to the game</a:t>
            </a:r>
          </a:p>
          <a:p>
            <a:pPr marL="438150" marR="25400" indent="-171450">
              <a:lnSpc>
                <a:spcPct val="115000"/>
              </a:lnSpc>
              <a:buFont typeface="Arial" panose="020B0604020202020204" pitchFamily="34" charset="0"/>
              <a:buChar char="•"/>
            </a:pPr>
            <a:r>
              <a:rPr lang="en-AU" sz="1200" dirty="0">
                <a:latin typeface="Public Sans Light"/>
                <a:ea typeface="Arial" panose="020B0604020202020204" pitchFamily="34" charset="0"/>
                <a:cs typeface="Arial"/>
              </a:rPr>
              <a:t>Vary </a:t>
            </a:r>
            <a:r>
              <a:rPr lang="en-AU" sz="1200" dirty="0">
                <a:effectLst/>
                <a:latin typeface="Public Sans Light"/>
                <a:ea typeface="Arial" panose="020B0604020202020204" pitchFamily="34" charset="0"/>
                <a:cs typeface="Arial"/>
              </a:rPr>
              <a:t>the time between calling different directions.</a:t>
            </a:r>
            <a:endParaRPr lang="en-AU" sz="1200" dirty="0">
              <a:latin typeface="Public Sans Light"/>
              <a:ea typeface="Arial" panose="020B0604020202020204" pitchFamily="34" charset="0"/>
              <a:cs typeface="Arial"/>
            </a:endParaRPr>
          </a:p>
          <a:p>
            <a:pPr marL="438150" marR="25400" indent="-171450">
              <a:lnSpc>
                <a:spcPct val="115000"/>
              </a:lnSpc>
              <a:buFont typeface="Arial" panose="020B0604020202020204" pitchFamily="34" charset="0"/>
              <a:buChar char="•"/>
            </a:pPr>
            <a:r>
              <a:rPr lang="en-AU" sz="1200" dirty="0">
                <a:effectLst/>
                <a:latin typeface="Public Sans Light"/>
                <a:ea typeface="Arial" panose="020B0604020202020204" pitchFamily="34" charset="0"/>
                <a:cs typeface="Arial"/>
              </a:rPr>
              <a:t>Vary the size of the playing space</a:t>
            </a:r>
            <a:r>
              <a:rPr lang="en-AU" sz="1200" dirty="0">
                <a:latin typeface="Public Sans Light"/>
                <a:ea typeface="Arial" panose="020B0604020202020204" pitchFamily="34" charset="0"/>
                <a:cs typeface="Arial"/>
              </a:rPr>
              <a:t>, the distance between the ‘river’, ‘bank’, ‘bush’. </a:t>
            </a:r>
          </a:p>
          <a:p>
            <a:pPr marL="438150" marR="25400" indent="-171450">
              <a:lnSpc>
                <a:spcPct val="115000"/>
              </a:lnSpc>
              <a:buFont typeface="Arial" panose="020B0604020202020204" pitchFamily="34" charset="0"/>
              <a:buChar char="•"/>
            </a:pPr>
            <a:r>
              <a:rPr lang="en-AU" sz="1200" dirty="0">
                <a:latin typeface="Public Sans Light"/>
                <a:ea typeface="Arial" panose="020B0604020202020204" pitchFamily="34" charset="0"/>
                <a:cs typeface="Arial"/>
              </a:rPr>
              <a:t>Once a destination is reached, an action is performed, for example 3 vertical jumps.</a:t>
            </a:r>
          </a:p>
          <a:p>
            <a:pPr marL="266700" marR="25400"/>
            <a:endParaRPr lang="en-AU" sz="1200" dirty="0">
              <a:latin typeface="Public Sans Light"/>
              <a:ea typeface="Arial" panose="020B0604020202020204" pitchFamily="34" charset="0"/>
              <a:cs typeface="Arial"/>
            </a:endParaRPr>
          </a:p>
          <a:p>
            <a:pPr marL="266700" marR="25400"/>
            <a:r>
              <a:rPr lang="en-AU" sz="1200" dirty="0">
                <a:latin typeface="Public Sans Light"/>
                <a:ea typeface="Arial" panose="020B0604020202020204" pitchFamily="34" charset="0"/>
                <a:cs typeface="Arial"/>
              </a:rPr>
              <a:t>Teachers can apply</a:t>
            </a:r>
            <a:r>
              <a:rPr lang="en-AU" sz="1200" dirty="0">
                <a:solidFill>
                  <a:srgbClr val="002664"/>
                </a:solidFill>
                <a:latin typeface="Public Sans Light"/>
                <a:ea typeface="Arial" panose="020B0604020202020204" pitchFamily="34" charset="0"/>
                <a:cs typeface="Arial"/>
              </a:rPr>
              <a:t> </a:t>
            </a:r>
            <a:r>
              <a:rPr lang="en-AU" sz="1200" dirty="0">
                <a:solidFill>
                  <a:srgbClr val="002664"/>
                </a:solidFill>
                <a:latin typeface="Public Sans Ligh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djustments</a:t>
            </a:r>
            <a:r>
              <a:rPr lang="en-AU" sz="1200" dirty="0">
                <a:solidFill>
                  <a:srgbClr val="002664"/>
                </a:solidFill>
                <a:effectLst/>
                <a:latin typeface="Public Sans Light"/>
                <a:ea typeface="Arial" panose="020B0604020202020204" pitchFamily="34" charset="0"/>
                <a:cs typeface="Arial"/>
              </a:rPr>
              <a:t> </a:t>
            </a:r>
            <a:r>
              <a:rPr lang="en-AU" sz="1200" dirty="0">
                <a:effectLst/>
                <a:latin typeface="Public Sans Light"/>
                <a:ea typeface="Arial" panose="020B0604020202020204" pitchFamily="34" charset="0"/>
                <a:cs typeface="Arial"/>
              </a:rPr>
              <a:t>to support the development of the side gallop. </a:t>
            </a:r>
            <a:r>
              <a:rPr lang="en-AU" sz="1200" dirty="0">
                <a:latin typeface="+mj-lt"/>
              </a:rPr>
              <a:t>Teachers can use the fundamental movement skills content in combination with </a:t>
            </a:r>
            <a:r>
              <a:rPr lang="en-AU" sz="1200" dirty="0">
                <a:solidFill>
                  <a:srgbClr val="002664"/>
                </a:solidFill>
                <a:latin typeface="+mj-lt"/>
                <a:hlinkClick r:id="rId4">
                  <a:extLst>
                    <a:ext uri="{A12FA001-AC4F-418D-AE19-62706E023703}">
                      <ahyp:hlinkClr xmlns:ahyp="http://schemas.microsoft.com/office/drawing/2018/hyperlinkcolor" val="tx"/>
                    </a:ext>
                  </a:extLst>
                </a:hlinkClick>
              </a:rPr>
              <a:t>complementary</a:t>
            </a:r>
            <a:r>
              <a:rPr lang="en-AU" sz="1200" dirty="0">
                <a:solidFill>
                  <a:srgbClr val="136CFC"/>
                </a:solidFill>
                <a:latin typeface="+mj-lt"/>
                <a:hlinkClick r:id="rId4">
                  <a:extLst>
                    <a:ext uri="{A12FA001-AC4F-418D-AE19-62706E023703}">
                      <ahyp:hlinkClr xmlns:ahyp="http://schemas.microsoft.com/office/drawing/2018/hyperlinkcolor" val="tx"/>
                    </a:ext>
                  </a:extLst>
                </a:hlinkClick>
              </a:rPr>
              <a:t> </a:t>
            </a:r>
            <a:r>
              <a:rPr lang="en-AU" sz="1200" dirty="0">
                <a:solidFill>
                  <a:srgbClr val="002664"/>
                </a:solidFill>
                <a:latin typeface="+mj-lt"/>
                <a:hlinkClick r:id="rId4">
                  <a:extLst>
                    <a:ext uri="{A12FA001-AC4F-418D-AE19-62706E023703}">
                      <ahyp:hlinkClr xmlns:ahyp="http://schemas.microsoft.com/office/drawing/2018/hyperlinkcolor" val="tx"/>
                    </a:ext>
                  </a:extLst>
                </a:hlinkClick>
              </a:rPr>
              <a:t>content</a:t>
            </a:r>
            <a:r>
              <a:rPr lang="en-AU" sz="1200" dirty="0">
                <a:solidFill>
                  <a:srgbClr val="002664"/>
                </a:solidFill>
                <a:latin typeface="+mj-lt"/>
              </a:rPr>
              <a:t> </a:t>
            </a:r>
            <a:r>
              <a:rPr lang="en-AU" sz="1200" dirty="0">
                <a:latin typeface="+mj-lt"/>
              </a:rPr>
              <a:t>to meet the needs of some students with physical disability</a:t>
            </a:r>
            <a:r>
              <a:rPr lang="en-AU" sz="1200" dirty="0">
                <a:latin typeface="Public Sans Light"/>
                <a:cs typeface="Arial"/>
              </a:rPr>
              <a:t>. </a:t>
            </a:r>
          </a:p>
          <a:p>
            <a:pPr marL="266700" marR="25400">
              <a:spcAft>
                <a:spcPts val="600"/>
              </a:spcAft>
            </a:pPr>
            <a:endParaRPr lang="en-US" sz="1200" b="1" spc="-10" dirty="0">
              <a:solidFill>
                <a:srgbClr val="002664"/>
              </a:solidFill>
              <a:effectLst/>
              <a:latin typeface="Public Sans Light"/>
              <a:ea typeface="Calibri" panose="020F0502020204030204" pitchFamily="34" charset="0"/>
              <a:cs typeface="Calibri" panose="020F0502020204030204" pitchFamily="34" charset="0"/>
            </a:endParaRPr>
          </a:p>
          <a:p>
            <a:pPr marL="266700" marR="25400">
              <a:spcAft>
                <a:spcPts val="600"/>
              </a:spcAft>
            </a:pPr>
            <a:r>
              <a:rPr lang="en-US" sz="1200" b="1" spc="-10" dirty="0">
                <a:solidFill>
                  <a:srgbClr val="002664"/>
                </a:solidFill>
                <a:effectLst/>
                <a:latin typeface="Public Sans Light"/>
                <a:ea typeface="Calibri" panose="020F0502020204030204" pitchFamily="34" charset="0"/>
                <a:cs typeface="Calibri" panose="020F0502020204030204" pitchFamily="34" charset="0"/>
              </a:rPr>
              <a:t>Suggested vocabulary</a:t>
            </a:r>
            <a:r>
              <a:rPr lang="en-AU" sz="1200" b="1" spc="-10" dirty="0">
                <a:solidFill>
                  <a:srgbClr val="002664"/>
                </a:solidFill>
                <a:latin typeface="Public Sans Light"/>
                <a:ea typeface="Calibri" panose="020F0502020204030204" pitchFamily="34" charset="0"/>
                <a:cs typeface="Calibri" panose="020F0502020204030204" pitchFamily="34" charset="0"/>
              </a:rPr>
              <a:t>: </a:t>
            </a:r>
            <a:r>
              <a:rPr lang="en-AU" sz="1200" dirty="0">
                <a:latin typeface="+mj-lt"/>
                <a:ea typeface="Arial" panose="020B0604020202020204" pitchFamily="34" charset="0"/>
              </a:rPr>
              <a:t>r</a:t>
            </a:r>
            <a:r>
              <a:rPr lang="en-AU" sz="1200" dirty="0">
                <a:effectLst/>
                <a:latin typeface="+mj-lt"/>
                <a:ea typeface="Arial" panose="020B0604020202020204" pitchFamily="34" charset="0"/>
              </a:rPr>
              <a:t>hythmic, stable, balance, gallop, torso, left, right, bank</a:t>
            </a:r>
            <a:r>
              <a:rPr lang="en-AU" sz="1200" dirty="0">
                <a:latin typeface="+mj-lt"/>
                <a:ea typeface="Arial" panose="020B0604020202020204" pitchFamily="34" charset="0"/>
              </a:rPr>
              <a:t>, smooth, stable, direction</a:t>
            </a:r>
            <a:endParaRPr lang="en-AU" sz="1200" b="1" spc="-10" dirty="0">
              <a:solidFill>
                <a:srgbClr val="002664"/>
              </a:solidFill>
              <a:latin typeface="Public Sans Light"/>
              <a:ea typeface="Calibri" panose="020F0502020204030204" pitchFamily="34" charset="0"/>
              <a:cs typeface="Calibri" panose="020F0502020204030204" pitchFamily="34" charset="0"/>
            </a:endParaRPr>
          </a:p>
          <a:p>
            <a:pPr marL="266700">
              <a:spcAft>
                <a:spcPts val="1200"/>
              </a:spcAft>
            </a:pPr>
            <a:r>
              <a:rPr lang="en-US" sz="1200" b="1" spc="-10" dirty="0">
                <a:solidFill>
                  <a:srgbClr val="002664"/>
                </a:solidFill>
                <a:effectLst/>
                <a:latin typeface="Public Sans Light"/>
                <a:ea typeface="Calibri" panose="020F0502020204030204" pitchFamily="34" charset="0"/>
                <a:cs typeface="Calibri" panose="020F0502020204030204" pitchFamily="34" charset="0"/>
              </a:rPr>
              <a:t>Equipment: </a:t>
            </a:r>
            <a:r>
              <a:rPr lang="en-AU" sz="1200" spc="-10" dirty="0">
                <a:latin typeface="Public Sans Light"/>
                <a:ea typeface="Calibri" panose="020F0502020204030204" pitchFamily="34" charset="0"/>
                <a:cs typeface="Calibri" panose="020F0502020204030204" pitchFamily="34" charset="0"/>
              </a:rPr>
              <a:t>cones</a:t>
            </a:r>
            <a:endParaRPr lang="en-AU" sz="1200" b="1" strike="sngStrike" spc="-10" dirty="0">
              <a:solidFill>
                <a:srgbClr val="002664"/>
              </a:solidFill>
              <a:latin typeface="Public Sans Light"/>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31FE0B0C-D500-3B4A-B8EF-8965E19E633A}"/>
              </a:ext>
            </a:extLst>
          </p:cNvPr>
          <p:cNvSpPr txBox="1"/>
          <p:nvPr/>
        </p:nvSpPr>
        <p:spPr>
          <a:xfrm>
            <a:off x="281887" y="174518"/>
            <a:ext cx="11011899"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dirty="0">
                <a:ln>
                  <a:noFill/>
                </a:ln>
                <a:solidFill>
                  <a:srgbClr val="002664"/>
                </a:solidFill>
                <a:effectLst/>
                <a:latin typeface="Arial" panose="020B0604020202020204" pitchFamily="34" charset="0"/>
                <a:ea typeface="Calibri" panose="020F0502020204030204" pitchFamily="34" charset="0"/>
                <a:cs typeface="Arial" panose="020B0604020202020204" pitchFamily="34" charset="0"/>
              </a:rPr>
              <a:t>Early Stage 1 </a:t>
            </a:r>
            <a:r>
              <a:rPr lang="en-AU" altLang="en-US" sz="2200" b="1" dirty="0">
                <a:solidFill>
                  <a:srgbClr val="002664"/>
                </a:solidFill>
                <a:latin typeface="Arial" panose="020B0604020202020204" pitchFamily="34" charset="0"/>
                <a:ea typeface="Calibri" panose="020F0502020204030204" pitchFamily="34" charset="0"/>
                <a:cs typeface="Arial" panose="020B0604020202020204" pitchFamily="34" charset="0"/>
              </a:rPr>
              <a:t>–Term 3</a:t>
            </a:r>
            <a:endParaRPr kumimoji="0" lang="en-AU" altLang="en-US" sz="2200" b="1"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AF6BF3DD-E28D-97E8-8D90-2B448193DCCC}"/>
              </a:ext>
            </a:extLst>
          </p:cNvPr>
          <p:cNvSpPr/>
          <p:nvPr/>
        </p:nvSpPr>
        <p:spPr>
          <a:xfrm>
            <a:off x="339864" y="674857"/>
            <a:ext cx="10557521" cy="532338"/>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65113">
              <a:lnSpc>
                <a:spcPct val="150000"/>
              </a:lnSpc>
            </a:pPr>
            <a:r>
              <a:rPr lang="en-AU" b="1" dirty="0">
                <a:solidFill>
                  <a:srgbClr val="002664"/>
                </a:solidFill>
              </a:rPr>
              <a:t>Syllabus content: </a:t>
            </a:r>
            <a:r>
              <a:rPr lang="en-AU" dirty="0">
                <a:solidFill>
                  <a:srgbClr val="002664"/>
                </a:solidFill>
              </a:rPr>
              <a:t>Side gallop with rhythm</a:t>
            </a:r>
          </a:p>
        </p:txBody>
      </p:sp>
      <p:sp>
        <p:nvSpPr>
          <p:cNvPr id="27" name="Rectangle 26" descr="The asphalt surface icon indicates that the activity that can be played on a hard surface.&#10;">
            <a:extLst>
              <a:ext uri="{FF2B5EF4-FFF2-40B4-BE49-F238E27FC236}">
                <a16:creationId xmlns:a16="http://schemas.microsoft.com/office/drawing/2014/main" id="{A0AE0BDB-0C01-FA39-CABA-53BFF7951A15}"/>
              </a:ext>
            </a:extLst>
          </p:cNvPr>
          <p:cNvSpPr/>
          <p:nvPr/>
        </p:nvSpPr>
        <p:spPr>
          <a:xfrm>
            <a:off x="4008147" y="1516046"/>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pic>
        <p:nvPicPr>
          <p:cNvPr id="28" name="Picture 27" descr="The grass icon indicates that the activity can be played on a soft surface. &#10;">
            <a:extLst>
              <a:ext uri="{FF2B5EF4-FFF2-40B4-BE49-F238E27FC236}">
                <a16:creationId xmlns:a16="http://schemas.microsoft.com/office/drawing/2014/main" id="{12548FDE-E0E2-6875-AB9C-AC3BF8254A3E}"/>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592696" y="1450988"/>
            <a:ext cx="353677" cy="353677"/>
          </a:xfrm>
          <a:prstGeom prst="rect">
            <a:avLst/>
          </a:prstGeom>
          <a:noFill/>
        </p:spPr>
      </p:pic>
      <p:sp>
        <p:nvSpPr>
          <p:cNvPr id="31" name="Rectangle: Rounded Corners 30">
            <a:extLst>
              <a:ext uri="{FF2B5EF4-FFF2-40B4-BE49-F238E27FC236}">
                <a16:creationId xmlns:a16="http://schemas.microsoft.com/office/drawing/2014/main" id="{2998BFA9-E309-DCC2-FDF7-1F6007B7817D}"/>
              </a:ext>
            </a:extLst>
          </p:cNvPr>
          <p:cNvSpPr/>
          <p:nvPr/>
        </p:nvSpPr>
        <p:spPr>
          <a:xfrm>
            <a:off x="7718234" y="1377410"/>
            <a:ext cx="4191879" cy="4994826"/>
          </a:xfrm>
          <a:prstGeom prst="roundRect">
            <a:avLst>
              <a:gd name="adj" fmla="val 5103"/>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33" name="TextBox 32">
            <a:extLst>
              <a:ext uri="{FF2B5EF4-FFF2-40B4-BE49-F238E27FC236}">
                <a16:creationId xmlns:a16="http://schemas.microsoft.com/office/drawing/2014/main" id="{0969F8E5-E7F8-C6EB-5D42-7C38DA6ECCFB}"/>
              </a:ext>
            </a:extLst>
          </p:cNvPr>
          <p:cNvSpPr txBox="1"/>
          <p:nvPr/>
        </p:nvSpPr>
        <p:spPr>
          <a:xfrm>
            <a:off x="7775573" y="3777352"/>
            <a:ext cx="4077200" cy="1831271"/>
          </a:xfrm>
          <a:prstGeom prst="rect">
            <a:avLst/>
          </a:prstGeom>
          <a:noFill/>
        </p:spPr>
        <p:txBody>
          <a:bodyPr wrap="square">
            <a:spAutoFit/>
          </a:bodyPr>
          <a:lstStyle/>
          <a:p>
            <a:pPr marL="355600" marR="25400" lvl="0" indent="0" algn="ctr">
              <a:spcAft>
                <a:spcPts val="600"/>
              </a:spcAft>
              <a:buFont typeface="Symbol" panose="05050102010706020507" pitchFamily="18" charset="2"/>
              <a:buNone/>
            </a:pPr>
            <a:r>
              <a:rPr lang="en-US" sz="1200" b="1" dirty="0">
                <a:solidFill>
                  <a:srgbClr val="002664"/>
                </a:solidFill>
                <a:effectLst/>
                <a:ea typeface="Arial" panose="020B0604020202020204" pitchFamily="34" charset="0"/>
              </a:rPr>
              <a:t>Side gallop</a:t>
            </a:r>
          </a:p>
          <a:p>
            <a:pPr marL="342900" indent="-342900">
              <a:buFont typeface="Arial" panose="020B0604020202020204" pitchFamily="34" charset="0"/>
              <a:buChar char="•"/>
            </a:pPr>
            <a:r>
              <a:rPr lang="en-AU" sz="1200" dirty="0">
                <a:latin typeface="Public Sans Light"/>
                <a:cs typeface="Arial"/>
              </a:rPr>
              <a:t>Weight on the balls of the feet</a:t>
            </a:r>
          </a:p>
          <a:p>
            <a:pPr marL="342900" indent="-342900">
              <a:buFont typeface="Arial" panose="020B0604020202020204" pitchFamily="34" charset="0"/>
              <a:buChar char="•"/>
            </a:pPr>
            <a:r>
              <a:rPr lang="en-AU" sz="1200" dirty="0">
                <a:latin typeface="Public Sans Light"/>
                <a:cs typeface="Arial"/>
              </a:rPr>
              <a:t>Hips and shoulders point to the front</a:t>
            </a:r>
          </a:p>
          <a:p>
            <a:pPr marL="342900" indent="-342900">
              <a:buFont typeface="Arial" panose="020B0604020202020204" pitchFamily="34" charset="0"/>
              <a:buChar char="•"/>
            </a:pPr>
            <a:r>
              <a:rPr lang="en-AU" sz="1200" dirty="0">
                <a:latin typeface="Public Sans Light"/>
                <a:cs typeface="Arial"/>
              </a:rPr>
              <a:t>Head stable, eyes focus forward or in the direction of travel</a:t>
            </a:r>
          </a:p>
          <a:p>
            <a:pPr marL="342900" indent="-342900">
              <a:buFont typeface="Arial" panose="020B0604020202020204" pitchFamily="34" charset="0"/>
              <a:buChar char="•"/>
            </a:pPr>
            <a:r>
              <a:rPr lang="en-AU" sz="1200" dirty="0">
                <a:latin typeface="Public Sans Light"/>
                <a:cs typeface="Arial"/>
              </a:rPr>
              <a:t>Smooth rhythmical movement where feet step-together, step-together</a:t>
            </a:r>
          </a:p>
          <a:p>
            <a:pPr marL="342900" indent="-342900">
              <a:buFont typeface="Arial" panose="020B0604020202020204" pitchFamily="34" charset="0"/>
              <a:buChar char="•"/>
            </a:pPr>
            <a:r>
              <a:rPr lang="en-AU" sz="1200" dirty="0">
                <a:latin typeface="Public Sans Light"/>
                <a:cs typeface="Arial"/>
              </a:rPr>
              <a:t>Brief flight phase where both feet are off the ground to meet in the air</a:t>
            </a:r>
          </a:p>
        </p:txBody>
      </p:sp>
      <p:sp>
        <p:nvSpPr>
          <p:cNvPr id="35" name="Rectangle: Rounded Corners 34">
            <a:extLst>
              <a:ext uri="{FF2B5EF4-FFF2-40B4-BE49-F238E27FC236}">
                <a16:creationId xmlns:a16="http://schemas.microsoft.com/office/drawing/2014/main" id="{95A7F624-A7BE-7CA0-003A-418D8BA75A4B}"/>
              </a:ext>
            </a:extLst>
          </p:cNvPr>
          <p:cNvSpPr/>
          <p:nvPr/>
        </p:nvSpPr>
        <p:spPr>
          <a:xfrm>
            <a:off x="339864" y="1377725"/>
            <a:ext cx="7146785" cy="4984975"/>
          </a:xfrm>
          <a:prstGeom prst="roundRect">
            <a:avLst>
              <a:gd name="adj" fmla="val 5175"/>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7" name="Group 6" descr="Two people, wearing hats. One person has feet in a wide stance with torso upright. The other person is mid-flight in the air with both feet off the ground with legs straight and both arms down facing down next to the hip. Lines and dots connect to show the position of parts of the body.">
            <a:extLst>
              <a:ext uri="{FF2B5EF4-FFF2-40B4-BE49-F238E27FC236}">
                <a16:creationId xmlns:a16="http://schemas.microsoft.com/office/drawing/2014/main" id="{1277D1FB-E31F-A530-588B-2C1F4BCDF06F}"/>
              </a:ext>
            </a:extLst>
          </p:cNvPr>
          <p:cNvGrpSpPr/>
          <p:nvPr/>
        </p:nvGrpSpPr>
        <p:grpSpPr>
          <a:xfrm>
            <a:off x="8275264" y="1450988"/>
            <a:ext cx="2878812" cy="2246323"/>
            <a:chOff x="7832913" y="1549705"/>
            <a:chExt cx="3790512" cy="3172187"/>
          </a:xfrm>
        </p:grpSpPr>
        <p:grpSp>
          <p:nvGrpSpPr>
            <p:cNvPr id="8" name="Group 7">
              <a:extLst>
                <a:ext uri="{FF2B5EF4-FFF2-40B4-BE49-F238E27FC236}">
                  <a16:creationId xmlns:a16="http://schemas.microsoft.com/office/drawing/2014/main" id="{999F5C54-064F-76F5-2108-9C8AA4F466F3}"/>
                </a:ext>
              </a:extLst>
            </p:cNvPr>
            <p:cNvGrpSpPr/>
            <p:nvPr/>
          </p:nvGrpSpPr>
          <p:grpSpPr>
            <a:xfrm>
              <a:off x="7832913" y="1549705"/>
              <a:ext cx="3790512" cy="3078491"/>
              <a:chOff x="7981357" y="1436041"/>
              <a:chExt cx="3641042" cy="2856160"/>
            </a:xfrm>
          </p:grpSpPr>
          <p:pic>
            <p:nvPicPr>
              <p:cNvPr id="2" name="Picture 1" descr="A drawing of a person walking&#10;&#10;AI-generated content may be incorrect.">
                <a:extLst>
                  <a:ext uri="{FF2B5EF4-FFF2-40B4-BE49-F238E27FC236}">
                    <a16:creationId xmlns:a16="http://schemas.microsoft.com/office/drawing/2014/main" id="{C55893EF-3145-60FC-079E-832697D6B7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1357" y="1611085"/>
                <a:ext cx="2418437" cy="2681116"/>
              </a:xfrm>
              <a:prstGeom prst="rect">
                <a:avLst/>
              </a:prstGeom>
            </p:spPr>
          </p:pic>
          <p:pic>
            <p:nvPicPr>
              <p:cNvPr id="4" name="Picture 3" descr="A screenshot of a cartoon of a person&#10;&#10;AI-generated content may be incorrect.">
                <a:extLst>
                  <a:ext uri="{FF2B5EF4-FFF2-40B4-BE49-F238E27FC236}">
                    <a16:creationId xmlns:a16="http://schemas.microsoft.com/office/drawing/2014/main" id="{A75F9C9C-A11C-A21B-6FA1-0CFB82C9A8FB}"/>
                  </a:ext>
                </a:extLst>
              </p:cNvPr>
              <p:cNvPicPr>
                <a:picLocks noChangeAspect="1"/>
              </p:cNvPicPr>
              <p:nvPr/>
            </p:nvPicPr>
            <p:blipFill>
              <a:blip r:embed="rId8">
                <a:extLst>
                  <a:ext uri="{28A0092B-C50C-407E-A947-70E740481C1C}">
                    <a14:useLocalDpi xmlns:a14="http://schemas.microsoft.com/office/drawing/2010/main" val="0"/>
                  </a:ext>
                </a:extLst>
              </a:blip>
              <a:srcRect l="22523" r="17037" b="4505"/>
              <a:stretch/>
            </p:blipFill>
            <p:spPr>
              <a:xfrm>
                <a:off x="10054022" y="1436041"/>
                <a:ext cx="1568377" cy="2747140"/>
              </a:xfrm>
              <a:prstGeom prst="rect">
                <a:avLst/>
              </a:prstGeom>
            </p:spPr>
          </p:pic>
        </p:grpSp>
        <p:sp>
          <p:nvSpPr>
            <p:cNvPr id="6" name="Rectangle 5">
              <a:extLst>
                <a:ext uri="{FF2B5EF4-FFF2-40B4-BE49-F238E27FC236}">
                  <a16:creationId xmlns:a16="http://schemas.microsoft.com/office/drawing/2014/main" id="{DD78FF38-7656-15AF-0859-B5B19C178CD1}"/>
                </a:ext>
              </a:extLst>
            </p:cNvPr>
            <p:cNvSpPr/>
            <p:nvPr/>
          </p:nvSpPr>
          <p:spPr>
            <a:xfrm>
              <a:off x="7832913" y="4504906"/>
              <a:ext cx="3790512" cy="216986"/>
            </a:xfrm>
            <a:prstGeom prst="rect">
              <a:avLst/>
            </a:prstGeom>
            <a:solidFill>
              <a:srgbClr val="E7E4E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grpSp>
        <p:nvGrpSpPr>
          <p:cNvPr id="10" name="Group 9" descr="An icon indicating a teacher slide.">
            <a:extLst>
              <a:ext uri="{FF2B5EF4-FFF2-40B4-BE49-F238E27FC236}">
                <a16:creationId xmlns:a16="http://schemas.microsoft.com/office/drawing/2014/main" id="{72A43DE0-3F34-2613-0385-185B3ABA5156}"/>
              </a:ext>
            </a:extLst>
          </p:cNvPr>
          <p:cNvGrpSpPr/>
          <p:nvPr/>
        </p:nvGrpSpPr>
        <p:grpSpPr>
          <a:xfrm>
            <a:off x="11061563" y="119005"/>
            <a:ext cx="960203" cy="933093"/>
            <a:chOff x="11061563" y="109480"/>
            <a:chExt cx="960203" cy="933093"/>
          </a:xfrm>
        </p:grpSpPr>
        <p:pic>
          <p:nvPicPr>
            <p:cNvPr id="14" name="Picture 13">
              <a:extLst>
                <a:ext uri="{FF2B5EF4-FFF2-40B4-BE49-F238E27FC236}">
                  <a16:creationId xmlns:a16="http://schemas.microsoft.com/office/drawing/2014/main" id="{03664E89-DD1F-6D95-6AF9-22B9BF1D4C21}"/>
                </a:ext>
              </a:extLst>
            </p:cNvPr>
            <p:cNvPicPr>
              <a:picLocks noChangeAspect="1"/>
            </p:cNvPicPr>
            <p:nvPr/>
          </p:nvPicPr>
          <p:blipFill>
            <a:blip r:embed="rId9"/>
            <a:stretch>
              <a:fillRect/>
            </a:stretch>
          </p:blipFill>
          <p:spPr>
            <a:xfrm>
              <a:off x="11061563" y="265266"/>
              <a:ext cx="960203" cy="777307"/>
            </a:xfrm>
            <a:prstGeom prst="rect">
              <a:avLst/>
            </a:prstGeom>
          </p:spPr>
        </p:pic>
        <p:pic>
          <p:nvPicPr>
            <p:cNvPr id="15" name="Picture 14" descr="A red circle with a person pointing at a board. This indicates the slide is for teachers">
              <a:extLst>
                <a:ext uri="{FF2B5EF4-FFF2-40B4-BE49-F238E27FC236}">
                  <a16:creationId xmlns:a16="http://schemas.microsoft.com/office/drawing/2014/main" id="{343E53CB-F5E3-1CF3-CDB7-AA97B1880645}"/>
                </a:ext>
              </a:extLst>
            </p:cNvPr>
            <p:cNvPicPr>
              <a:picLocks noChangeAspect="1"/>
            </p:cNvPicPr>
            <p:nvPr/>
          </p:nvPicPr>
          <p:blipFill>
            <a:blip r:embed="rId10"/>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768099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8378A98A-9C0B-286D-0245-A973B3CBE8E8}"/>
            </a:ext>
          </a:extLst>
        </p:cNvPr>
        <p:cNvGrpSpPr/>
        <p:nvPr/>
      </p:nvGrpSpPr>
      <p:grpSpPr>
        <a:xfrm>
          <a:off x="0" y="0"/>
          <a:ext cx="0" cy="0"/>
          <a:chOff x="0" y="0"/>
          <a:chExt cx="0" cy="0"/>
        </a:xfrm>
      </p:grpSpPr>
      <p:grpSp>
        <p:nvGrpSpPr>
          <p:cNvPr id="9" name="Group 8" descr="An icon indicating a teacher slide.">
            <a:extLst>
              <a:ext uri="{FF2B5EF4-FFF2-40B4-BE49-F238E27FC236}">
                <a16:creationId xmlns:a16="http://schemas.microsoft.com/office/drawing/2014/main" id="{FA183927-A277-7AE1-F957-9B6D81C7510A}"/>
              </a:ext>
            </a:extLst>
          </p:cNvPr>
          <p:cNvGrpSpPr/>
          <p:nvPr/>
        </p:nvGrpSpPr>
        <p:grpSpPr>
          <a:xfrm>
            <a:off x="11061563" y="119005"/>
            <a:ext cx="960203" cy="933093"/>
            <a:chOff x="11061563" y="109480"/>
            <a:chExt cx="960203" cy="933093"/>
          </a:xfrm>
        </p:grpSpPr>
        <p:pic>
          <p:nvPicPr>
            <p:cNvPr id="14" name="Picture 13">
              <a:extLst>
                <a:ext uri="{FF2B5EF4-FFF2-40B4-BE49-F238E27FC236}">
                  <a16:creationId xmlns:a16="http://schemas.microsoft.com/office/drawing/2014/main" id="{75FACD93-5804-F3D6-D69F-F7E035FA3C3A}"/>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5" name="Picture 14" descr="A red circle with a person pointing at a board. This indicates the slide is for teachers">
              <a:extLst>
                <a:ext uri="{FF2B5EF4-FFF2-40B4-BE49-F238E27FC236}">
                  <a16:creationId xmlns:a16="http://schemas.microsoft.com/office/drawing/2014/main" id="{83EC419A-3012-C615-FDF1-817818E3F23E}"/>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5" name="Rectangle 4">
            <a:extLst>
              <a:ext uri="{FF2B5EF4-FFF2-40B4-BE49-F238E27FC236}">
                <a16:creationId xmlns:a16="http://schemas.microsoft.com/office/drawing/2014/main" id="{148BD8F7-7FC1-EAE3-753D-9FF85F876DEB}"/>
              </a:ext>
            </a:extLst>
          </p:cNvPr>
          <p:cNvSpPr>
            <a:spLocks noChangeArrowheads="1"/>
          </p:cNvSpPr>
          <p:nvPr/>
        </p:nvSpPr>
        <p:spPr bwMode="auto">
          <a:xfrm>
            <a:off x="346354" y="1809097"/>
            <a:ext cx="6739481"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defTabSz="914377" eaLnBrk="1" fontAlgn="auto" hangingPunct="1">
              <a:lnSpc>
                <a:spcPct val="100000"/>
              </a:lnSpc>
              <a:spcBef>
                <a:spcPts val="0"/>
              </a:spcBef>
              <a:spcAft>
                <a:spcPts val="0"/>
              </a:spcAft>
              <a:buClrTx/>
              <a:buSzTx/>
              <a:buFontTx/>
              <a:buNone/>
              <a:tabLst/>
              <a:defRPr/>
            </a:pPr>
            <a:r>
              <a:rPr lang="en-US" altLang="en-US" sz="1200" b="1" dirty="0">
                <a:solidFill>
                  <a:srgbClr val="002664"/>
                </a:solidFill>
                <a:latin typeface="Public Sans Light"/>
                <a:ea typeface="Calibri" panose="020F0502020204030204" pitchFamily="34" charset="0"/>
                <a:cs typeface="Calibri" panose="020F0502020204030204" pitchFamily="34" charset="0"/>
              </a:rPr>
              <a:t>Students side gallop through a natural and built ‘course’.</a:t>
            </a:r>
          </a:p>
        </p:txBody>
      </p:sp>
      <p:sp>
        <p:nvSpPr>
          <p:cNvPr id="16" name="TextBox 15">
            <a:extLst>
              <a:ext uri="{FF2B5EF4-FFF2-40B4-BE49-F238E27FC236}">
                <a16:creationId xmlns:a16="http://schemas.microsoft.com/office/drawing/2014/main" id="{2071B079-305A-2EB8-E3EE-A24D55C1ED75}"/>
              </a:ext>
            </a:extLst>
          </p:cNvPr>
          <p:cNvSpPr txBox="1"/>
          <p:nvPr/>
        </p:nvSpPr>
        <p:spPr>
          <a:xfrm>
            <a:off x="444054" y="1455532"/>
            <a:ext cx="3057488"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2:</a:t>
            </a:r>
            <a:r>
              <a:rPr kumimoji="0" lang="en-US" altLang="en-US" b="1"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 Side gallop path</a:t>
            </a:r>
          </a:p>
        </p:txBody>
      </p:sp>
      <p:sp>
        <p:nvSpPr>
          <p:cNvPr id="20" name="TextBox 19">
            <a:extLst>
              <a:ext uri="{FF2B5EF4-FFF2-40B4-BE49-F238E27FC236}">
                <a16:creationId xmlns:a16="http://schemas.microsoft.com/office/drawing/2014/main" id="{C00AC88F-EA0B-6064-4D63-8F5E264A40D4}"/>
              </a:ext>
            </a:extLst>
          </p:cNvPr>
          <p:cNvSpPr txBox="1"/>
          <p:nvPr/>
        </p:nvSpPr>
        <p:spPr>
          <a:xfrm>
            <a:off x="146888" y="2277343"/>
            <a:ext cx="7138414" cy="3431709"/>
          </a:xfrm>
          <a:prstGeom prst="rect">
            <a:avLst/>
          </a:prstGeom>
          <a:noFill/>
          <a:ln>
            <a:noFill/>
          </a:ln>
        </p:spPr>
        <p:txBody>
          <a:bodyPr wrap="square">
            <a:spAutoFit/>
          </a:bodyPr>
          <a:lstStyle/>
          <a:p>
            <a:pPr marL="266700">
              <a:spcAft>
                <a:spcPts val="600"/>
              </a:spcAft>
            </a:pPr>
            <a:r>
              <a:rPr lang="en-US" sz="1200" b="1" spc="-10" dirty="0">
                <a:solidFill>
                  <a:srgbClr val="002664"/>
                </a:solidFill>
                <a:effectLst/>
                <a:latin typeface="Public Sans Light"/>
                <a:ea typeface="Calibri" panose="020F0502020204030204" pitchFamily="34" charset="0"/>
                <a:cs typeface="Calibri" panose="020F0502020204030204" pitchFamily="34" charset="0"/>
              </a:rPr>
              <a:t>Game instructions</a:t>
            </a:r>
          </a:p>
          <a:p>
            <a:pPr marL="438150" indent="-171450">
              <a:buFont typeface="Arial" panose="020B0604020202020204" pitchFamily="34" charset="0"/>
              <a:buChar char="•"/>
            </a:pPr>
            <a:r>
              <a:rPr lang="en-AU" sz="1200" spc="-10" dirty="0">
                <a:latin typeface="Public Sans Light"/>
                <a:ea typeface="Calibri" panose="020F0502020204030204" pitchFamily="34" charset="0"/>
                <a:cs typeface="Calibri" panose="020F0502020204030204" pitchFamily="34" charset="0"/>
              </a:rPr>
              <a:t>Using the natural and built playground that is available, the teacher directs students to move through a ‘course’ by side galloping.</a:t>
            </a:r>
          </a:p>
          <a:p>
            <a:pPr marL="438150" indent="-171450">
              <a:spcAft>
                <a:spcPts val="600"/>
              </a:spcAft>
              <a:buFont typeface="Arial" panose="020B0604020202020204" pitchFamily="34" charset="0"/>
              <a:buChar char="•"/>
            </a:pPr>
            <a:r>
              <a:rPr lang="en-AU" sz="1200" spc="-10" dirty="0">
                <a:latin typeface="Public Sans Light"/>
                <a:ea typeface="Calibri" panose="020F0502020204030204" pitchFamily="34" charset="0"/>
                <a:cs typeface="Calibri" panose="020F0502020204030204" pitchFamily="34" charset="0"/>
              </a:rPr>
              <a:t>This could include side galloping around the tree, between the lunch seats and to the steps of the classroom to return to the starting point.</a:t>
            </a:r>
            <a:endParaRPr lang="en-AU" sz="1200" b="1" spc="-10" dirty="0">
              <a:solidFill>
                <a:srgbClr val="002664"/>
              </a:solidFill>
              <a:latin typeface="Public Sans Light"/>
              <a:ea typeface="Calibri" panose="020F0502020204030204" pitchFamily="34" charset="0"/>
              <a:cs typeface="Calibri" panose="020F0502020204030204" pitchFamily="34" charset="0"/>
            </a:endParaRPr>
          </a:p>
          <a:p>
            <a:pPr eaLnBrk="0" fontAlgn="base" hangingPunct="0">
              <a:spcBef>
                <a:spcPct val="0"/>
              </a:spcBef>
              <a:spcAft>
                <a:spcPts val="600"/>
              </a:spcAft>
            </a:pPr>
            <a:r>
              <a:rPr lang="en-AU" sz="1200" b="1" dirty="0">
                <a:solidFill>
                  <a:srgbClr val="002664"/>
                </a:solidFill>
                <a:ea typeface="Calibri" panose="020F0502020204030204" pitchFamily="34" charset="0"/>
                <a:cs typeface="Arial" panose="020B0604020202020204" pitchFamily="34" charset="0"/>
              </a:rPr>
              <a:t>       Suggested variations to the game</a:t>
            </a:r>
          </a:p>
          <a:p>
            <a:pPr marL="552450" marR="25400" indent="-285750">
              <a:buFont typeface="Arial" panose="020B0604020202020204" pitchFamily="34" charset="0"/>
              <a:buChar char="•"/>
            </a:pPr>
            <a:r>
              <a:rPr lang="en-US" sz="1200" spc="-10" dirty="0">
                <a:latin typeface="Public Sans Light"/>
                <a:ea typeface="Calibri" panose="020F0502020204030204" pitchFamily="34" charset="0"/>
                <a:cs typeface="Calibri" panose="020F0502020204030204" pitchFamily="34" charset="0"/>
              </a:rPr>
              <a:t>Incorporate other ways of moving through the course, e.g. after side galloping through the course sprint back to the starting cone, hopping along a painted line on the asphalt, or toss a bean bag in the air and clap 3 times.</a:t>
            </a:r>
          </a:p>
          <a:p>
            <a:pPr marL="266700" marR="25400"/>
            <a:endParaRPr lang="en-AU" sz="1200" dirty="0">
              <a:latin typeface="Public Sans Light"/>
              <a:ea typeface="Arial" panose="020B0604020202020204" pitchFamily="34" charset="0"/>
              <a:cs typeface="Arial"/>
            </a:endParaRPr>
          </a:p>
          <a:p>
            <a:pPr marL="266700" marR="25400"/>
            <a:r>
              <a:rPr lang="en-AU" sz="1200" dirty="0">
                <a:latin typeface="Public Sans Light"/>
                <a:ea typeface="Arial" panose="020B0604020202020204" pitchFamily="34" charset="0"/>
                <a:cs typeface="Arial"/>
              </a:rPr>
              <a:t>Teachers can apply</a:t>
            </a:r>
            <a:r>
              <a:rPr lang="en-AU" sz="1200" dirty="0">
                <a:solidFill>
                  <a:srgbClr val="002664"/>
                </a:solidFill>
                <a:latin typeface="Public Sans Light"/>
                <a:ea typeface="Arial" panose="020B0604020202020204" pitchFamily="34" charset="0"/>
                <a:cs typeface="Arial"/>
              </a:rPr>
              <a:t> </a:t>
            </a:r>
            <a:r>
              <a:rPr lang="en-AU" sz="1200" dirty="0">
                <a:solidFill>
                  <a:srgbClr val="002664"/>
                </a:solidFill>
                <a:latin typeface="Public Sans Ligh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djustments</a:t>
            </a:r>
            <a:r>
              <a:rPr lang="en-AU" sz="1200" dirty="0">
                <a:solidFill>
                  <a:srgbClr val="002664"/>
                </a:solidFill>
                <a:effectLst/>
                <a:latin typeface="Public Sans Light"/>
                <a:ea typeface="Arial" panose="020B0604020202020204" pitchFamily="34" charset="0"/>
                <a:cs typeface="Arial"/>
              </a:rPr>
              <a:t> </a:t>
            </a:r>
            <a:r>
              <a:rPr lang="en-AU" sz="1200" dirty="0">
                <a:effectLst/>
                <a:latin typeface="Public Sans Light"/>
                <a:ea typeface="Arial" panose="020B0604020202020204" pitchFamily="34" charset="0"/>
                <a:cs typeface="Arial"/>
              </a:rPr>
              <a:t>to support the development of the side gallop. </a:t>
            </a:r>
            <a:r>
              <a:rPr lang="en-AU" sz="1200" dirty="0">
                <a:latin typeface="+mj-lt"/>
              </a:rPr>
              <a:t>Teachers can use the fundamental movement skills content in combination with </a:t>
            </a:r>
            <a:r>
              <a:rPr lang="en-AU" sz="1200" dirty="0">
                <a:solidFill>
                  <a:srgbClr val="002664"/>
                </a:solidFill>
                <a:latin typeface="+mj-lt"/>
                <a:hlinkClick r:id="rId6">
                  <a:extLst>
                    <a:ext uri="{A12FA001-AC4F-418D-AE19-62706E023703}">
                      <ahyp:hlinkClr xmlns:ahyp="http://schemas.microsoft.com/office/drawing/2018/hyperlinkcolor" val="tx"/>
                    </a:ext>
                  </a:extLst>
                </a:hlinkClick>
              </a:rPr>
              <a:t>complementary content</a:t>
            </a:r>
            <a:r>
              <a:rPr lang="en-AU" sz="1200" dirty="0">
                <a:latin typeface="+mj-lt"/>
              </a:rPr>
              <a:t> to meet the needs of some students with physical disability. </a:t>
            </a:r>
          </a:p>
          <a:p>
            <a:pPr marL="266700" marR="25400">
              <a:spcAft>
                <a:spcPts val="600"/>
              </a:spcAft>
            </a:pPr>
            <a:endParaRPr lang="en-AU" sz="1200" b="1" spc="-10" dirty="0">
              <a:solidFill>
                <a:srgbClr val="002664"/>
              </a:solidFill>
              <a:effectLst/>
              <a:latin typeface="+mj-lt"/>
              <a:ea typeface="Calibri" panose="020F0502020204030204" pitchFamily="34" charset="0"/>
              <a:cs typeface="Calibri" panose="020F0502020204030204" pitchFamily="34" charset="0"/>
            </a:endParaRPr>
          </a:p>
          <a:p>
            <a:pPr marL="266700" marR="25400">
              <a:spcAft>
                <a:spcPts val="600"/>
              </a:spcAft>
            </a:pPr>
            <a:r>
              <a:rPr lang="en-US" sz="1200" b="1" spc="-10" dirty="0">
                <a:solidFill>
                  <a:srgbClr val="002664"/>
                </a:solidFill>
                <a:effectLst/>
                <a:latin typeface="Public Sans Light"/>
                <a:ea typeface="Calibri" panose="020F0502020204030204" pitchFamily="34" charset="0"/>
                <a:cs typeface="Calibri" panose="020F0502020204030204" pitchFamily="34" charset="0"/>
              </a:rPr>
              <a:t>Suggested vocabulary</a:t>
            </a:r>
            <a:r>
              <a:rPr lang="en-AU" sz="1200" b="1" spc="-10" dirty="0">
                <a:solidFill>
                  <a:srgbClr val="002664"/>
                </a:solidFill>
                <a:latin typeface="Public Sans Light"/>
                <a:ea typeface="Calibri" panose="020F0502020204030204" pitchFamily="34" charset="0"/>
                <a:cs typeface="Calibri" panose="020F0502020204030204" pitchFamily="34" charset="0"/>
              </a:rPr>
              <a:t>: </a:t>
            </a:r>
            <a:r>
              <a:rPr lang="en-AU" sz="1200" spc="-10" dirty="0">
                <a:latin typeface="Public Sans Light"/>
                <a:ea typeface="Calibri" panose="020F0502020204030204" pitchFamily="34" charset="0"/>
                <a:cs typeface="Calibri" panose="020F0502020204030204" pitchFamily="34" charset="0"/>
              </a:rPr>
              <a:t>rhythmic, smooth, stable, balance, gallop, </a:t>
            </a:r>
            <a:r>
              <a:rPr lang="en-AU" sz="1200" dirty="0">
                <a:ea typeface="Arial" panose="020B0604020202020204" pitchFamily="34" charset="0"/>
              </a:rPr>
              <a:t>direction</a:t>
            </a:r>
            <a:endParaRPr lang="en-AU" sz="1200" spc="-10" dirty="0">
              <a:latin typeface="Public Sans Light"/>
              <a:ea typeface="Calibri" panose="020F0502020204030204" pitchFamily="34" charset="0"/>
              <a:cs typeface="Calibri" panose="020F0502020204030204" pitchFamily="34" charset="0"/>
            </a:endParaRPr>
          </a:p>
          <a:p>
            <a:pPr marL="266700">
              <a:spcAft>
                <a:spcPts val="1200"/>
              </a:spcAft>
            </a:pPr>
            <a:r>
              <a:rPr lang="en-US" sz="1200" b="1" spc="-10" dirty="0">
                <a:solidFill>
                  <a:srgbClr val="002664"/>
                </a:solidFill>
                <a:effectLst/>
                <a:latin typeface="Public Sans Light"/>
                <a:ea typeface="Calibri" panose="020F0502020204030204" pitchFamily="34" charset="0"/>
                <a:cs typeface="Calibri" panose="020F0502020204030204" pitchFamily="34" charset="0"/>
              </a:rPr>
              <a:t>Equipment</a:t>
            </a:r>
            <a:r>
              <a:rPr lang="en-AU" sz="1200" b="1" spc="-10" dirty="0">
                <a:solidFill>
                  <a:srgbClr val="002664"/>
                </a:solidFill>
                <a:latin typeface="Public Sans Light"/>
                <a:ea typeface="Calibri" panose="020F0502020204030204" pitchFamily="34" charset="0"/>
                <a:cs typeface="Calibri" panose="020F0502020204030204" pitchFamily="34" charset="0"/>
              </a:rPr>
              <a:t>: </a:t>
            </a:r>
            <a:r>
              <a:rPr lang="en-AU" sz="1200" spc="-10" dirty="0">
                <a:latin typeface="Public Sans Light"/>
                <a:ea typeface="Calibri" panose="020F0502020204030204" pitchFamily="34" charset="0"/>
                <a:cs typeface="Calibri" panose="020F0502020204030204" pitchFamily="34" charset="0"/>
              </a:rPr>
              <a:t>natural landmarks, playground environment</a:t>
            </a:r>
          </a:p>
        </p:txBody>
      </p:sp>
      <p:sp>
        <p:nvSpPr>
          <p:cNvPr id="22" name="TextBox 21">
            <a:extLst>
              <a:ext uri="{FF2B5EF4-FFF2-40B4-BE49-F238E27FC236}">
                <a16:creationId xmlns:a16="http://schemas.microsoft.com/office/drawing/2014/main" id="{25959B6A-A056-E5D6-78E6-3A5ED9A9A708}"/>
              </a:ext>
            </a:extLst>
          </p:cNvPr>
          <p:cNvSpPr txBox="1"/>
          <p:nvPr/>
        </p:nvSpPr>
        <p:spPr>
          <a:xfrm>
            <a:off x="317208" y="138608"/>
            <a:ext cx="11011899"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dirty="0">
                <a:ln>
                  <a:noFill/>
                </a:ln>
                <a:solidFill>
                  <a:srgbClr val="002664"/>
                </a:solidFill>
                <a:effectLst/>
                <a:latin typeface="Arial" panose="020B0604020202020204" pitchFamily="34" charset="0"/>
                <a:ea typeface="Calibri" panose="020F0502020204030204" pitchFamily="34" charset="0"/>
                <a:cs typeface="Arial" panose="020B0604020202020204" pitchFamily="34" charset="0"/>
              </a:rPr>
              <a:t>Early Stage 1 </a:t>
            </a:r>
            <a:r>
              <a:rPr lang="en-AU" altLang="en-US" sz="2200" b="1" dirty="0">
                <a:solidFill>
                  <a:srgbClr val="002664"/>
                </a:solidFill>
                <a:latin typeface="Arial" panose="020B0604020202020204" pitchFamily="34" charset="0"/>
                <a:ea typeface="Calibri" panose="020F0502020204030204" pitchFamily="34" charset="0"/>
                <a:cs typeface="Arial" panose="020B0604020202020204" pitchFamily="34" charset="0"/>
              </a:rPr>
              <a:t>–Term 3</a:t>
            </a:r>
            <a:endParaRPr kumimoji="0" lang="en-AU" altLang="en-US" sz="2200" b="1"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E6AE269A-B26C-5611-2575-4D6561268B1A}"/>
              </a:ext>
            </a:extLst>
          </p:cNvPr>
          <p:cNvSpPr/>
          <p:nvPr/>
        </p:nvSpPr>
        <p:spPr>
          <a:xfrm>
            <a:off x="317208" y="731455"/>
            <a:ext cx="10750123" cy="517029"/>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a:lnSpc>
                <a:spcPct val="150000"/>
              </a:lnSpc>
            </a:pPr>
            <a:r>
              <a:rPr lang="en-AU" b="1" dirty="0">
                <a:solidFill>
                  <a:srgbClr val="002664"/>
                </a:solidFill>
              </a:rPr>
              <a:t>Syllabus content: </a:t>
            </a:r>
            <a:r>
              <a:rPr lang="en-AU" dirty="0">
                <a:solidFill>
                  <a:srgbClr val="002664"/>
                </a:solidFill>
              </a:rPr>
              <a:t>Side gallop with rhythm </a:t>
            </a:r>
          </a:p>
        </p:txBody>
      </p:sp>
      <p:sp>
        <p:nvSpPr>
          <p:cNvPr id="27" name="Rectangle 26" descr="The asphalt surface icon indicates that the activity that can be played on a hard surface.&#10;">
            <a:extLst>
              <a:ext uri="{FF2B5EF4-FFF2-40B4-BE49-F238E27FC236}">
                <a16:creationId xmlns:a16="http://schemas.microsoft.com/office/drawing/2014/main" id="{60DD4735-55D9-22A9-60D6-84CB5B8E9E43}"/>
              </a:ext>
            </a:extLst>
          </p:cNvPr>
          <p:cNvSpPr/>
          <p:nvPr/>
        </p:nvSpPr>
        <p:spPr>
          <a:xfrm>
            <a:off x="3716095" y="1507641"/>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pic>
        <p:nvPicPr>
          <p:cNvPr id="28" name="Picture 27" descr="The grass icon indicates that the activity can be played on a soft surface. &#10;">
            <a:extLst>
              <a:ext uri="{FF2B5EF4-FFF2-40B4-BE49-F238E27FC236}">
                <a16:creationId xmlns:a16="http://schemas.microsoft.com/office/drawing/2014/main" id="{37F50E2C-7F8F-45E2-4D6B-A92B791C80E1}"/>
              </a:ext>
            </a:extLst>
          </p:cNvPr>
          <p:cNvPicPr>
            <a:picLocks noChangeAspect="1"/>
          </p:cNvPicPr>
          <p:nvPr/>
        </p:nvPicPr>
        <p:blipFill>
          <a:blip r:embed="rId7">
            <a:extLst>
              <a:ext uri="{BEBA8EAE-BF5A-486C-A8C5-ECC9F3942E4B}">
                <a14:imgProps xmlns:a14="http://schemas.microsoft.com/office/drawing/2010/main">
                  <a14:imgLayer r:embed="rId8">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352479" y="1441973"/>
            <a:ext cx="353677" cy="353677"/>
          </a:xfrm>
          <a:prstGeom prst="rect">
            <a:avLst/>
          </a:prstGeom>
          <a:noFill/>
        </p:spPr>
      </p:pic>
      <p:sp>
        <p:nvSpPr>
          <p:cNvPr id="31" name="Rectangle: Rounded Corners 30">
            <a:extLst>
              <a:ext uri="{FF2B5EF4-FFF2-40B4-BE49-F238E27FC236}">
                <a16:creationId xmlns:a16="http://schemas.microsoft.com/office/drawing/2014/main" id="{60E66C97-41F8-18CA-0CF4-81CCA91B725A}"/>
              </a:ext>
            </a:extLst>
          </p:cNvPr>
          <p:cNvSpPr/>
          <p:nvPr/>
        </p:nvSpPr>
        <p:spPr>
          <a:xfrm>
            <a:off x="7613496" y="1377410"/>
            <a:ext cx="4431616" cy="4994510"/>
          </a:xfrm>
          <a:prstGeom prst="roundRect">
            <a:avLst>
              <a:gd name="adj" fmla="val 5366"/>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35" name="Rectangle: Rounded Corners 34">
            <a:extLst>
              <a:ext uri="{FF2B5EF4-FFF2-40B4-BE49-F238E27FC236}">
                <a16:creationId xmlns:a16="http://schemas.microsoft.com/office/drawing/2014/main" id="{5B3C2428-8746-2E87-916F-F57A6F89CEE8}"/>
              </a:ext>
            </a:extLst>
          </p:cNvPr>
          <p:cNvSpPr/>
          <p:nvPr/>
        </p:nvSpPr>
        <p:spPr>
          <a:xfrm>
            <a:off x="317208" y="1387373"/>
            <a:ext cx="7169441" cy="4994510"/>
          </a:xfrm>
          <a:prstGeom prst="roundRect">
            <a:avLst>
              <a:gd name="adj" fmla="val 5197"/>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7" name="TextBox 6">
            <a:extLst>
              <a:ext uri="{FF2B5EF4-FFF2-40B4-BE49-F238E27FC236}">
                <a16:creationId xmlns:a16="http://schemas.microsoft.com/office/drawing/2014/main" id="{2241CEB8-1017-F0D4-F69F-81C84C83B51C}"/>
              </a:ext>
            </a:extLst>
          </p:cNvPr>
          <p:cNvSpPr txBox="1"/>
          <p:nvPr/>
        </p:nvSpPr>
        <p:spPr>
          <a:xfrm>
            <a:off x="7613496" y="3911008"/>
            <a:ext cx="4280105" cy="2015936"/>
          </a:xfrm>
          <a:prstGeom prst="rect">
            <a:avLst/>
          </a:prstGeom>
          <a:noFill/>
        </p:spPr>
        <p:txBody>
          <a:bodyPr wrap="square">
            <a:spAutoFit/>
          </a:bodyPr>
          <a:lstStyle/>
          <a:p>
            <a:pPr marL="355600" marR="25400" lvl="0" indent="0" algn="ctr">
              <a:spcAft>
                <a:spcPts val="600"/>
              </a:spcAft>
              <a:buFont typeface="Symbol" panose="05050102010706020507" pitchFamily="18" charset="2"/>
              <a:buNone/>
            </a:pPr>
            <a:r>
              <a:rPr lang="en-US" sz="1200" b="1" dirty="0">
                <a:solidFill>
                  <a:srgbClr val="002664"/>
                </a:solidFill>
                <a:effectLst/>
                <a:ea typeface="Arial" panose="020B0604020202020204" pitchFamily="34" charset="0"/>
              </a:rPr>
              <a:t>Side gallop</a:t>
            </a:r>
          </a:p>
          <a:p>
            <a:pPr marL="342900" indent="-342900">
              <a:buFont typeface="Arial" panose="020B0604020202020204" pitchFamily="34" charset="0"/>
              <a:buChar char="•"/>
            </a:pPr>
            <a:r>
              <a:rPr lang="en-AU" sz="1200" dirty="0">
                <a:latin typeface="Public Sans Light"/>
                <a:cs typeface="Arial"/>
              </a:rPr>
              <a:t>Weight on the balls of the feet</a:t>
            </a:r>
          </a:p>
          <a:p>
            <a:pPr marL="342900" indent="-342900">
              <a:buFont typeface="Arial" panose="020B0604020202020204" pitchFamily="34" charset="0"/>
              <a:buChar char="•"/>
            </a:pPr>
            <a:r>
              <a:rPr lang="en-AU" sz="1200" dirty="0">
                <a:latin typeface="Public Sans Light"/>
                <a:cs typeface="Arial"/>
              </a:rPr>
              <a:t>Hips and shoulders point to the front</a:t>
            </a:r>
          </a:p>
          <a:p>
            <a:pPr marL="342900" indent="-342900">
              <a:buFont typeface="Arial" panose="020B0604020202020204" pitchFamily="34" charset="0"/>
              <a:buChar char="•"/>
            </a:pPr>
            <a:r>
              <a:rPr lang="en-AU" sz="1200" dirty="0">
                <a:latin typeface="Public Sans Light"/>
                <a:cs typeface="Arial"/>
              </a:rPr>
              <a:t>Head stable, eyes focus forward or in the direction of travel</a:t>
            </a:r>
          </a:p>
          <a:p>
            <a:pPr marL="342900" indent="-342900">
              <a:buFont typeface="Arial" panose="020B0604020202020204" pitchFamily="34" charset="0"/>
              <a:buChar char="•"/>
            </a:pPr>
            <a:r>
              <a:rPr lang="en-AU" sz="1200" dirty="0">
                <a:latin typeface="Public Sans Light"/>
                <a:cs typeface="Arial"/>
              </a:rPr>
              <a:t>Smooth rhythmical movement where feet step-together, step-together</a:t>
            </a:r>
          </a:p>
          <a:p>
            <a:pPr marL="342900" indent="-342900">
              <a:buFont typeface="Arial" panose="020B0604020202020204" pitchFamily="34" charset="0"/>
              <a:buChar char="•"/>
            </a:pPr>
            <a:r>
              <a:rPr lang="en-AU" sz="1200" dirty="0">
                <a:latin typeface="Public Sans Light"/>
                <a:cs typeface="Arial"/>
              </a:rPr>
              <a:t>Brief flight phase where both feet are off the ground to meet in the air</a:t>
            </a:r>
          </a:p>
          <a:p>
            <a:endParaRPr lang="en-AU" sz="1200" b="1" dirty="0">
              <a:solidFill>
                <a:srgbClr val="002664"/>
              </a:solidFill>
              <a:latin typeface="Arial" panose="020B0604020202020204" pitchFamily="34" charset="0"/>
              <a:ea typeface="Arial" panose="020B0604020202020204" pitchFamily="34" charset="0"/>
            </a:endParaRPr>
          </a:p>
        </p:txBody>
      </p:sp>
      <p:grpSp>
        <p:nvGrpSpPr>
          <p:cNvPr id="19" name="Group 18" descr="Two people, wearing hats. One person has feet in a wide stance with torso upright. The other person is mid-flight in the air with both feet off the ground with legs straight and both arms down facing down next to the hip. Lines and dots connect to show the position of parts of the body.">
            <a:extLst>
              <a:ext uri="{FF2B5EF4-FFF2-40B4-BE49-F238E27FC236}">
                <a16:creationId xmlns:a16="http://schemas.microsoft.com/office/drawing/2014/main" id="{8A00D349-A9E4-D523-CEEB-D3BF9EACC345}"/>
              </a:ext>
            </a:extLst>
          </p:cNvPr>
          <p:cNvGrpSpPr/>
          <p:nvPr/>
        </p:nvGrpSpPr>
        <p:grpSpPr>
          <a:xfrm>
            <a:off x="8275264" y="1450988"/>
            <a:ext cx="2878812" cy="2246323"/>
            <a:chOff x="7832913" y="1549705"/>
            <a:chExt cx="3790512" cy="3172187"/>
          </a:xfrm>
        </p:grpSpPr>
        <p:grpSp>
          <p:nvGrpSpPr>
            <p:cNvPr id="21" name="Group 20">
              <a:extLst>
                <a:ext uri="{FF2B5EF4-FFF2-40B4-BE49-F238E27FC236}">
                  <a16:creationId xmlns:a16="http://schemas.microsoft.com/office/drawing/2014/main" id="{090DD3DA-9FE6-CA28-A1CB-49305B17C009}"/>
                </a:ext>
              </a:extLst>
            </p:cNvPr>
            <p:cNvGrpSpPr/>
            <p:nvPr/>
          </p:nvGrpSpPr>
          <p:grpSpPr>
            <a:xfrm>
              <a:off x="7832913" y="1549705"/>
              <a:ext cx="3790512" cy="3078491"/>
              <a:chOff x="7981357" y="1436041"/>
              <a:chExt cx="3641042" cy="2856160"/>
            </a:xfrm>
          </p:grpSpPr>
          <p:pic>
            <p:nvPicPr>
              <p:cNvPr id="24" name="Picture 23" descr="A drawing of a person walking&#10;&#10;AI-generated content may be incorrect.">
                <a:extLst>
                  <a:ext uri="{FF2B5EF4-FFF2-40B4-BE49-F238E27FC236}">
                    <a16:creationId xmlns:a16="http://schemas.microsoft.com/office/drawing/2014/main" id="{D3DF5BC2-B2CA-1823-F874-EBC8BDAF11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81357" y="1611085"/>
                <a:ext cx="2418437" cy="2681116"/>
              </a:xfrm>
              <a:prstGeom prst="rect">
                <a:avLst/>
              </a:prstGeom>
            </p:spPr>
          </p:pic>
          <p:pic>
            <p:nvPicPr>
              <p:cNvPr id="25" name="Picture 24" descr="A screenshot of a cartoon of a person&#10;&#10;AI-generated content may be incorrect.">
                <a:extLst>
                  <a:ext uri="{FF2B5EF4-FFF2-40B4-BE49-F238E27FC236}">
                    <a16:creationId xmlns:a16="http://schemas.microsoft.com/office/drawing/2014/main" id="{C2330069-9977-FA7D-DC64-439BBFEFD83D}"/>
                  </a:ext>
                </a:extLst>
              </p:cNvPr>
              <p:cNvPicPr>
                <a:picLocks noChangeAspect="1"/>
              </p:cNvPicPr>
              <p:nvPr/>
            </p:nvPicPr>
            <p:blipFill>
              <a:blip r:embed="rId10">
                <a:extLst>
                  <a:ext uri="{28A0092B-C50C-407E-A947-70E740481C1C}">
                    <a14:useLocalDpi xmlns:a14="http://schemas.microsoft.com/office/drawing/2010/main" val="0"/>
                  </a:ext>
                </a:extLst>
              </a:blip>
              <a:srcRect l="22523" r="17037" b="4505"/>
              <a:stretch/>
            </p:blipFill>
            <p:spPr>
              <a:xfrm>
                <a:off x="10054022" y="1436041"/>
                <a:ext cx="1568377" cy="2747140"/>
              </a:xfrm>
              <a:prstGeom prst="rect">
                <a:avLst/>
              </a:prstGeom>
            </p:spPr>
          </p:pic>
        </p:grpSp>
        <p:sp>
          <p:nvSpPr>
            <p:cNvPr id="23" name="Rectangle 22">
              <a:extLst>
                <a:ext uri="{FF2B5EF4-FFF2-40B4-BE49-F238E27FC236}">
                  <a16:creationId xmlns:a16="http://schemas.microsoft.com/office/drawing/2014/main" id="{E4B63850-7DEB-10B0-9423-11D21775701B}"/>
                </a:ext>
              </a:extLst>
            </p:cNvPr>
            <p:cNvSpPr/>
            <p:nvPr/>
          </p:nvSpPr>
          <p:spPr>
            <a:xfrm>
              <a:off x="7832913" y="4504906"/>
              <a:ext cx="3790512" cy="216986"/>
            </a:xfrm>
            <a:prstGeom prst="rect">
              <a:avLst/>
            </a:prstGeom>
            <a:solidFill>
              <a:srgbClr val="E7E4E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spTree>
    <p:extLst>
      <p:ext uri="{BB962C8B-B14F-4D97-AF65-F5344CB8AC3E}">
        <p14:creationId xmlns:p14="http://schemas.microsoft.com/office/powerpoint/2010/main" val="29847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038C447B-2D3B-FE4A-E7E3-9EBC2CECA88B}"/>
            </a:ext>
          </a:extLst>
        </p:cNvPr>
        <p:cNvGrpSpPr/>
        <p:nvPr/>
      </p:nvGrpSpPr>
      <p:grpSpPr>
        <a:xfrm>
          <a:off x="0" y="0"/>
          <a:ext cx="0" cy="0"/>
          <a:chOff x="0" y="0"/>
          <a:chExt cx="0" cy="0"/>
        </a:xfrm>
      </p:grpSpPr>
      <p:grpSp>
        <p:nvGrpSpPr>
          <p:cNvPr id="6" name="Group 5" descr="An icon indicating a teacher slide.">
            <a:extLst>
              <a:ext uri="{FF2B5EF4-FFF2-40B4-BE49-F238E27FC236}">
                <a16:creationId xmlns:a16="http://schemas.microsoft.com/office/drawing/2014/main" id="{869653C4-672E-364E-4BBD-E28DCA1554C3}"/>
              </a:ext>
            </a:extLst>
          </p:cNvPr>
          <p:cNvGrpSpPr/>
          <p:nvPr/>
        </p:nvGrpSpPr>
        <p:grpSpPr>
          <a:xfrm>
            <a:off x="11061563" y="119005"/>
            <a:ext cx="960203" cy="933093"/>
            <a:chOff x="11061563" y="109480"/>
            <a:chExt cx="960203" cy="933093"/>
          </a:xfrm>
        </p:grpSpPr>
        <p:pic>
          <p:nvPicPr>
            <p:cNvPr id="13" name="Picture 12">
              <a:extLst>
                <a:ext uri="{FF2B5EF4-FFF2-40B4-BE49-F238E27FC236}">
                  <a16:creationId xmlns:a16="http://schemas.microsoft.com/office/drawing/2014/main" id="{45A21BEB-C59C-A77B-48EC-3C4CE933A818}"/>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4" name="Picture 13" descr="A red circle with a person pointing at a board. This indicates the slide is for teachers">
              <a:extLst>
                <a:ext uri="{FF2B5EF4-FFF2-40B4-BE49-F238E27FC236}">
                  <a16:creationId xmlns:a16="http://schemas.microsoft.com/office/drawing/2014/main" id="{1FB6B638-10D9-7773-996B-0C80F866B420}"/>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5" name="Rectangle 4">
            <a:extLst>
              <a:ext uri="{FF2B5EF4-FFF2-40B4-BE49-F238E27FC236}">
                <a16:creationId xmlns:a16="http://schemas.microsoft.com/office/drawing/2014/main" id="{BB66FC33-41A1-D262-B7C9-250E4AD70B53}"/>
              </a:ext>
            </a:extLst>
          </p:cNvPr>
          <p:cNvSpPr>
            <a:spLocks noChangeArrowheads="1"/>
          </p:cNvSpPr>
          <p:nvPr/>
        </p:nvSpPr>
        <p:spPr bwMode="auto">
          <a:xfrm>
            <a:off x="477488" y="1783346"/>
            <a:ext cx="7026426" cy="600092"/>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eaLnBrk="1" fontAlgn="auto" hangingPunct="1">
              <a:spcBef>
                <a:spcPts val="0"/>
              </a:spcBef>
              <a:spcAft>
                <a:spcPts val="0"/>
              </a:spcAft>
              <a:defRPr/>
            </a:pPr>
            <a:r>
              <a:rPr lang="en-US" altLang="en-US" sz="1200" b="1" dirty="0">
                <a:solidFill>
                  <a:srgbClr val="002664"/>
                </a:solidFill>
                <a:latin typeface="Public Sans Light"/>
                <a:ea typeface="Calibri" panose="020F0502020204030204" pitchFamily="34" charset="0"/>
                <a:cs typeface="Calibri" panose="020F0502020204030204" pitchFamily="34" charset="0"/>
              </a:rPr>
              <a:t>Students skip within a designated playing area and on the teachers call, skip to a nominated coloured marker.</a:t>
            </a:r>
          </a:p>
        </p:txBody>
      </p:sp>
      <p:sp>
        <p:nvSpPr>
          <p:cNvPr id="16" name="TextBox 15">
            <a:extLst>
              <a:ext uri="{FF2B5EF4-FFF2-40B4-BE49-F238E27FC236}">
                <a16:creationId xmlns:a16="http://schemas.microsoft.com/office/drawing/2014/main" id="{B6459B7C-675B-C333-2534-46FD203E3B35}"/>
              </a:ext>
            </a:extLst>
          </p:cNvPr>
          <p:cNvSpPr txBox="1"/>
          <p:nvPr/>
        </p:nvSpPr>
        <p:spPr>
          <a:xfrm>
            <a:off x="533532" y="1399042"/>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3:</a:t>
            </a:r>
            <a:r>
              <a:rPr kumimoji="0" lang="en-US" altLang="en-US" b="1"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 Skip to the colour</a:t>
            </a:r>
          </a:p>
        </p:txBody>
      </p:sp>
      <p:sp>
        <p:nvSpPr>
          <p:cNvPr id="20" name="TextBox 19">
            <a:extLst>
              <a:ext uri="{FF2B5EF4-FFF2-40B4-BE49-F238E27FC236}">
                <a16:creationId xmlns:a16="http://schemas.microsoft.com/office/drawing/2014/main" id="{2731D88F-4FE0-B816-92FB-9565E074C064}"/>
              </a:ext>
            </a:extLst>
          </p:cNvPr>
          <p:cNvSpPr txBox="1"/>
          <p:nvPr/>
        </p:nvSpPr>
        <p:spPr>
          <a:xfrm>
            <a:off x="281887" y="2327019"/>
            <a:ext cx="7222027" cy="3927294"/>
          </a:xfrm>
          <a:prstGeom prst="rect">
            <a:avLst/>
          </a:prstGeom>
          <a:noFill/>
          <a:ln>
            <a:noFill/>
          </a:ln>
        </p:spPr>
        <p:txBody>
          <a:bodyPr wrap="square">
            <a:spAutoFit/>
          </a:bodyPr>
          <a:lstStyle/>
          <a:p>
            <a:pPr marL="266700">
              <a:spcAft>
                <a:spcPts val="600"/>
              </a:spcAft>
            </a:pPr>
            <a:r>
              <a:rPr lang="en-US" sz="1200" b="1" spc="-10" dirty="0">
                <a:solidFill>
                  <a:srgbClr val="002664"/>
                </a:solidFill>
                <a:effectLst/>
                <a:latin typeface="+mj-lt"/>
                <a:ea typeface="Calibri" panose="020F0502020204030204" pitchFamily="34" charset="0"/>
                <a:cs typeface="Calibri" panose="020F0502020204030204" pitchFamily="34" charset="0"/>
              </a:rPr>
              <a:t>Game instructions</a:t>
            </a:r>
            <a:endParaRPr lang="en-AU" sz="1200" b="1" spc="-10" dirty="0">
              <a:solidFill>
                <a:srgbClr val="002664"/>
              </a:solidFill>
              <a:effectLst/>
              <a:latin typeface="+mj-lt"/>
              <a:ea typeface="Calibri" panose="020F0502020204030204" pitchFamily="34" charset="0"/>
              <a:cs typeface="Calibri" panose="020F0502020204030204" pitchFamily="34" charset="0"/>
            </a:endParaRPr>
          </a:p>
          <a:p>
            <a:pPr marL="447675" marR="25400" indent="-171450">
              <a:lnSpc>
                <a:spcPct val="115000"/>
              </a:lnSpc>
              <a:buFont typeface="Arial" panose="020B0604020202020204" pitchFamily="34" charset="0"/>
              <a:buChar char="•"/>
              <a:defRPr/>
            </a:pPr>
            <a:r>
              <a:rPr lang="en-AU" sz="1200" dirty="0">
                <a:solidFill>
                  <a:srgbClr val="22272B"/>
                </a:solidFill>
                <a:latin typeface="+mj-lt"/>
              </a:rPr>
              <a:t>Place multiple, coloured markers, widely and randomly in a designated playing area.</a:t>
            </a:r>
          </a:p>
          <a:p>
            <a:pPr marL="447675" marR="25400" indent="-171450">
              <a:lnSpc>
                <a:spcPct val="115000"/>
              </a:lnSpc>
              <a:buFont typeface="Arial" panose="020B0604020202020204" pitchFamily="34" charset="0"/>
              <a:buChar char="•"/>
              <a:defRPr/>
            </a:pPr>
            <a:r>
              <a:rPr lang="en-AU" sz="1200" dirty="0">
                <a:solidFill>
                  <a:srgbClr val="22272B"/>
                </a:solidFill>
                <a:latin typeface="+mj-lt"/>
              </a:rPr>
              <a:t>Students skip around the designated space.</a:t>
            </a:r>
          </a:p>
          <a:p>
            <a:pPr marL="447675" marR="25400" indent="-171450">
              <a:lnSpc>
                <a:spcPct val="115000"/>
              </a:lnSpc>
              <a:buFont typeface="Arial" panose="020B0604020202020204" pitchFamily="34" charset="0"/>
              <a:buChar char="•"/>
              <a:defRPr/>
            </a:pPr>
            <a:r>
              <a:rPr lang="en-AU" sz="1200" dirty="0">
                <a:solidFill>
                  <a:srgbClr val="22272B"/>
                </a:solidFill>
                <a:latin typeface="+mj-lt"/>
              </a:rPr>
              <a:t>On teacher signal and call, a colour is called out. Students skip quickly to that colour and hold hands around that coloured marker.</a:t>
            </a:r>
          </a:p>
          <a:p>
            <a:pPr marL="266700">
              <a:spcBef>
                <a:spcPts val="800"/>
              </a:spcBef>
              <a:spcAft>
                <a:spcPts val="600"/>
              </a:spcAft>
            </a:pPr>
            <a:r>
              <a:rPr lang="en-AU" sz="1200" b="1" spc="-10" dirty="0">
                <a:solidFill>
                  <a:srgbClr val="002664"/>
                </a:solidFill>
                <a:latin typeface="+mj-lt"/>
                <a:ea typeface="Calibri" panose="020F0502020204030204" pitchFamily="34" charset="0"/>
                <a:cs typeface="Calibri" panose="020F0502020204030204" pitchFamily="34" charset="0"/>
              </a:rPr>
              <a:t>Suggested variations to the game</a:t>
            </a:r>
            <a:endParaRPr lang="en-US" sz="1200" b="1" spc="-10" dirty="0">
              <a:solidFill>
                <a:srgbClr val="002664"/>
              </a:solidFill>
              <a:latin typeface="+mj-lt"/>
              <a:ea typeface="Calibri" panose="020F0502020204030204" pitchFamily="34" charset="0"/>
              <a:cs typeface="Calibri" panose="020F0502020204030204" pitchFamily="34" charset="0"/>
            </a:endParaRPr>
          </a:p>
          <a:p>
            <a:pPr marL="447675" marR="25400" indent="-171450">
              <a:buFont typeface="Arial" panose="020B0604020202020204" pitchFamily="34" charset="0"/>
              <a:buChar char="•"/>
              <a:defRPr/>
            </a:pPr>
            <a:r>
              <a:rPr lang="en-AU" sz="1200" dirty="0">
                <a:solidFill>
                  <a:srgbClr val="22272B"/>
                </a:solidFill>
                <a:latin typeface="+mj-lt"/>
              </a:rPr>
              <a:t>Call out a sequence of colours to skip to e.g. red, blue, red.</a:t>
            </a:r>
          </a:p>
          <a:p>
            <a:pPr marL="447675" marR="25400" indent="-171450">
              <a:lnSpc>
                <a:spcPct val="115000"/>
              </a:lnSpc>
              <a:buFont typeface="Arial" panose="020B0604020202020204" pitchFamily="34" charset="0"/>
              <a:buChar char="•"/>
              <a:defRPr/>
            </a:pPr>
            <a:r>
              <a:rPr lang="en-AU" sz="1200" dirty="0">
                <a:solidFill>
                  <a:srgbClr val="22272B"/>
                </a:solidFill>
                <a:latin typeface="+mj-lt"/>
              </a:rPr>
              <a:t>Add a task if students bump into each other, e.g. 10 second static balance.</a:t>
            </a:r>
          </a:p>
          <a:p>
            <a:pPr marL="447675" marR="25400" indent="-171450">
              <a:lnSpc>
                <a:spcPct val="115000"/>
              </a:lnSpc>
              <a:buFont typeface="Arial" panose="020B0604020202020204" pitchFamily="34" charset="0"/>
              <a:buChar char="•"/>
              <a:defRPr/>
            </a:pPr>
            <a:r>
              <a:rPr lang="en-AU" sz="1200" dirty="0">
                <a:solidFill>
                  <a:srgbClr val="22272B"/>
                </a:solidFill>
                <a:latin typeface="+mj-lt"/>
              </a:rPr>
              <a:t>When students reach the target-coloured marker, they perform an action, e.g. star-jumps.</a:t>
            </a:r>
          </a:p>
          <a:p>
            <a:pPr marL="266700" marR="25400"/>
            <a:endParaRPr lang="en-AU" sz="1200" dirty="0">
              <a:latin typeface="+mj-lt"/>
              <a:ea typeface="Arial" panose="020B0604020202020204" pitchFamily="34" charset="0"/>
              <a:cs typeface="Arial"/>
            </a:endParaRPr>
          </a:p>
          <a:p>
            <a:pPr marL="266700" marR="25400"/>
            <a:r>
              <a:rPr lang="en-AU" sz="1200" dirty="0">
                <a:latin typeface="+mj-lt"/>
                <a:ea typeface="Arial" panose="020B0604020202020204" pitchFamily="34" charset="0"/>
                <a:cs typeface="Arial"/>
              </a:rPr>
              <a:t>Teachers can apply </a:t>
            </a:r>
            <a:r>
              <a:rPr lang="en-AU" sz="1200" dirty="0">
                <a:solidFill>
                  <a:srgbClr val="002664"/>
                </a:solidFill>
                <a:latin typeface="+mj-l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mj-l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djustments</a:t>
            </a:r>
            <a:r>
              <a:rPr lang="en-AU" sz="1200" dirty="0">
                <a:effectLst/>
                <a:latin typeface="+mj-lt"/>
                <a:ea typeface="Arial" panose="020B0604020202020204" pitchFamily="34" charset="0"/>
                <a:cs typeface="Arial"/>
              </a:rPr>
              <a:t> to support the development of the skip. </a:t>
            </a:r>
            <a:r>
              <a:rPr lang="en-AU" sz="1200" dirty="0">
                <a:latin typeface="+mj-lt"/>
              </a:rPr>
              <a:t>Teachers can use the fundamental movement skills content in combination with </a:t>
            </a:r>
            <a:r>
              <a:rPr lang="en-AU" sz="1200" dirty="0">
                <a:solidFill>
                  <a:srgbClr val="002664"/>
                </a:solidFill>
                <a:latin typeface="+mj-lt"/>
                <a:hlinkClick r:id="rId6">
                  <a:extLst>
                    <a:ext uri="{A12FA001-AC4F-418D-AE19-62706E023703}">
                      <ahyp:hlinkClr xmlns:ahyp="http://schemas.microsoft.com/office/drawing/2018/hyperlinkcolor" val="tx"/>
                    </a:ext>
                  </a:extLst>
                </a:hlinkClick>
              </a:rPr>
              <a:t>complementary content</a:t>
            </a:r>
            <a:r>
              <a:rPr lang="en-AU" sz="1200" dirty="0">
                <a:solidFill>
                  <a:srgbClr val="002664"/>
                </a:solidFill>
                <a:latin typeface="+mj-lt"/>
              </a:rPr>
              <a:t> </a:t>
            </a:r>
            <a:r>
              <a:rPr lang="en-AU" sz="1200" dirty="0">
                <a:latin typeface="+mj-lt"/>
              </a:rPr>
              <a:t>to meet the needs of some students with physical disability. </a:t>
            </a:r>
            <a:endParaRPr lang="en-AU" sz="1200" dirty="0">
              <a:solidFill>
                <a:srgbClr val="22272B"/>
              </a:solidFill>
              <a:latin typeface="+mj-lt"/>
            </a:endParaRPr>
          </a:p>
          <a:p>
            <a:pPr marL="266700">
              <a:spcBef>
                <a:spcPts val="600"/>
              </a:spcBef>
              <a:spcAft>
                <a:spcPts val="600"/>
              </a:spcAft>
            </a:pPr>
            <a:r>
              <a:rPr lang="en-US" sz="1200" b="1" spc="-10" dirty="0">
                <a:solidFill>
                  <a:srgbClr val="002664"/>
                </a:solidFill>
                <a:effectLst/>
                <a:latin typeface="+mj-lt"/>
                <a:ea typeface="Calibri" panose="020F0502020204030204" pitchFamily="34" charset="0"/>
                <a:cs typeface="Calibri" panose="020F0502020204030204" pitchFamily="34" charset="0"/>
              </a:rPr>
              <a:t>Suggested vocabulary</a:t>
            </a:r>
            <a:r>
              <a:rPr lang="en-AU" sz="1200" b="1" spc="-10" dirty="0">
                <a:solidFill>
                  <a:srgbClr val="002664"/>
                </a:solidFill>
                <a:latin typeface="+mj-lt"/>
                <a:ea typeface="Calibri" panose="020F0502020204030204" pitchFamily="34" charset="0"/>
                <a:cs typeface="Calibri" panose="020F0502020204030204" pitchFamily="34" charset="0"/>
              </a:rPr>
              <a:t>: </a:t>
            </a:r>
            <a:r>
              <a:rPr lang="en-AU" sz="1200" dirty="0">
                <a:solidFill>
                  <a:srgbClr val="22272B"/>
                </a:solidFill>
                <a:latin typeface="+mj-lt"/>
              </a:rPr>
              <a:t>rhythmic, stable, skip, balanced, torso</a:t>
            </a:r>
          </a:p>
          <a:p>
            <a:pPr marL="266700">
              <a:lnSpc>
                <a:spcPct val="150000"/>
              </a:lnSpc>
              <a:spcAft>
                <a:spcPts val="600"/>
              </a:spcAft>
            </a:pPr>
            <a:r>
              <a:rPr lang="en-US" sz="1200" b="1" spc="-10" dirty="0">
                <a:solidFill>
                  <a:srgbClr val="002664"/>
                </a:solidFill>
                <a:effectLst/>
                <a:latin typeface="+mj-lt"/>
                <a:ea typeface="Calibri" panose="020F0502020204030204" pitchFamily="34" charset="0"/>
                <a:cs typeface="Calibri" panose="020F0502020204030204" pitchFamily="34" charset="0"/>
              </a:rPr>
              <a:t>Equipment: </a:t>
            </a:r>
            <a:r>
              <a:rPr lang="en-AU" sz="1200" dirty="0">
                <a:solidFill>
                  <a:srgbClr val="22272B"/>
                </a:solidFill>
                <a:latin typeface="+mj-lt"/>
              </a:rPr>
              <a:t>multiple-coloured markers</a:t>
            </a:r>
          </a:p>
          <a:p>
            <a:pPr marL="266700">
              <a:lnSpc>
                <a:spcPct val="115000"/>
              </a:lnSpc>
              <a:spcBef>
                <a:spcPts val="800"/>
              </a:spcBef>
              <a:spcAft>
                <a:spcPts val="1000"/>
              </a:spcAft>
            </a:pPr>
            <a:endParaRPr lang="en-AU" sz="1300" dirty="0">
              <a:solidFill>
                <a:srgbClr val="22272B"/>
              </a:solidFill>
            </a:endParaRPr>
          </a:p>
        </p:txBody>
      </p:sp>
      <p:sp>
        <p:nvSpPr>
          <p:cNvPr id="22" name="TextBox 21">
            <a:extLst>
              <a:ext uri="{FF2B5EF4-FFF2-40B4-BE49-F238E27FC236}">
                <a16:creationId xmlns:a16="http://schemas.microsoft.com/office/drawing/2014/main" id="{50B13DB7-3A66-8B22-0492-F01EF1327355}"/>
              </a:ext>
            </a:extLst>
          </p:cNvPr>
          <p:cNvSpPr txBox="1"/>
          <p:nvPr/>
        </p:nvSpPr>
        <p:spPr>
          <a:xfrm>
            <a:off x="413794" y="108323"/>
            <a:ext cx="11011899"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dirty="0">
                <a:ln>
                  <a:noFill/>
                </a:ln>
                <a:solidFill>
                  <a:srgbClr val="002664"/>
                </a:solidFill>
                <a:effectLst/>
                <a:latin typeface="Arial" panose="020B0604020202020204" pitchFamily="34" charset="0"/>
                <a:ea typeface="Calibri" panose="020F0502020204030204" pitchFamily="34" charset="0"/>
                <a:cs typeface="Arial" panose="020B0604020202020204" pitchFamily="34" charset="0"/>
              </a:rPr>
              <a:t>Early Stage 1 </a:t>
            </a:r>
            <a:r>
              <a:rPr lang="en-AU" altLang="en-US" sz="2200" b="1" dirty="0">
                <a:solidFill>
                  <a:srgbClr val="002664"/>
                </a:solidFill>
                <a:latin typeface="Arial" panose="020B0604020202020204" pitchFamily="34" charset="0"/>
                <a:ea typeface="Calibri" panose="020F0502020204030204" pitchFamily="34" charset="0"/>
                <a:cs typeface="Arial" panose="020B0604020202020204" pitchFamily="34" charset="0"/>
              </a:rPr>
              <a:t>–Term 3</a:t>
            </a:r>
            <a:endParaRPr kumimoji="0" lang="en-AU" altLang="en-US" sz="2200" b="1"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DF358322-2BCC-BB1F-78AB-BCCF15BBD1FA}"/>
              </a:ext>
            </a:extLst>
          </p:cNvPr>
          <p:cNvSpPr/>
          <p:nvPr/>
        </p:nvSpPr>
        <p:spPr>
          <a:xfrm>
            <a:off x="413795" y="666537"/>
            <a:ext cx="10653536" cy="479219"/>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a:lnSpc>
                <a:spcPct val="150000"/>
              </a:lnSpc>
            </a:pPr>
            <a:r>
              <a:rPr lang="en-AU" b="1" dirty="0">
                <a:solidFill>
                  <a:srgbClr val="002664"/>
                </a:solidFill>
              </a:rPr>
              <a:t>Syllabus content: </a:t>
            </a:r>
            <a:r>
              <a:rPr lang="en-AU" dirty="0">
                <a:solidFill>
                  <a:srgbClr val="002664"/>
                </a:solidFill>
              </a:rPr>
              <a:t>Skip with a rhythmical pattern</a:t>
            </a:r>
          </a:p>
          <a:p>
            <a:pPr algn="ctr">
              <a:lnSpc>
                <a:spcPct val="150000"/>
              </a:lnSpc>
            </a:pPr>
            <a:r>
              <a:rPr lang="en-AU" dirty="0">
                <a:solidFill>
                  <a:srgbClr val="002664"/>
                </a:solidFill>
              </a:rPr>
              <a:t> </a:t>
            </a:r>
          </a:p>
        </p:txBody>
      </p:sp>
      <p:sp>
        <p:nvSpPr>
          <p:cNvPr id="27" name="Rectangle 26" descr="The asphalt surface icon indicates that the activity that can be played on a hard surface.&#10;">
            <a:extLst>
              <a:ext uri="{FF2B5EF4-FFF2-40B4-BE49-F238E27FC236}">
                <a16:creationId xmlns:a16="http://schemas.microsoft.com/office/drawing/2014/main" id="{B8BAEF82-29E5-5143-2669-D44F1EE831AF}"/>
              </a:ext>
            </a:extLst>
          </p:cNvPr>
          <p:cNvSpPr/>
          <p:nvPr/>
        </p:nvSpPr>
        <p:spPr>
          <a:xfrm>
            <a:off x="4042583" y="1459904"/>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pic>
        <p:nvPicPr>
          <p:cNvPr id="28" name="Picture 27" descr="The grass icon indicates that the activity can be played on a soft surface. &#10;">
            <a:extLst>
              <a:ext uri="{FF2B5EF4-FFF2-40B4-BE49-F238E27FC236}">
                <a16:creationId xmlns:a16="http://schemas.microsoft.com/office/drawing/2014/main" id="{AE257947-CEE7-4DEC-A530-6BF1F75FFE1C}"/>
              </a:ext>
            </a:extLst>
          </p:cNvPr>
          <p:cNvPicPr>
            <a:picLocks noChangeAspect="1"/>
          </p:cNvPicPr>
          <p:nvPr/>
        </p:nvPicPr>
        <p:blipFill>
          <a:blip r:embed="rId7">
            <a:extLst>
              <a:ext uri="{BEBA8EAE-BF5A-486C-A8C5-ECC9F3942E4B}">
                <a14:imgProps xmlns:a14="http://schemas.microsoft.com/office/drawing/2010/main">
                  <a14:imgLayer r:embed="rId8">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678967" y="1394236"/>
            <a:ext cx="353677" cy="353677"/>
          </a:xfrm>
          <a:prstGeom prst="rect">
            <a:avLst/>
          </a:prstGeom>
          <a:noFill/>
        </p:spPr>
      </p:pic>
      <p:sp>
        <p:nvSpPr>
          <p:cNvPr id="31" name="Rectangle: Rounded Corners 30">
            <a:extLst>
              <a:ext uri="{FF2B5EF4-FFF2-40B4-BE49-F238E27FC236}">
                <a16:creationId xmlns:a16="http://schemas.microsoft.com/office/drawing/2014/main" id="{573482F5-038B-F14D-DA6F-F8351FCFCC54}"/>
              </a:ext>
            </a:extLst>
          </p:cNvPr>
          <p:cNvSpPr/>
          <p:nvPr/>
        </p:nvSpPr>
        <p:spPr>
          <a:xfrm>
            <a:off x="7718234" y="1377410"/>
            <a:ext cx="4191879" cy="4651251"/>
          </a:xfrm>
          <a:prstGeom prst="roundRect">
            <a:avLst>
              <a:gd name="adj" fmla="val 5629"/>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35" name="Rectangle: Rounded Corners 34">
            <a:extLst>
              <a:ext uri="{FF2B5EF4-FFF2-40B4-BE49-F238E27FC236}">
                <a16:creationId xmlns:a16="http://schemas.microsoft.com/office/drawing/2014/main" id="{BC6FB648-E6CA-1AFF-89F1-29742E36E2B4}"/>
              </a:ext>
            </a:extLst>
          </p:cNvPr>
          <p:cNvSpPr/>
          <p:nvPr/>
        </p:nvSpPr>
        <p:spPr>
          <a:xfrm>
            <a:off x="388739" y="1377411"/>
            <a:ext cx="7115175" cy="4651250"/>
          </a:xfrm>
          <a:prstGeom prst="roundRect">
            <a:avLst>
              <a:gd name="adj" fmla="val 6730"/>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4" name="Group 3" descr="Two people, wearing hats. Both with one knee forward and bent, opposite arms extended, and one foot planted on the ground. Lines and dots connect to show the position of parts of the body.">
            <a:extLst>
              <a:ext uri="{FF2B5EF4-FFF2-40B4-BE49-F238E27FC236}">
                <a16:creationId xmlns:a16="http://schemas.microsoft.com/office/drawing/2014/main" id="{19BB08F8-3732-96BF-7469-DC6982962734}"/>
              </a:ext>
            </a:extLst>
          </p:cNvPr>
          <p:cNvGrpSpPr/>
          <p:nvPr/>
        </p:nvGrpSpPr>
        <p:grpSpPr>
          <a:xfrm>
            <a:off x="8404964" y="1471068"/>
            <a:ext cx="2749112" cy="2143664"/>
            <a:chOff x="7915272" y="1740977"/>
            <a:chExt cx="3945725" cy="2726647"/>
          </a:xfrm>
        </p:grpSpPr>
        <p:pic>
          <p:nvPicPr>
            <p:cNvPr id="10" name="Picture 9" descr="A drawing of a person wearing a hat and walking&#10;&#10;AI-generated content may be incorrect.">
              <a:extLst>
                <a:ext uri="{FF2B5EF4-FFF2-40B4-BE49-F238E27FC236}">
                  <a16:creationId xmlns:a16="http://schemas.microsoft.com/office/drawing/2014/main" id="{22CEA486-62C0-D17A-C4E2-D422C992CC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15272" y="1747924"/>
              <a:ext cx="2203317" cy="2710174"/>
            </a:xfrm>
            <a:prstGeom prst="rect">
              <a:avLst/>
            </a:prstGeom>
          </p:spPr>
        </p:pic>
        <p:pic>
          <p:nvPicPr>
            <p:cNvPr id="11" name="Picture 10" descr="A drawing of a person walking&#10;&#10;AI-generated content may be incorrect.">
              <a:extLst>
                <a:ext uri="{FF2B5EF4-FFF2-40B4-BE49-F238E27FC236}">
                  <a16:creationId xmlns:a16="http://schemas.microsoft.com/office/drawing/2014/main" id="{E0540C6F-1336-FE6A-897C-924C192CEE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5880" y="1740977"/>
              <a:ext cx="2285117" cy="2726647"/>
            </a:xfrm>
            <a:prstGeom prst="rect">
              <a:avLst/>
            </a:prstGeom>
          </p:spPr>
        </p:pic>
      </p:grpSp>
      <p:sp>
        <p:nvSpPr>
          <p:cNvPr id="12" name="TextBox 11">
            <a:extLst>
              <a:ext uri="{FF2B5EF4-FFF2-40B4-BE49-F238E27FC236}">
                <a16:creationId xmlns:a16="http://schemas.microsoft.com/office/drawing/2014/main" id="{0A4824CA-F5CB-B042-FF88-22AC20B64130}"/>
              </a:ext>
            </a:extLst>
          </p:cNvPr>
          <p:cNvSpPr txBox="1"/>
          <p:nvPr/>
        </p:nvSpPr>
        <p:spPr>
          <a:xfrm>
            <a:off x="8125095" y="3703035"/>
            <a:ext cx="3378155" cy="2143664"/>
          </a:xfrm>
          <a:prstGeom prst="rect">
            <a:avLst/>
          </a:prstGeom>
          <a:noFill/>
        </p:spPr>
        <p:txBody>
          <a:bodyPr wrap="square">
            <a:spAutoFit/>
          </a:bodyPr>
          <a:lstStyle/>
          <a:p>
            <a:pPr marL="361950" marR="0" lvl="0" indent="-271463" algn="ctr" defTabSz="914400" rtl="0" eaLnBrk="1" fontAlgn="auto" latinLnBrk="0" hangingPunct="1">
              <a:lnSpc>
                <a:spcPct val="115000"/>
              </a:lnSpc>
              <a:buClrTx/>
              <a:buSzTx/>
              <a:buFontTx/>
              <a:buNone/>
              <a:tabLst/>
              <a:defRPr/>
            </a:pPr>
            <a:r>
              <a:rPr kumimoji="0" lang="en-US" sz="1100" b="1" i="0" u="none" strike="noStrike" kern="1200" cap="none" spc="-10" normalizeH="0" baseline="0" noProof="0" dirty="0">
                <a:ln>
                  <a:noFill/>
                </a:ln>
                <a:solidFill>
                  <a:srgbClr val="002664"/>
                </a:solidFill>
                <a:effectLst/>
                <a:uLnTx/>
                <a:uFillTx/>
                <a:ea typeface="Calibri" panose="020F0502020204030204" pitchFamily="34" charset="0"/>
                <a:cs typeface="Calibri" panose="020F0502020204030204" pitchFamily="34" charset="0"/>
              </a:rPr>
              <a:t>Skip </a:t>
            </a:r>
          </a:p>
          <a:p>
            <a:pPr marL="361950" marR="0" lvl="0" indent="-271463" algn="ctr" defTabSz="914400" rtl="0" eaLnBrk="1" fontAlgn="auto" latinLnBrk="0" hangingPunct="1">
              <a:lnSpc>
                <a:spcPct val="115000"/>
              </a:lnSpc>
              <a:buClrTx/>
              <a:buSzTx/>
              <a:buFontTx/>
              <a:buNone/>
              <a:tabLst/>
              <a:defRPr/>
            </a:pPr>
            <a:endParaRPr kumimoji="0" lang="en-AU" sz="1100" b="1" i="0" u="none" strike="noStrike" kern="1200" cap="none" spc="-10" normalizeH="0" baseline="0" noProof="0" dirty="0">
              <a:ln>
                <a:noFill/>
              </a:ln>
              <a:solidFill>
                <a:srgbClr val="002664"/>
              </a:solidFill>
              <a:effectLst/>
              <a:uLnTx/>
              <a:uFillTx/>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AU" sz="1200" b="0" dirty="0">
                <a:latin typeface="Arial" panose="020B0604020202020204" pitchFamily="34" charset="0"/>
                <a:ea typeface="Arial" panose="020B0604020202020204" pitchFamily="34" charset="0"/>
              </a:rPr>
              <a:t>Shows a rhythmical step-hop</a:t>
            </a:r>
          </a:p>
          <a:p>
            <a:pPr marL="342900" indent="-342900">
              <a:buFont typeface="Arial" panose="020B0604020202020204" pitchFamily="34" charset="0"/>
              <a:buChar char="•"/>
            </a:pPr>
            <a:r>
              <a:rPr lang="en-AU" sz="1200" b="0" dirty="0">
                <a:latin typeface="Arial" panose="020B0604020202020204" pitchFamily="34" charset="0"/>
                <a:ea typeface="Arial" panose="020B0604020202020204" pitchFamily="34" charset="0"/>
              </a:rPr>
              <a:t>Head and torso stable, eyes focus forward</a:t>
            </a:r>
          </a:p>
          <a:p>
            <a:pPr marL="342900" indent="-342900">
              <a:buFont typeface="Arial" panose="020B0604020202020204" pitchFamily="34" charset="0"/>
              <a:buChar char="•"/>
            </a:pPr>
            <a:r>
              <a:rPr lang="en-AU" sz="1200" b="0" dirty="0">
                <a:latin typeface="Arial" panose="020B0604020202020204" pitchFamily="34" charset="0"/>
                <a:ea typeface="Arial" panose="020B0604020202020204" pitchFamily="34" charset="0"/>
              </a:rPr>
              <a:t>Step forward and hop up landing on the ball of the foot</a:t>
            </a:r>
          </a:p>
          <a:p>
            <a:pPr marL="342900" indent="-342900">
              <a:buFont typeface="Arial" panose="020B0604020202020204" pitchFamily="34" charset="0"/>
              <a:buChar char="•"/>
            </a:pPr>
            <a:r>
              <a:rPr lang="en-AU" sz="1200" b="0" dirty="0">
                <a:latin typeface="Arial" panose="020B0604020202020204" pitchFamily="34" charset="0"/>
                <a:ea typeface="Arial" panose="020B0604020202020204" pitchFamily="34" charset="0"/>
              </a:rPr>
              <a:t>Arms relaxed and swing in opposition to legs</a:t>
            </a:r>
          </a:p>
          <a:p>
            <a:pPr marL="342900" indent="-342900">
              <a:buFont typeface="Arial" panose="020B0604020202020204" pitchFamily="34" charset="0"/>
              <a:buChar char="•"/>
            </a:pPr>
            <a:r>
              <a:rPr lang="en-AU" sz="1200" b="0" dirty="0">
                <a:latin typeface="Arial" panose="020B0604020202020204" pitchFamily="34" charset="0"/>
                <a:ea typeface="Arial" panose="020B0604020202020204" pitchFamily="34" charset="0"/>
              </a:rPr>
              <a:t>Lands on ball of the foot</a:t>
            </a:r>
          </a:p>
          <a:p>
            <a:pPr marL="342900" indent="-342900">
              <a:buFont typeface="Arial" panose="020B0604020202020204" pitchFamily="34" charset="0"/>
              <a:buChar char="•"/>
            </a:pPr>
            <a:r>
              <a:rPr lang="en-AU" sz="1200" b="0" dirty="0">
                <a:latin typeface="Arial" panose="020B0604020202020204" pitchFamily="34" charset="0"/>
                <a:ea typeface="Arial" panose="020B0604020202020204" pitchFamily="34" charset="0"/>
              </a:rPr>
              <a:t>Knee of support leg bends to prepare for hop</a:t>
            </a:r>
          </a:p>
        </p:txBody>
      </p:sp>
    </p:spTree>
    <p:extLst>
      <p:ext uri="{BB962C8B-B14F-4D97-AF65-F5344CB8AC3E}">
        <p14:creationId xmlns:p14="http://schemas.microsoft.com/office/powerpoint/2010/main" val="795678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FADB7531-550C-D9C8-590F-00D4C7BE5BF9}"/>
            </a:ext>
          </a:extLst>
        </p:cNvPr>
        <p:cNvGrpSpPr/>
        <p:nvPr/>
      </p:nvGrpSpPr>
      <p:grpSpPr>
        <a:xfrm>
          <a:off x="0" y="0"/>
          <a:ext cx="0" cy="0"/>
          <a:chOff x="0" y="0"/>
          <a:chExt cx="0" cy="0"/>
        </a:xfrm>
      </p:grpSpPr>
      <p:grpSp>
        <p:nvGrpSpPr>
          <p:cNvPr id="4" name="Group 3" descr="An icon indicating a teacher slide.">
            <a:extLst>
              <a:ext uri="{FF2B5EF4-FFF2-40B4-BE49-F238E27FC236}">
                <a16:creationId xmlns:a16="http://schemas.microsoft.com/office/drawing/2014/main" id="{03F0D07B-2C38-B613-75B6-F84496DC7396}"/>
              </a:ext>
            </a:extLst>
          </p:cNvPr>
          <p:cNvGrpSpPr/>
          <p:nvPr/>
        </p:nvGrpSpPr>
        <p:grpSpPr>
          <a:xfrm>
            <a:off x="11029645" y="108323"/>
            <a:ext cx="960203" cy="933093"/>
            <a:chOff x="11061563" y="109480"/>
            <a:chExt cx="960203" cy="933093"/>
          </a:xfrm>
        </p:grpSpPr>
        <p:pic>
          <p:nvPicPr>
            <p:cNvPr id="13" name="Picture 12">
              <a:extLst>
                <a:ext uri="{FF2B5EF4-FFF2-40B4-BE49-F238E27FC236}">
                  <a16:creationId xmlns:a16="http://schemas.microsoft.com/office/drawing/2014/main" id="{EDC84F5C-712B-319A-068B-73A15424F351}"/>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4" name="Picture 13" descr="A red circle with a person pointing at a board. This indicates the slide is for teachers">
              <a:extLst>
                <a:ext uri="{FF2B5EF4-FFF2-40B4-BE49-F238E27FC236}">
                  <a16:creationId xmlns:a16="http://schemas.microsoft.com/office/drawing/2014/main" id="{B1A1370C-CC6F-863C-D1DB-C9A8ED4B4895}"/>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20" name="TextBox 19">
            <a:extLst>
              <a:ext uri="{FF2B5EF4-FFF2-40B4-BE49-F238E27FC236}">
                <a16:creationId xmlns:a16="http://schemas.microsoft.com/office/drawing/2014/main" id="{C33F6747-9C87-F9B0-15A3-F26B09676C84}"/>
              </a:ext>
            </a:extLst>
          </p:cNvPr>
          <p:cNvSpPr txBox="1"/>
          <p:nvPr/>
        </p:nvSpPr>
        <p:spPr>
          <a:xfrm>
            <a:off x="452074" y="2422864"/>
            <a:ext cx="6947588" cy="3539430"/>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200" b="1" i="0" u="none" strike="noStrike" cap="none" normalizeH="0" baseline="0" dirty="0">
                <a:ln>
                  <a:noFill/>
                </a:ln>
                <a:solidFill>
                  <a:srgbClr val="002664"/>
                </a:solidFill>
                <a:effectLst/>
                <a:ea typeface="Calibri" panose="020F0502020204030204" pitchFamily="34" charset="0"/>
                <a:cs typeface="Arial" panose="020B0604020202020204" pitchFamily="34" charset="0"/>
              </a:rPr>
              <a:t>Game instructions</a:t>
            </a:r>
          </a:p>
          <a:p>
            <a:pPr marL="441325"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altLang="en-US" sz="1200" dirty="0">
                <a:ea typeface="Calibri" panose="020F0502020204030204" pitchFamily="34" charset="0"/>
                <a:cs typeface="Arial" panose="020B0604020202020204" pitchFamily="34" charset="0"/>
              </a:rPr>
              <a:t>Divide students into small team</a:t>
            </a:r>
            <a:r>
              <a:rPr kumimoji="0" lang="en-AU" altLang="en-US" sz="1200" i="0" u="none" strike="noStrike" cap="none" normalizeH="0" baseline="0" dirty="0">
                <a:ln>
                  <a:noFill/>
                </a:ln>
                <a:effectLst/>
                <a:ea typeface="Calibri" panose="020F0502020204030204" pitchFamily="34" charset="0"/>
                <a:cs typeface="Arial" panose="020B0604020202020204" pitchFamily="34" charset="0"/>
              </a:rPr>
              <a:t>s</a:t>
            </a:r>
            <a:r>
              <a:rPr lang="en-AU" altLang="en-US" sz="1200" dirty="0">
                <a:ea typeface="Calibri" panose="020F0502020204030204" pitchFamily="34" charset="0"/>
                <a:cs typeface="Arial" panose="020B0604020202020204" pitchFamily="34" charset="0"/>
              </a:rPr>
              <a:t>. E</a:t>
            </a:r>
            <a:r>
              <a:rPr kumimoji="0" lang="en-AU" altLang="en-US" sz="1200" i="0" u="none" strike="noStrike" cap="none" normalizeH="0" baseline="0" dirty="0">
                <a:ln>
                  <a:noFill/>
                </a:ln>
                <a:effectLst/>
                <a:ea typeface="Calibri" panose="020F0502020204030204" pitchFamily="34" charset="0"/>
                <a:cs typeface="Arial" panose="020B0604020202020204" pitchFamily="34" charset="0"/>
              </a:rPr>
              <a:t>ach team places a target, </a:t>
            </a:r>
            <a:r>
              <a:rPr kumimoji="0" lang="en-AU" altLang="en-US" sz="1200" i="0" u="none" strike="noStrike" cap="none" normalizeH="0" baseline="0" dirty="0" err="1">
                <a:ln>
                  <a:noFill/>
                </a:ln>
                <a:effectLst/>
                <a:ea typeface="Calibri" panose="020F0502020204030204" pitchFamily="34" charset="0"/>
                <a:cs typeface="Arial" panose="020B0604020202020204" pitchFamily="34" charset="0"/>
              </a:rPr>
              <a:t>eg</a:t>
            </a:r>
            <a:r>
              <a:rPr kumimoji="0" lang="en-AU" altLang="en-US" sz="1200" i="0" u="none" strike="noStrike" cap="none" normalizeH="0" baseline="0" dirty="0">
                <a:ln>
                  <a:noFill/>
                </a:ln>
                <a:effectLst/>
                <a:ea typeface="Calibri" panose="020F0502020204030204" pitchFamily="34" charset="0"/>
                <a:cs typeface="Arial" panose="020B0604020202020204" pitchFamily="34" charset="0"/>
              </a:rPr>
              <a:t> a cone, witches hat or hoop, approximately 5 to 10 metres away from a starting spot. Each student has 2</a:t>
            </a:r>
            <a:r>
              <a:rPr lang="en-AU" altLang="en-US" sz="1200" dirty="0">
                <a:ea typeface="Calibri" panose="020F0502020204030204" pitchFamily="34" charset="0"/>
                <a:cs typeface="Arial" panose="020B0604020202020204" pitchFamily="34" charset="0"/>
              </a:rPr>
              <a:t> or more </a:t>
            </a:r>
            <a:r>
              <a:rPr kumimoji="0" lang="en-AU" altLang="en-US" sz="1200" i="0" u="none" strike="noStrike" cap="none" normalizeH="0" baseline="0" dirty="0">
                <a:ln>
                  <a:noFill/>
                </a:ln>
                <a:effectLst/>
                <a:ea typeface="Calibri" panose="020F0502020204030204" pitchFamily="34" charset="0"/>
                <a:cs typeface="Arial" panose="020B0604020202020204" pitchFamily="34" charset="0"/>
              </a:rPr>
              <a:t>bean bags.</a:t>
            </a:r>
          </a:p>
          <a:p>
            <a:pPr marL="441325"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altLang="en-US" sz="1200" dirty="0">
                <a:ea typeface="Calibri" panose="020F0502020204030204" pitchFamily="34" charset="0"/>
                <a:cs typeface="Arial" panose="020B0604020202020204" pitchFamily="34" charset="0"/>
              </a:rPr>
              <a:t>One </a:t>
            </a:r>
            <a:r>
              <a:rPr kumimoji="0" lang="en-AU" altLang="en-US" sz="1200" i="0" u="none" strike="noStrike" cap="none" normalizeH="0" baseline="0" dirty="0">
                <a:ln>
                  <a:noFill/>
                </a:ln>
                <a:effectLst/>
                <a:ea typeface="Calibri" panose="020F0502020204030204" pitchFamily="34" charset="0"/>
                <a:cs typeface="Arial" panose="020B0604020202020204" pitchFamily="34" charset="0"/>
              </a:rPr>
              <a:t>player at a time from each team, throws their bean bag underarm or overarm at the target, aiming to get as close as possible</a:t>
            </a:r>
            <a:r>
              <a:rPr lang="en-AU" altLang="en-US" sz="1200" dirty="0">
                <a:ea typeface="Calibri" panose="020F0502020204030204" pitchFamily="34" charset="0"/>
                <a:cs typeface="Arial" panose="020B0604020202020204" pitchFamily="34" charset="0"/>
              </a:rPr>
              <a:t>.</a:t>
            </a:r>
            <a:endParaRPr kumimoji="0" lang="en-AU" altLang="en-US" sz="1200" i="0" u="none" strike="noStrike" cap="none" normalizeH="0" baseline="0" dirty="0">
              <a:ln>
                <a:noFill/>
              </a:ln>
              <a:effectLst/>
              <a:ea typeface="Calibri" panose="020F0502020204030204" pitchFamily="34" charset="0"/>
              <a:cs typeface="Arial" panose="020B0604020202020204" pitchFamily="34" charset="0"/>
            </a:endParaRPr>
          </a:p>
          <a:p>
            <a:pPr marL="441325"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AU" altLang="en-US" sz="1200" i="0" u="none" strike="noStrike" cap="none" normalizeH="0" baseline="0" dirty="0">
                <a:ln>
                  <a:noFill/>
                </a:ln>
                <a:effectLst/>
                <a:ea typeface="Calibri" panose="020F0502020204030204" pitchFamily="34" charset="0"/>
                <a:cs typeface="Arial" panose="020B0604020202020204" pitchFamily="34" charset="0"/>
              </a:rPr>
              <a:t>Play continues until all players have thrown their beanbags.</a:t>
            </a:r>
            <a:endParaRPr kumimoji="0" lang="en-US" altLang="en-US" sz="1200" b="1" i="0" u="none" strike="noStrike" cap="none" normalizeH="0" baseline="0" dirty="0">
              <a:ln>
                <a:noFill/>
              </a:ln>
              <a:solidFill>
                <a:srgbClr val="002664"/>
              </a:solidFill>
              <a:effectLst/>
              <a:ea typeface="Calibri" panose="020F0502020204030204" pitchFamily="34" charset="0"/>
              <a:cs typeface="Arial" panose="020B0604020202020204" pitchFamily="34" charset="0"/>
            </a:endParaRPr>
          </a:p>
          <a:p>
            <a:pPr eaLnBrk="0" fontAlgn="base" hangingPunct="0">
              <a:spcBef>
                <a:spcPct val="0"/>
              </a:spcBef>
              <a:spcAft>
                <a:spcPts val="600"/>
              </a:spcAft>
            </a:pPr>
            <a:r>
              <a:rPr lang="en-AU" sz="1200" b="1" dirty="0">
                <a:solidFill>
                  <a:srgbClr val="002664"/>
                </a:solidFill>
                <a:ea typeface="Calibri" panose="020F0502020204030204" pitchFamily="34" charset="0"/>
                <a:cs typeface="Arial" panose="020B0604020202020204" pitchFamily="34" charset="0"/>
              </a:rPr>
              <a:t>Suggested variations to the game</a:t>
            </a:r>
          </a:p>
          <a:p>
            <a:pPr marL="447675" marR="0" lvl="0" indent="-184150" algn="l" defTabSz="914400" rtl="0" eaLnBrk="0" fontAlgn="base" latinLnBrk="0" hangingPunct="0">
              <a:lnSpc>
                <a:spcPct val="100000"/>
              </a:lnSpc>
              <a:spcBef>
                <a:spcPct val="0"/>
              </a:spcBef>
              <a:buClrTx/>
              <a:buSzTx/>
              <a:buFont typeface="Arial" panose="020B0604020202020204" pitchFamily="34" charset="0"/>
              <a:buChar char="•"/>
              <a:tabLst/>
            </a:pPr>
            <a:r>
              <a:rPr lang="en-US" altLang="en-US" sz="1200" dirty="0">
                <a:ea typeface="Arial" panose="020B0604020202020204" pitchFamily="34" charset="0"/>
                <a:cs typeface="Arial" panose="020B0604020202020204" pitchFamily="34" charset="0"/>
              </a:rPr>
              <a:t>Vary the size and distance of the t</a:t>
            </a:r>
            <a:r>
              <a:rPr kumimoji="0" lang="en-US" altLang="en-US" sz="1200" b="0" i="0" u="none" strike="noStrike" cap="none" normalizeH="0" baseline="0" dirty="0">
                <a:ln>
                  <a:noFill/>
                </a:ln>
                <a:solidFill>
                  <a:schemeClr val="tx1"/>
                </a:solidFill>
                <a:effectLst/>
                <a:ea typeface="Arial" panose="020B0604020202020204" pitchFamily="34" charset="0"/>
                <a:cs typeface="Arial" panose="020B0604020202020204" pitchFamily="34" charset="0"/>
              </a:rPr>
              <a:t>arget.</a:t>
            </a:r>
            <a:endParaRPr lang="en-AU" altLang="en-US" sz="1200" dirty="0">
              <a:ea typeface="Arial" panose="020B0604020202020204" pitchFamily="34" charset="0"/>
              <a:cs typeface="Arial" panose="020B0604020202020204" pitchFamily="34" charset="0"/>
            </a:endParaRPr>
          </a:p>
          <a:p>
            <a:pPr marL="447675" marR="0" lvl="0" indent="-184150" algn="l" defTabSz="914400" rtl="0" eaLnBrk="0" fontAlgn="base" latinLnBrk="0" hangingPunct="0">
              <a:lnSpc>
                <a:spcPct val="100000"/>
              </a:lnSpc>
              <a:spcBef>
                <a:spcPct val="0"/>
              </a:spcBef>
              <a:buClrTx/>
              <a:buSzTx/>
              <a:buFont typeface="Arial" panose="020B0604020202020204" pitchFamily="34" charset="0"/>
              <a:buChar char="•"/>
              <a:tabLst/>
            </a:pPr>
            <a:r>
              <a:rPr lang="en-AU" altLang="en-US" sz="1200" dirty="0">
                <a:ea typeface="Arial" panose="020B0604020202020204" pitchFamily="34" charset="0"/>
                <a:cs typeface="Arial" panose="020B0604020202020204" pitchFamily="34" charset="0"/>
              </a:rPr>
              <a:t>Include a time allocation for each round.</a:t>
            </a:r>
          </a:p>
          <a:p>
            <a:pPr marL="263525" marR="25400"/>
            <a:endParaRPr lang="en-AU" sz="1200" dirty="0">
              <a:latin typeface="Public Sans Light"/>
              <a:ea typeface="Arial" panose="020B0604020202020204" pitchFamily="34" charset="0"/>
              <a:cs typeface="Arial"/>
            </a:endParaRPr>
          </a:p>
          <a:p>
            <a:pPr marL="263525" marR="25400"/>
            <a:r>
              <a:rPr lang="en-AU" sz="1200" dirty="0">
                <a:latin typeface="Public Sans Light"/>
                <a:ea typeface="Arial" panose="020B0604020202020204" pitchFamily="34" charset="0"/>
                <a:cs typeface="Arial"/>
              </a:rPr>
              <a:t>Teachers can apply</a:t>
            </a:r>
            <a:r>
              <a:rPr lang="en-AU" sz="1200" dirty="0">
                <a:solidFill>
                  <a:srgbClr val="002664"/>
                </a:solidFill>
                <a:latin typeface="Public Sans Light"/>
                <a:ea typeface="Arial" panose="020B0604020202020204" pitchFamily="34" charset="0"/>
                <a:cs typeface="Arial"/>
              </a:rPr>
              <a:t> </a:t>
            </a:r>
            <a:r>
              <a:rPr lang="en-AU" sz="1200" dirty="0">
                <a:solidFill>
                  <a:srgbClr val="002664"/>
                </a:solidFill>
                <a:latin typeface="Public Sans Ligh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djustments</a:t>
            </a:r>
            <a:r>
              <a:rPr lang="en-AU" sz="1200" dirty="0">
                <a:solidFill>
                  <a:srgbClr val="002664"/>
                </a:solidFill>
                <a:effectLst/>
                <a:latin typeface="Public Sans Light"/>
                <a:ea typeface="Arial" panose="020B0604020202020204" pitchFamily="34" charset="0"/>
                <a:cs typeface="Arial"/>
              </a:rPr>
              <a:t> </a:t>
            </a:r>
            <a:r>
              <a:rPr lang="en-AU" sz="1200" dirty="0">
                <a:effectLst/>
                <a:latin typeface="Public Sans Light"/>
                <a:ea typeface="Arial" panose="020B0604020202020204" pitchFamily="34" charset="0"/>
                <a:cs typeface="Arial"/>
              </a:rPr>
              <a:t>to support the development of the underarm and overarm throw. </a:t>
            </a:r>
            <a:r>
              <a:rPr lang="en-AU" sz="1200" dirty="0">
                <a:latin typeface="+mj-lt"/>
              </a:rPr>
              <a:t>Teachers can use the fundamental movement skills content in combination with </a:t>
            </a:r>
            <a:r>
              <a:rPr lang="en-AU" sz="1200" dirty="0">
                <a:solidFill>
                  <a:srgbClr val="002664"/>
                </a:solidFill>
                <a:latin typeface="+mj-lt"/>
                <a:hlinkClick r:id="rId6">
                  <a:extLst>
                    <a:ext uri="{A12FA001-AC4F-418D-AE19-62706E023703}">
                      <ahyp:hlinkClr xmlns:ahyp="http://schemas.microsoft.com/office/drawing/2018/hyperlinkcolor" val="tx"/>
                    </a:ext>
                  </a:extLst>
                </a:hlinkClick>
              </a:rPr>
              <a:t>complementary content</a:t>
            </a:r>
            <a:r>
              <a:rPr lang="en-AU" sz="1200" dirty="0">
                <a:latin typeface="+mj-lt"/>
              </a:rPr>
              <a:t> to meet the needs of some students with physical disability. </a:t>
            </a:r>
            <a:endParaRPr lang="en-AU" sz="1200" dirty="0">
              <a:solidFill>
                <a:srgbClr val="22272B"/>
              </a:solidFill>
              <a:latin typeface="+mj-lt"/>
            </a:endParaRPr>
          </a:p>
          <a:p>
            <a:pPr marL="438150" marR="25400" indent="-171450">
              <a:buFont typeface="Arial" panose="020B0604020202020204" pitchFamily="34" charset="0"/>
              <a:buChar char="•"/>
            </a:pPr>
            <a:endParaRPr lang="en-AU" altLang="en-US" sz="1200" dirty="0">
              <a:ea typeface="Arial" panose="020B0604020202020204" pitchFamily="34" charset="0"/>
              <a:cs typeface="Arial" panose="020B0604020202020204" pitchFamily="34" charset="0"/>
            </a:endParaRPr>
          </a:p>
          <a:p>
            <a:pPr eaLnBrk="0" fontAlgn="base" hangingPunct="0">
              <a:spcBef>
                <a:spcPct val="0"/>
              </a:spcBef>
              <a:spcAft>
                <a:spcPts val="600"/>
              </a:spcAft>
            </a:pPr>
            <a:r>
              <a:rPr kumimoji="0" lang="en-US" altLang="en-US" sz="1200" b="1" i="0" u="none" strike="noStrike" cap="none" normalizeH="0" baseline="0" dirty="0">
                <a:ln>
                  <a:noFill/>
                </a:ln>
                <a:solidFill>
                  <a:srgbClr val="002060"/>
                </a:solidFill>
                <a:effectLst/>
                <a:ea typeface="Calibri" panose="020F0502020204030204" pitchFamily="34" charset="0"/>
                <a:cs typeface="Arial" panose="020B0604020202020204" pitchFamily="34" charset="0"/>
              </a:rPr>
              <a:t>Suggested vocabulary: </a:t>
            </a:r>
            <a:r>
              <a:rPr kumimoji="0" lang="en-US" altLang="en-US" sz="1200" b="0" i="0" u="none" strike="noStrike" cap="none" normalizeH="0" baseline="0" dirty="0">
                <a:ln>
                  <a:noFill/>
                </a:ln>
                <a:effectLst/>
                <a:ea typeface="Calibri" panose="020F0502020204030204" pitchFamily="34" charset="0"/>
                <a:cs typeface="Arial" panose="020B0604020202020204" pitchFamily="34" charset="0"/>
              </a:rPr>
              <a:t>aim, target, control</a:t>
            </a:r>
            <a:r>
              <a:rPr kumimoji="0" lang="en-AU" altLang="en-US" sz="1200" b="0" i="0" u="none" strike="noStrike" cap="none" normalizeH="0" baseline="0" dirty="0">
                <a:ln>
                  <a:noFill/>
                </a:ln>
                <a:effectLst/>
                <a:ea typeface="Calibri" panose="020F0502020204030204" pitchFamily="34" charset="0"/>
                <a:cs typeface="Arial" panose="020B0604020202020204" pitchFamily="34" charset="0"/>
              </a:rPr>
              <a:t>, rotate, towards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2664"/>
                </a:solidFill>
                <a:effectLst/>
                <a:ea typeface="Calibri" panose="020F0502020204030204" pitchFamily="34" charset="0"/>
                <a:cs typeface="Arial" panose="020B0604020202020204" pitchFamily="34" charset="0"/>
              </a:rPr>
              <a:t>Equipment per group:</a:t>
            </a:r>
            <a:r>
              <a:rPr kumimoji="0" lang="en-US" altLang="en-US" sz="1200" i="0" u="none" strike="noStrike" cap="none" normalizeH="0" baseline="0" dirty="0">
                <a:ln>
                  <a:noFill/>
                </a:ln>
                <a:effectLst/>
                <a:ea typeface="Calibri" panose="020F0502020204030204" pitchFamily="34" charset="0"/>
                <a:cs typeface="Arial" panose="020B0604020202020204" pitchFamily="34" charset="0"/>
              </a:rPr>
              <a:t> one to 2 or more </a:t>
            </a:r>
            <a:r>
              <a:rPr kumimoji="0" lang="en-US" altLang="en-US" sz="1200" b="0" i="0" u="none" strike="noStrike" cap="none" normalizeH="0" baseline="0" dirty="0">
                <a:ln>
                  <a:noFill/>
                </a:ln>
                <a:effectLst/>
                <a:ea typeface="Calibri" panose="020F0502020204030204" pitchFamily="34" charset="0"/>
                <a:cs typeface="Arial" panose="020B0604020202020204" pitchFamily="34" charset="0"/>
              </a:rPr>
              <a:t>bean bags</a:t>
            </a:r>
            <a:r>
              <a:rPr lang="en-US" altLang="en-US" sz="1200" dirty="0">
                <a:ea typeface="Calibri" panose="020F0502020204030204" pitchFamily="34" charset="0"/>
                <a:cs typeface="Arial" panose="020B0604020202020204" pitchFamily="34" charset="0"/>
              </a:rPr>
              <a:t> per student,</a:t>
            </a:r>
            <a:r>
              <a:rPr kumimoji="0" lang="en-US" altLang="en-US" sz="1200" b="0" i="0" u="none" strike="noStrike" cap="none" normalizeH="0" baseline="0" dirty="0">
                <a:ln>
                  <a:noFill/>
                </a:ln>
                <a:effectLst/>
                <a:ea typeface="Calibri" panose="020F0502020204030204" pitchFamily="34" charset="0"/>
                <a:cs typeface="Arial" panose="020B0604020202020204" pitchFamily="34" charset="0"/>
              </a:rPr>
              <a:t> one cone or hoop</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spc="-10" dirty="0">
              <a:solidFill>
                <a:srgbClr val="002664"/>
              </a:solidFill>
              <a:latin typeface="Public Sans Light"/>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791F6D4-4260-FBBF-DCE3-13F5277922B6}"/>
              </a:ext>
            </a:extLst>
          </p:cNvPr>
          <p:cNvSpPr>
            <a:spLocks noChangeArrowheads="1"/>
          </p:cNvSpPr>
          <p:nvPr/>
        </p:nvSpPr>
        <p:spPr bwMode="auto">
          <a:xfrm>
            <a:off x="375611" y="1765951"/>
            <a:ext cx="6962119" cy="600092"/>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rgbClr val="002664"/>
                </a:solidFill>
                <a:effectLst/>
                <a:latin typeface="Public Sans Light"/>
                <a:ea typeface="Calibri" panose="020F0502020204030204" pitchFamily="34" charset="0"/>
                <a:cs typeface="Calibri" panose="020F0502020204030204" pitchFamily="34" charset="0"/>
              </a:rPr>
              <a:t>Students throw a bean bag or object underarm or overarm, to land and/or roll as close as possible to a marker.</a:t>
            </a:r>
          </a:p>
        </p:txBody>
      </p:sp>
      <p:sp>
        <p:nvSpPr>
          <p:cNvPr id="35" name="Rectangle: Rounded Corners 34">
            <a:extLst>
              <a:ext uri="{FF2B5EF4-FFF2-40B4-BE49-F238E27FC236}">
                <a16:creationId xmlns:a16="http://schemas.microsoft.com/office/drawing/2014/main" id="{C27A493B-FA1A-83EB-BA88-CE225CF7154D}"/>
              </a:ext>
            </a:extLst>
          </p:cNvPr>
          <p:cNvSpPr/>
          <p:nvPr/>
        </p:nvSpPr>
        <p:spPr>
          <a:xfrm>
            <a:off x="334014" y="1377725"/>
            <a:ext cx="7152635" cy="5013550"/>
          </a:xfrm>
          <a:prstGeom prst="roundRect">
            <a:avLst>
              <a:gd name="adj" fmla="val 5021"/>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2" name="TextBox 21">
            <a:extLst>
              <a:ext uri="{FF2B5EF4-FFF2-40B4-BE49-F238E27FC236}">
                <a16:creationId xmlns:a16="http://schemas.microsoft.com/office/drawing/2014/main" id="{60974795-A74F-4438-C63F-DCEE32B62750}"/>
              </a:ext>
            </a:extLst>
          </p:cNvPr>
          <p:cNvSpPr txBox="1"/>
          <p:nvPr/>
        </p:nvSpPr>
        <p:spPr>
          <a:xfrm>
            <a:off x="413794" y="108323"/>
            <a:ext cx="11011899"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200" b="1" i="0" u="none" strike="noStrike" cap="none" normalizeH="0" baseline="0">
                <a:ln>
                  <a:noFill/>
                </a:ln>
                <a:solidFill>
                  <a:srgbClr val="002664"/>
                </a:solidFill>
                <a:effectLst/>
                <a:latin typeface="Arial" panose="020B0604020202020204" pitchFamily="34" charset="0"/>
                <a:ea typeface="Calibri" panose="020F0502020204030204" pitchFamily="34" charset="0"/>
                <a:cs typeface="Arial" panose="020B0604020202020204" pitchFamily="34" charset="0"/>
              </a:rPr>
              <a:t>Early Stage 1 </a:t>
            </a:r>
            <a:r>
              <a:rPr lang="en-AU" altLang="en-US" sz="2200" b="1">
                <a:solidFill>
                  <a:srgbClr val="002664"/>
                </a:solidFill>
                <a:latin typeface="Arial" panose="020B0604020202020204" pitchFamily="34" charset="0"/>
                <a:ea typeface="Calibri" panose="020F0502020204030204" pitchFamily="34" charset="0"/>
                <a:cs typeface="Arial" panose="020B0604020202020204" pitchFamily="34" charset="0"/>
              </a:rPr>
              <a:t>–Term 3</a:t>
            </a:r>
            <a:endParaRPr kumimoji="0" lang="en-AU" altLang="en-US" sz="2200" b="1" i="0" u="none" strike="noStrike" cap="none" normalizeH="0" baseline="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2F5A132C-8692-F5B8-9526-D8E0AFD63F57}"/>
              </a:ext>
            </a:extLst>
          </p:cNvPr>
          <p:cNvSpPr/>
          <p:nvPr/>
        </p:nvSpPr>
        <p:spPr>
          <a:xfrm>
            <a:off x="334015" y="704839"/>
            <a:ext cx="10733316" cy="506627"/>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65113">
              <a:lnSpc>
                <a:spcPct val="150000"/>
              </a:lnSpc>
            </a:pPr>
            <a:r>
              <a:rPr lang="en-AU" b="1" dirty="0">
                <a:solidFill>
                  <a:srgbClr val="002664"/>
                </a:solidFill>
              </a:rPr>
              <a:t>Syllabus content: </a:t>
            </a:r>
            <a:r>
              <a:rPr lang="en-AU" dirty="0">
                <a:solidFill>
                  <a:srgbClr val="002664"/>
                </a:solidFill>
              </a:rPr>
              <a:t>Throw underarm and overarm towards a target from a stationary position </a:t>
            </a:r>
          </a:p>
          <a:p>
            <a:pPr>
              <a:lnSpc>
                <a:spcPct val="150000"/>
              </a:lnSpc>
            </a:pPr>
            <a:endParaRPr lang="en-AU" dirty="0">
              <a:solidFill>
                <a:srgbClr val="002664"/>
              </a:solidFill>
            </a:endParaRPr>
          </a:p>
          <a:p>
            <a:pPr algn="ctr">
              <a:lnSpc>
                <a:spcPct val="150000"/>
              </a:lnSpc>
            </a:pPr>
            <a:r>
              <a:rPr lang="en-AU" dirty="0">
                <a:solidFill>
                  <a:srgbClr val="002664"/>
                </a:solidFill>
              </a:rPr>
              <a:t> </a:t>
            </a:r>
          </a:p>
        </p:txBody>
      </p:sp>
      <p:sp>
        <p:nvSpPr>
          <p:cNvPr id="31" name="Rectangle: Rounded Corners 30">
            <a:extLst>
              <a:ext uri="{FF2B5EF4-FFF2-40B4-BE49-F238E27FC236}">
                <a16:creationId xmlns:a16="http://schemas.microsoft.com/office/drawing/2014/main" id="{221B8001-BF81-7F90-11FD-77DBC81809D1}"/>
              </a:ext>
            </a:extLst>
          </p:cNvPr>
          <p:cNvSpPr/>
          <p:nvPr/>
        </p:nvSpPr>
        <p:spPr>
          <a:xfrm>
            <a:off x="7754623" y="1377410"/>
            <a:ext cx="4191879" cy="5013550"/>
          </a:xfrm>
          <a:prstGeom prst="roundRect">
            <a:avLst>
              <a:gd name="adj" fmla="val 5103"/>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nvGrpSpPr>
          <p:cNvPr id="2" name="Group 1">
            <a:extLst>
              <a:ext uri="{FF2B5EF4-FFF2-40B4-BE49-F238E27FC236}">
                <a16:creationId xmlns:a16="http://schemas.microsoft.com/office/drawing/2014/main" id="{6537AB9C-7DD1-004F-19F9-43D6D8374C46}"/>
              </a:ext>
            </a:extLst>
          </p:cNvPr>
          <p:cNvGrpSpPr/>
          <p:nvPr/>
        </p:nvGrpSpPr>
        <p:grpSpPr>
          <a:xfrm>
            <a:off x="8325772" y="1222703"/>
            <a:ext cx="3321936" cy="1860385"/>
            <a:chOff x="7980064" y="1250747"/>
            <a:chExt cx="4063121" cy="2232238"/>
          </a:xfrm>
        </p:grpSpPr>
        <p:pic>
          <p:nvPicPr>
            <p:cNvPr id="8" name="Picture 7" descr="A person, wearing a hat, holding a ball in one hand at the hip, with one leg forward and the other leg behind, slightly bent. Lines and dots connect to show the position of parts of the body.">
              <a:extLst>
                <a:ext uri="{FF2B5EF4-FFF2-40B4-BE49-F238E27FC236}">
                  <a16:creationId xmlns:a16="http://schemas.microsoft.com/office/drawing/2014/main" id="{E4219F1E-FE51-AF11-A1CB-356B7C322780}"/>
                </a:ext>
              </a:extLst>
            </p:cNvPr>
            <p:cNvPicPr>
              <a:picLocks noChangeAspect="1"/>
            </p:cNvPicPr>
            <p:nvPr/>
          </p:nvPicPr>
          <p:blipFill>
            <a:blip r:embed="rId7">
              <a:extLst>
                <a:ext uri="{28A0092B-C50C-407E-A947-70E740481C1C}">
                  <a14:useLocalDpi xmlns:a14="http://schemas.microsoft.com/office/drawing/2010/main" val="0"/>
                </a:ext>
              </a:extLst>
            </a:blip>
            <a:srcRect r="19875"/>
            <a:stretch/>
          </p:blipFill>
          <p:spPr>
            <a:xfrm>
              <a:off x="7980064" y="1290065"/>
              <a:ext cx="1555326" cy="2151955"/>
            </a:xfrm>
            <a:prstGeom prst="rect">
              <a:avLst/>
            </a:prstGeom>
          </p:spPr>
        </p:pic>
        <p:pic>
          <p:nvPicPr>
            <p:cNvPr id="9" name="Picture 8" descr=": A person, wearing a hat. One arm is bent, holding a ball, and the other arm is pointing forward. One leg is straight, and the other knee slightly bent. Lines and dots connect to show the position of parts of the body.">
              <a:extLst>
                <a:ext uri="{FF2B5EF4-FFF2-40B4-BE49-F238E27FC236}">
                  <a16:creationId xmlns:a16="http://schemas.microsoft.com/office/drawing/2014/main" id="{409C9333-ED30-88C8-93A9-B0A6755702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3042" y="1250747"/>
              <a:ext cx="2010143" cy="2232238"/>
            </a:xfrm>
            <a:prstGeom prst="rect">
              <a:avLst/>
            </a:prstGeom>
          </p:spPr>
        </p:pic>
      </p:grpSp>
      <p:sp>
        <p:nvSpPr>
          <p:cNvPr id="10" name="TextBox 9">
            <a:extLst>
              <a:ext uri="{FF2B5EF4-FFF2-40B4-BE49-F238E27FC236}">
                <a16:creationId xmlns:a16="http://schemas.microsoft.com/office/drawing/2014/main" id="{26CD8947-2CC0-0364-F8F0-57B093D679E1}"/>
              </a:ext>
            </a:extLst>
          </p:cNvPr>
          <p:cNvSpPr txBox="1"/>
          <p:nvPr/>
        </p:nvSpPr>
        <p:spPr>
          <a:xfrm>
            <a:off x="7789267" y="3048948"/>
            <a:ext cx="2010142" cy="2587311"/>
          </a:xfrm>
          <a:prstGeom prst="rect">
            <a:avLst/>
          </a:prstGeom>
          <a:noFill/>
        </p:spPr>
        <p:txBody>
          <a:bodyPr wrap="square">
            <a:spAutoFit/>
          </a:bodyPr>
          <a:lstStyle/>
          <a:p>
            <a:pPr marL="0" marR="25400" lvl="0" indent="0" algn="ctr">
              <a:lnSpc>
                <a:spcPct val="115000"/>
              </a:lnSpc>
              <a:buFont typeface="Symbol" panose="05050102010706020507" pitchFamily="18" charset="2"/>
              <a:buNone/>
            </a:pPr>
            <a:r>
              <a:rPr lang="en-AU" sz="1100" b="1" dirty="0">
                <a:solidFill>
                  <a:srgbClr val="002060"/>
                </a:solidFill>
                <a:effectLst/>
                <a:latin typeface="Public Sans"/>
                <a:ea typeface="Arial" panose="020B0604020202020204" pitchFamily="34" charset="0"/>
              </a:rPr>
              <a:t>Underarm </a:t>
            </a:r>
          </a:p>
          <a:p>
            <a:pPr marL="0" marR="25400" lvl="0" indent="0">
              <a:lnSpc>
                <a:spcPct val="115000"/>
              </a:lnSpc>
              <a:buFont typeface="Symbol" panose="05050102010706020507" pitchFamily="18" charset="2"/>
              <a:buNone/>
            </a:pPr>
            <a:endParaRPr lang="en-AU" sz="1100" dirty="0">
              <a:effectLst/>
              <a:latin typeface="Public Sans"/>
              <a:ea typeface="Arial" panose="020B0604020202020204" pitchFamily="34" charset="0"/>
            </a:endParaRPr>
          </a:p>
          <a:p>
            <a:pPr marL="342900" marR="25400" lvl="0" indent="-342900">
              <a:lnSpc>
                <a:spcPct val="115000"/>
              </a:lnSpc>
              <a:buFont typeface="Symbol" panose="05050102010706020507" pitchFamily="18" charset="2"/>
              <a:buChar char=""/>
            </a:pPr>
            <a:r>
              <a:rPr lang="en-AU" sz="1200" dirty="0">
                <a:effectLst/>
                <a:latin typeface="Public Sans"/>
                <a:ea typeface="Arial" panose="020B0604020202020204" pitchFamily="34" charset="0"/>
              </a:rPr>
              <a:t>Shoulders and hip facing towards target </a:t>
            </a:r>
          </a:p>
          <a:p>
            <a:pPr marL="342900" marR="25400" lvl="0" indent="-342900">
              <a:lnSpc>
                <a:spcPct val="115000"/>
              </a:lnSpc>
              <a:buFont typeface="Symbol" panose="05050102010706020507" pitchFamily="18" charset="2"/>
              <a:buChar char=""/>
            </a:pPr>
            <a:r>
              <a:rPr lang="en-AU" sz="1200" dirty="0">
                <a:effectLst/>
                <a:latin typeface="Public Sans"/>
                <a:ea typeface="Arial" panose="020B0604020202020204" pitchFamily="34" charset="0"/>
              </a:rPr>
              <a:t>Eyes focus on target  throughout the throw</a:t>
            </a:r>
          </a:p>
          <a:p>
            <a:pPr marL="342900" marR="25400" lvl="0" indent="-342900">
              <a:lnSpc>
                <a:spcPct val="115000"/>
              </a:lnSpc>
              <a:buFont typeface="Symbol" panose="05050102010706020507" pitchFamily="18" charset="2"/>
              <a:buChar char=""/>
            </a:pPr>
            <a:r>
              <a:rPr lang="en-AU" sz="1200" dirty="0">
                <a:effectLst/>
                <a:latin typeface="Public Sans"/>
                <a:ea typeface="Arial" panose="020B0604020202020204" pitchFamily="34" charset="0"/>
              </a:rPr>
              <a:t>Steps towards target with foot opposite throwing arm</a:t>
            </a:r>
          </a:p>
          <a:p>
            <a:pPr marL="342900" marR="25400" lvl="0" indent="-342900">
              <a:lnSpc>
                <a:spcPct val="115000"/>
              </a:lnSpc>
              <a:buFont typeface="Symbol" panose="05050102010706020507" pitchFamily="18" charset="2"/>
              <a:buChar char=""/>
            </a:pPr>
            <a:r>
              <a:rPr lang="en-AU" sz="1200" dirty="0">
                <a:effectLst/>
                <a:latin typeface="Public Sans"/>
                <a:ea typeface="Arial" panose="020B0604020202020204" pitchFamily="34" charset="0"/>
              </a:rPr>
              <a:t>Throwing arm follows through past hip and away from the body</a:t>
            </a:r>
            <a:endParaRPr lang="en-AU" sz="1200" b="1" spc="-10" dirty="0">
              <a:solidFill>
                <a:srgbClr val="002664"/>
              </a:solidFill>
              <a:effectLst/>
              <a:latin typeface="Public Sans"/>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FECD90D-D7E3-6C26-1987-20E51815DF5C}"/>
              </a:ext>
            </a:extLst>
          </p:cNvPr>
          <p:cNvSpPr txBox="1"/>
          <p:nvPr/>
        </p:nvSpPr>
        <p:spPr>
          <a:xfrm>
            <a:off x="9679242" y="3042408"/>
            <a:ext cx="2360111" cy="2799677"/>
          </a:xfrm>
          <a:prstGeom prst="rect">
            <a:avLst/>
          </a:prstGeom>
          <a:noFill/>
        </p:spPr>
        <p:txBody>
          <a:bodyPr wrap="square">
            <a:spAutoFit/>
          </a:bodyPr>
          <a:lstStyle/>
          <a:p>
            <a:pPr marL="0" marR="25400" lvl="0" indent="0" algn="ctr">
              <a:lnSpc>
                <a:spcPct val="115000"/>
              </a:lnSpc>
              <a:buFont typeface="Symbol" panose="05050102010706020507" pitchFamily="18" charset="2"/>
              <a:buNone/>
            </a:pPr>
            <a:r>
              <a:rPr lang="en-AU" sz="1100" b="1" dirty="0">
                <a:solidFill>
                  <a:srgbClr val="002060"/>
                </a:solidFill>
                <a:effectLst/>
                <a:latin typeface="Public Sans"/>
                <a:ea typeface="Arial" panose="020B0604020202020204" pitchFamily="34" charset="0"/>
              </a:rPr>
              <a:t>Overarm</a:t>
            </a:r>
          </a:p>
          <a:p>
            <a:pPr marL="0" marR="25400" lvl="0" indent="0" algn="ctr">
              <a:lnSpc>
                <a:spcPct val="115000"/>
              </a:lnSpc>
              <a:buFont typeface="Symbol" panose="05050102010706020507" pitchFamily="18" charset="2"/>
              <a:buNone/>
            </a:pPr>
            <a:endParaRPr lang="en-AU" sz="1100" b="1" dirty="0">
              <a:solidFill>
                <a:srgbClr val="002060"/>
              </a:solidFill>
              <a:effectLst/>
              <a:latin typeface="Public Sans"/>
              <a:ea typeface="Arial" panose="020B0604020202020204" pitchFamily="34" charset="0"/>
            </a:endParaRPr>
          </a:p>
          <a:p>
            <a:pPr marL="342900" marR="25400" indent="-342900">
              <a:lnSpc>
                <a:spcPct val="115000"/>
              </a:lnSpc>
              <a:buFont typeface="Symbol" panose="05050102010706020507" pitchFamily="18" charset="2"/>
              <a:buChar char=""/>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Stand side-on to target</a:t>
            </a:r>
          </a:p>
          <a:p>
            <a:pPr marL="342900" marR="25400" indent="-342900">
              <a:lnSpc>
                <a:spcPct val="115000"/>
              </a:lnSpc>
              <a:buFont typeface="Symbol" panose="05050102010706020507" pitchFamily="18" charset="2"/>
              <a:buChar char=""/>
              <a:defRPr/>
            </a:pPr>
            <a:r>
              <a:rPr lang="en-AU" sz="1200" dirty="0">
                <a:solidFill>
                  <a:srgbClr val="22272B"/>
                </a:solidFill>
                <a:latin typeface="Public Sans"/>
              </a:rPr>
              <a:t>Throwing arm moves in a downward and backward arc</a:t>
            </a:r>
            <a:endPar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Hips then shoulders rotate</a:t>
            </a:r>
          </a:p>
          <a:p>
            <a:pPr marL="342900" marR="25400" indent="-342900">
              <a:lnSpc>
                <a:spcPct val="115000"/>
              </a:lnSpc>
              <a:buFont typeface="Symbol" panose="05050102010706020507" pitchFamily="18" charset="2"/>
              <a:buChar char=""/>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down and across the body</a:t>
            </a:r>
            <a:endParaRPr lang="en-AU" sz="1200" b="1" dirty="0">
              <a:solidFill>
                <a:srgbClr val="002664"/>
              </a:solidFill>
              <a:latin typeface="Arial" panose="020B0604020202020204" pitchFamily="34" charset="0"/>
              <a:ea typeface="Arial" panose="020B0604020202020204" pitchFamily="34" charset="0"/>
            </a:endParaRPr>
          </a:p>
        </p:txBody>
      </p:sp>
      <p:sp>
        <p:nvSpPr>
          <p:cNvPr id="16" name="TextBox 15">
            <a:extLst>
              <a:ext uri="{FF2B5EF4-FFF2-40B4-BE49-F238E27FC236}">
                <a16:creationId xmlns:a16="http://schemas.microsoft.com/office/drawing/2014/main" id="{32380ACA-808D-7250-7DA7-B44A680E9FA7}"/>
              </a:ext>
            </a:extLst>
          </p:cNvPr>
          <p:cNvSpPr txBox="1"/>
          <p:nvPr/>
        </p:nvSpPr>
        <p:spPr>
          <a:xfrm>
            <a:off x="493671" y="1404782"/>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4:</a:t>
            </a:r>
            <a:r>
              <a:rPr kumimoji="0" lang="en-US" altLang="en-US" b="1"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 Bullseye!</a:t>
            </a:r>
          </a:p>
        </p:txBody>
      </p:sp>
      <p:pic>
        <p:nvPicPr>
          <p:cNvPr id="28" name="Picture 27" descr="The grass icon indicates that the activity can be played on a soft surface. &#10;">
            <a:extLst>
              <a:ext uri="{FF2B5EF4-FFF2-40B4-BE49-F238E27FC236}">
                <a16:creationId xmlns:a16="http://schemas.microsoft.com/office/drawing/2014/main" id="{5A996688-0AC6-3530-DC45-A566893C9CA3}"/>
              </a:ext>
            </a:extLst>
          </p:cNvPr>
          <p:cNvPicPr>
            <a:picLocks noChangeAspect="1"/>
          </p:cNvPicPr>
          <p:nvPr/>
        </p:nvPicPr>
        <p:blipFill>
          <a:blip r:embed="rId9">
            <a:extLst>
              <a:ext uri="{BEBA8EAE-BF5A-486C-A8C5-ECC9F3942E4B}">
                <a14:imgProps xmlns:a14="http://schemas.microsoft.com/office/drawing/2010/main">
                  <a14:imgLayer r:embed="rId10">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576165" y="1392354"/>
            <a:ext cx="355717" cy="355717"/>
          </a:xfrm>
          <a:prstGeom prst="rect">
            <a:avLst/>
          </a:prstGeom>
          <a:noFill/>
        </p:spPr>
      </p:pic>
    </p:spTree>
    <p:extLst>
      <p:ext uri="{BB962C8B-B14F-4D97-AF65-F5344CB8AC3E}">
        <p14:creationId xmlns:p14="http://schemas.microsoft.com/office/powerpoint/2010/main" val="1151049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C15920-0711-2D67-0495-614587281931}"/>
              </a:ext>
            </a:extLst>
          </p:cNvPr>
          <p:cNvSpPr txBox="1">
            <a:spLocks/>
          </p:cNvSpPr>
          <p:nvPr/>
        </p:nvSpPr>
        <p:spPr>
          <a:xfrm>
            <a:off x="469945" y="4545513"/>
            <a:ext cx="2296642" cy="1161855"/>
          </a:xfrm>
          <a:prstGeom prst="rect">
            <a:avLst/>
          </a:prstGeom>
        </p:spPr>
        <p:txBody>
          <a:bodyPr vert="horz" lIns="0" tIns="0" rIns="0" bIns="0" rtlCol="0" anchor="t">
            <a:normAutofit fontScale="25000" lnSpcReduction="20000"/>
          </a:bodyPr>
          <a:lstStyle>
            <a:lvl1pPr algn="l" defTabSz="914377" rtl="0" eaLnBrk="1" latinLnBrk="0" hangingPunct="1">
              <a:lnSpc>
                <a:spcPct val="90000"/>
              </a:lnSpc>
              <a:spcBef>
                <a:spcPct val="0"/>
              </a:spcBef>
              <a:buNone/>
              <a:defRPr lang="en-AU" sz="4800" b="0" i="0" kern="1200" dirty="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lang="en-AU" sz="6200" dirty="0">
              <a:solidFill>
                <a:srgbClr val="FFFFFF"/>
              </a:solidFill>
              <a:latin typeface="Public Sans Light"/>
            </a:endParaRPr>
          </a:p>
          <a:p>
            <a:pPr marL="352425" marR="0" lvl="0" indent="-352425" algn="l" defTabSz="914377" rtl="0" eaLnBrk="1" fontAlgn="auto" latinLnBrk="0" hangingPunct="1">
              <a:lnSpc>
                <a:spcPct val="170000"/>
              </a:lnSpc>
              <a:spcBef>
                <a:spcPct val="0"/>
              </a:spcBef>
              <a:spcAft>
                <a:spcPts val="0"/>
              </a:spcAft>
              <a:buClrTx/>
              <a:buSzTx/>
              <a:buFont typeface="Arial" panose="020B0604020202020204" pitchFamily="34" charset="0"/>
              <a:buChar char="•"/>
              <a:tabLst/>
              <a:defRPr/>
            </a:pPr>
            <a:r>
              <a:rPr kumimoji="0" lang="en-AU" sz="8000" b="1" i="0" u="none" strike="noStrike" kern="1200" cap="none" spc="0" normalizeH="0" baseline="0" noProof="0" dirty="0">
                <a:ln>
                  <a:noFill/>
                </a:ln>
                <a:solidFill>
                  <a:srgbClr val="FFFFFF"/>
                </a:solidFill>
                <a:effectLst/>
                <a:uLnTx/>
                <a:uFillTx/>
                <a:latin typeface="Public Sans Light"/>
                <a:ea typeface="+mj-ea"/>
                <a:cs typeface="+mj-cs"/>
              </a:rPr>
              <a:t>Term 2</a:t>
            </a:r>
            <a:r>
              <a:rPr kumimoji="0" lang="en-AU" sz="8000" b="0" i="0" u="none" strike="noStrike" kern="1200" cap="none" spc="0" normalizeH="0" baseline="0" noProof="0" dirty="0">
                <a:ln>
                  <a:noFill/>
                </a:ln>
                <a:solidFill>
                  <a:srgbClr val="FFFFFF"/>
                </a:solidFill>
                <a:effectLst/>
                <a:uLnTx/>
                <a:uFillTx/>
                <a:latin typeface="Public Sans Light"/>
                <a:ea typeface="+mj-ea"/>
                <a:cs typeface="+mj-cs"/>
              </a:rPr>
              <a:t> </a:t>
            </a:r>
          </a:p>
          <a:p>
            <a:pPr marL="352425" marR="0" lvl="0" indent="-352425" algn="l" defTabSz="914377" rtl="0" eaLnBrk="1" fontAlgn="auto" latinLnBrk="0" hangingPunct="1">
              <a:lnSpc>
                <a:spcPct val="170000"/>
              </a:lnSpc>
              <a:spcBef>
                <a:spcPct val="0"/>
              </a:spcBef>
              <a:spcAft>
                <a:spcPts val="0"/>
              </a:spcAft>
              <a:buClrTx/>
              <a:buSzTx/>
              <a:buFont typeface="Arial" panose="020B0604020202020204" pitchFamily="34" charset="0"/>
              <a:buChar char="•"/>
              <a:tabLst/>
              <a:defRPr/>
            </a:pPr>
            <a:r>
              <a:rPr kumimoji="0" lang="en-AU" sz="8000" b="1" i="0" u="none" strike="noStrike" kern="1200" cap="none" spc="0" normalizeH="0" baseline="0" noProof="0" dirty="0">
                <a:ln>
                  <a:noFill/>
                </a:ln>
                <a:solidFill>
                  <a:srgbClr val="FFFFFF"/>
                </a:solidFill>
                <a:effectLst/>
                <a:uLnTx/>
                <a:uFillTx/>
                <a:latin typeface="Public Sans Light"/>
                <a:ea typeface="+mj-ea"/>
                <a:cs typeface="+mj-cs"/>
              </a:rPr>
              <a:t>Term 8</a:t>
            </a:r>
            <a:br>
              <a:rPr kumimoji="0" lang="en-AU" sz="6200" b="0" i="1" u="none" strike="noStrike" kern="1200" cap="none" spc="0" normalizeH="0" baseline="0" noProof="0" dirty="0">
                <a:ln>
                  <a:noFill/>
                </a:ln>
                <a:solidFill>
                  <a:srgbClr val="FFFFFF"/>
                </a:solidFill>
                <a:effectLst/>
                <a:uLnTx/>
                <a:uFillTx/>
                <a:latin typeface="Public Sans Light"/>
                <a:ea typeface="+mj-ea"/>
                <a:cs typeface="+mj-cs"/>
              </a:rPr>
            </a:br>
            <a:br>
              <a:rPr kumimoji="0" lang="en-AU" altLang="en-US" sz="64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endParaRPr kumimoji="0" lang="en-AU" altLang="en-US" sz="2200" b="1" i="0" u="none" strike="noStrike" kern="1200" cap="none" spc="0" normalizeH="0" baseline="0" noProof="0" dirty="0">
              <a:ln>
                <a:noFill/>
              </a:ln>
              <a:solidFill>
                <a:srgbClr val="FFFFFF"/>
              </a:solidFill>
              <a:effectLst/>
              <a:uLnTx/>
              <a:uFillTx/>
              <a:latin typeface="Public Sans Light"/>
              <a:ea typeface="+mj-ea"/>
              <a:cs typeface="+mj-cs"/>
            </a:endParaRPr>
          </a:p>
        </p:txBody>
      </p:sp>
      <p:sp>
        <p:nvSpPr>
          <p:cNvPr id="2" name="Title 1">
            <a:extLst>
              <a:ext uri="{FF2B5EF4-FFF2-40B4-BE49-F238E27FC236}">
                <a16:creationId xmlns:a16="http://schemas.microsoft.com/office/drawing/2014/main" id="{8AAB21AA-E032-B2A6-112A-5C1C8BC618F2}"/>
              </a:ext>
            </a:extLst>
          </p:cNvPr>
          <p:cNvSpPr>
            <a:spLocks noGrp="1"/>
          </p:cNvSpPr>
          <p:nvPr>
            <p:ph type="title"/>
          </p:nvPr>
        </p:nvSpPr>
        <p:spPr>
          <a:xfrm>
            <a:off x="460521" y="2598107"/>
            <a:ext cx="7927425" cy="3249896"/>
          </a:xfrm>
        </p:spPr>
        <p:txBody>
          <a:bodyPr anchor="t">
            <a:normAutofit/>
          </a:bodyPr>
          <a:lstStyle/>
          <a:p>
            <a:pPr>
              <a:lnSpc>
                <a:spcPct val="150000"/>
              </a:lnSpc>
            </a:pPr>
            <a:r>
              <a:rPr kumimoji="0" lang="en-AU" altLang="en-US" sz="44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Stage 1</a:t>
            </a:r>
            <a:br>
              <a:rPr lang="en-AU" altLang="en-US" sz="4400" b="1" dirty="0">
                <a:latin typeface="Arial" panose="020B0604020202020204" pitchFamily="34" charset="0"/>
                <a:ea typeface="Calibri" panose="020F0502020204030204" pitchFamily="34" charset="0"/>
                <a:cs typeface="Arial" panose="020B0604020202020204" pitchFamily="34" charset="0"/>
              </a:rPr>
            </a:br>
            <a:r>
              <a:rPr lang="en-AU" sz="2200" dirty="0"/>
              <a:t>The sample physical activities and games described here align </a:t>
            </a:r>
            <a:br>
              <a:rPr lang="en-AU" sz="2200" dirty="0"/>
            </a:br>
            <a:r>
              <a:rPr lang="en-AU" sz="2200" dirty="0"/>
              <a:t>to the </a:t>
            </a:r>
            <a:r>
              <a:rPr lang="en-AU" sz="2200" dirty="0">
                <a:latin typeface="Public Sans Light" pitchFamily="2" charset="0"/>
                <a:cs typeface="Arial" panose="020B0604020202020204" pitchFamily="34" charset="0"/>
                <a:hlinkClick r:id="rId3">
                  <a:extLst>
                    <a:ext uri="{A12FA001-AC4F-418D-AE19-62706E023703}">
                      <ahyp:hlinkClr xmlns:ahyp="http://schemas.microsoft.com/office/drawing/2018/hyperlinkcolor" val="tx"/>
                    </a:ext>
                  </a:extLst>
                </a:hlinkClick>
              </a:rPr>
              <a:t>K–6 Sample whole-school curriculum plan</a:t>
            </a:r>
            <a:r>
              <a:rPr lang="en-AU" sz="2200" dirty="0">
                <a:latin typeface="Public Sans Light" pitchFamily="2" charset="0"/>
                <a:cs typeface="Arial" panose="020B0604020202020204" pitchFamily="34" charset="0"/>
              </a:rPr>
              <a:t>.</a:t>
            </a:r>
            <a:endParaRPr lang="en-AU" altLang="en-US" sz="2200" i="1" dirty="0"/>
          </a:p>
        </p:txBody>
      </p:sp>
      <p:grpSp>
        <p:nvGrpSpPr>
          <p:cNvPr id="8" name="Group 7">
            <a:extLst>
              <a:ext uri="{FF2B5EF4-FFF2-40B4-BE49-F238E27FC236}">
                <a16:creationId xmlns:a16="http://schemas.microsoft.com/office/drawing/2014/main" id="{5DEA7AB7-B999-4E07-FD64-AA3E5E7E6D5A}"/>
              </a:ext>
            </a:extLst>
          </p:cNvPr>
          <p:cNvGrpSpPr/>
          <p:nvPr/>
        </p:nvGrpSpPr>
        <p:grpSpPr>
          <a:xfrm>
            <a:off x="5333486" y="3251192"/>
            <a:ext cx="6595768" cy="3372249"/>
            <a:chOff x="6087818" y="3351963"/>
            <a:chExt cx="5841425" cy="3297107"/>
          </a:xfrm>
        </p:grpSpPr>
        <p:pic>
          <p:nvPicPr>
            <p:cNvPr id="6" name="Picture 5" descr="A blue drawing of a person in a hat and shorts&#10;&#10;AI-generated content may be incorrect.">
              <a:extLst>
                <a:ext uri="{FF2B5EF4-FFF2-40B4-BE49-F238E27FC236}">
                  <a16:creationId xmlns:a16="http://schemas.microsoft.com/office/drawing/2014/main" id="{179FEE09-24CE-8E98-3F93-5FE5BCF04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818" y="4846418"/>
              <a:ext cx="1167991" cy="1294852"/>
            </a:xfrm>
            <a:prstGeom prst="rect">
              <a:avLst/>
            </a:prstGeom>
          </p:spPr>
        </p:pic>
        <p:pic>
          <p:nvPicPr>
            <p:cNvPr id="10" name="Picture 9" descr="A person, wearing a hat, with both feet off the ground. One leg is bent and one leg straight with the figure arms bent and swinging above head. Lines and dots connect to show the position of parts of the body.">
              <a:extLst>
                <a:ext uri="{FF2B5EF4-FFF2-40B4-BE49-F238E27FC236}">
                  <a16:creationId xmlns:a16="http://schemas.microsoft.com/office/drawing/2014/main" id="{278FDD1D-36B7-0E2B-74EF-75285A8310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7909" y="3351963"/>
              <a:ext cx="1125304" cy="1247529"/>
            </a:xfrm>
            <a:prstGeom prst="rect">
              <a:avLst/>
            </a:prstGeom>
          </p:spPr>
        </p:pic>
        <p:pic>
          <p:nvPicPr>
            <p:cNvPr id="11" name="Picture 10" descr="Two people, wearing hats. Both with one knee forward and bent, opposite arms extended, and one foot planted on the ground. Lines and dots connect to show the position of parts of the body.">
              <a:extLst>
                <a:ext uri="{FF2B5EF4-FFF2-40B4-BE49-F238E27FC236}">
                  <a16:creationId xmlns:a16="http://schemas.microsoft.com/office/drawing/2014/main" id="{3D3D8EE8-075F-06EF-00CC-EB793421FE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2958" y="3532503"/>
              <a:ext cx="1018623" cy="1247530"/>
            </a:xfrm>
            <a:prstGeom prst="rect">
              <a:avLst/>
            </a:prstGeom>
            <a:ln>
              <a:noFill/>
            </a:ln>
          </p:spPr>
        </p:pic>
        <p:pic>
          <p:nvPicPr>
            <p:cNvPr id="12" name="Picture 11" descr="Two people, wearing hats. Both with one knee forward and bent, opposite arms extended, and one foot planted on the ground. Lines and dots connect to show the position of parts of the body.">
              <a:extLst>
                <a:ext uri="{FF2B5EF4-FFF2-40B4-BE49-F238E27FC236}">
                  <a16:creationId xmlns:a16="http://schemas.microsoft.com/office/drawing/2014/main" id="{3FC5B2B3-36A3-F85D-D77C-F69E208AE6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8596" y="3532503"/>
              <a:ext cx="1070647" cy="1247530"/>
            </a:xfrm>
            <a:prstGeom prst="rect">
              <a:avLst/>
            </a:prstGeom>
            <a:ln>
              <a:noFill/>
            </a:ln>
          </p:spPr>
        </p:pic>
        <p:sp>
          <p:nvSpPr>
            <p:cNvPr id="18" name="TextBox 17">
              <a:extLst>
                <a:ext uri="{FF2B5EF4-FFF2-40B4-BE49-F238E27FC236}">
                  <a16:creationId xmlns:a16="http://schemas.microsoft.com/office/drawing/2014/main" id="{36AFB527-03D5-F9C1-BFC9-B0F73D553C72}"/>
                </a:ext>
              </a:extLst>
            </p:cNvPr>
            <p:cNvSpPr txBox="1"/>
            <p:nvPr/>
          </p:nvSpPr>
          <p:spPr>
            <a:xfrm>
              <a:off x="6342198" y="6341293"/>
              <a:ext cx="7571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Public Sans Light"/>
                  <a:ea typeface="+mn-ea"/>
                  <a:cs typeface="+mn-cs"/>
                </a:rPr>
                <a:t>Jump </a:t>
              </a:r>
            </a:p>
          </p:txBody>
        </p:sp>
        <p:sp>
          <p:nvSpPr>
            <p:cNvPr id="28" name="TextBox 27">
              <a:extLst>
                <a:ext uri="{FF2B5EF4-FFF2-40B4-BE49-F238E27FC236}">
                  <a16:creationId xmlns:a16="http://schemas.microsoft.com/office/drawing/2014/main" id="{DCE9F0EB-8992-1C37-0AE6-4B6C11BB8991}"/>
                </a:ext>
              </a:extLst>
            </p:cNvPr>
            <p:cNvSpPr txBox="1"/>
            <p:nvPr/>
          </p:nvSpPr>
          <p:spPr>
            <a:xfrm>
              <a:off x="8679282" y="4801166"/>
              <a:ext cx="7571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Public Sans Light"/>
                  <a:ea typeface="+mn-ea"/>
                  <a:cs typeface="+mn-cs"/>
                </a:rPr>
                <a:t>Hop</a:t>
              </a:r>
            </a:p>
          </p:txBody>
        </p:sp>
        <p:sp>
          <p:nvSpPr>
            <p:cNvPr id="29" name="TextBox 28">
              <a:extLst>
                <a:ext uri="{FF2B5EF4-FFF2-40B4-BE49-F238E27FC236}">
                  <a16:creationId xmlns:a16="http://schemas.microsoft.com/office/drawing/2014/main" id="{C5D544B7-C932-9DC0-9678-9FE69A50A4CE}"/>
                </a:ext>
              </a:extLst>
            </p:cNvPr>
            <p:cNvSpPr txBox="1"/>
            <p:nvPr/>
          </p:nvSpPr>
          <p:spPr>
            <a:xfrm>
              <a:off x="10636811" y="4841876"/>
              <a:ext cx="7571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Public Sans Light"/>
                  <a:ea typeface="+mn-ea"/>
                  <a:cs typeface="+mn-cs"/>
                </a:rPr>
                <a:t>Skip</a:t>
              </a:r>
            </a:p>
          </p:txBody>
        </p:sp>
        <p:sp>
          <p:nvSpPr>
            <p:cNvPr id="31" name="TextBox 30">
              <a:extLst>
                <a:ext uri="{FF2B5EF4-FFF2-40B4-BE49-F238E27FC236}">
                  <a16:creationId xmlns:a16="http://schemas.microsoft.com/office/drawing/2014/main" id="{8D1B6094-496E-133B-9694-7DDF4DC60BD6}"/>
                </a:ext>
              </a:extLst>
            </p:cNvPr>
            <p:cNvSpPr txBox="1"/>
            <p:nvPr/>
          </p:nvSpPr>
          <p:spPr>
            <a:xfrm>
              <a:off x="9422956" y="6341292"/>
              <a:ext cx="7571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Public Sans Light"/>
                  <a:ea typeface="+mn-ea"/>
                  <a:cs typeface="+mn-cs"/>
                </a:rPr>
                <a:t>Strike</a:t>
              </a:r>
            </a:p>
          </p:txBody>
        </p:sp>
        <p:sp>
          <p:nvSpPr>
            <p:cNvPr id="32" name="TextBox 31">
              <a:extLst>
                <a:ext uri="{FF2B5EF4-FFF2-40B4-BE49-F238E27FC236}">
                  <a16:creationId xmlns:a16="http://schemas.microsoft.com/office/drawing/2014/main" id="{9BC39B6E-C79B-4EEC-F02A-F2225465FE35}"/>
                </a:ext>
              </a:extLst>
            </p:cNvPr>
            <p:cNvSpPr txBox="1"/>
            <p:nvPr/>
          </p:nvSpPr>
          <p:spPr>
            <a:xfrm>
              <a:off x="10963917" y="6307293"/>
              <a:ext cx="7571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Public Sans Light"/>
                  <a:ea typeface="+mn-ea"/>
                  <a:cs typeface="+mn-cs"/>
                </a:rPr>
                <a:t>Dodge</a:t>
              </a:r>
            </a:p>
          </p:txBody>
        </p:sp>
        <p:sp>
          <p:nvSpPr>
            <p:cNvPr id="3" name="Rectangle 2">
              <a:extLst>
                <a:ext uri="{FF2B5EF4-FFF2-40B4-BE49-F238E27FC236}">
                  <a16:creationId xmlns:a16="http://schemas.microsoft.com/office/drawing/2014/main" id="{27130A65-1755-5320-F4A2-DF913A6D53CA}"/>
                </a:ext>
              </a:extLst>
            </p:cNvPr>
            <p:cNvSpPr/>
            <p:nvPr/>
          </p:nvSpPr>
          <p:spPr>
            <a:xfrm>
              <a:off x="8367909" y="4539772"/>
              <a:ext cx="1125304" cy="244091"/>
            </a:xfrm>
            <a:prstGeom prst="rect">
              <a:avLst/>
            </a:prstGeom>
            <a:solidFill>
              <a:srgbClr val="E7E4E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 name="Rectangle 3">
              <a:extLst>
                <a:ext uri="{FF2B5EF4-FFF2-40B4-BE49-F238E27FC236}">
                  <a16:creationId xmlns:a16="http://schemas.microsoft.com/office/drawing/2014/main" id="{AC0D2B32-E82D-B6E0-3661-40DE12A47359}"/>
                </a:ext>
              </a:extLst>
            </p:cNvPr>
            <p:cNvSpPr/>
            <p:nvPr/>
          </p:nvSpPr>
          <p:spPr>
            <a:xfrm>
              <a:off x="6088191" y="6080484"/>
              <a:ext cx="1180379" cy="244091"/>
            </a:xfrm>
            <a:prstGeom prst="rect">
              <a:avLst/>
            </a:prstGeom>
            <a:solidFill>
              <a:srgbClr val="E7E4E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nvGrpSpPr>
            <p:cNvPr id="20" name="Group 19">
              <a:extLst>
                <a:ext uri="{FF2B5EF4-FFF2-40B4-BE49-F238E27FC236}">
                  <a16:creationId xmlns:a16="http://schemas.microsoft.com/office/drawing/2014/main" id="{63A50929-777C-50A4-D3F2-B9FD2B1C131F}"/>
                </a:ext>
              </a:extLst>
            </p:cNvPr>
            <p:cNvGrpSpPr/>
            <p:nvPr/>
          </p:nvGrpSpPr>
          <p:grpSpPr>
            <a:xfrm>
              <a:off x="7582916" y="5125603"/>
              <a:ext cx="1180379" cy="1489467"/>
              <a:chOff x="7522355" y="5119108"/>
              <a:chExt cx="1180379" cy="1489467"/>
            </a:xfrm>
          </p:grpSpPr>
          <p:pic>
            <p:nvPicPr>
              <p:cNvPr id="13" name="Picture 12" descr="A blue drawing of a person running&#10;&#10;AI-generated content may be incorrect.">
                <a:extLst>
                  <a:ext uri="{FF2B5EF4-FFF2-40B4-BE49-F238E27FC236}">
                    <a16:creationId xmlns:a16="http://schemas.microsoft.com/office/drawing/2014/main" id="{074627EA-E4FF-E16B-D563-F4AEFE9CA522}"/>
                  </a:ext>
                </a:extLst>
              </p:cNvPr>
              <p:cNvPicPr>
                <a:picLocks noChangeAspect="1"/>
              </p:cNvPicPr>
              <p:nvPr/>
            </p:nvPicPr>
            <p:blipFill>
              <a:blip r:embed="rId8">
                <a:extLst>
                  <a:ext uri="{28A0092B-C50C-407E-A947-70E740481C1C}">
                    <a14:useLocalDpi xmlns:a14="http://schemas.microsoft.com/office/drawing/2010/main" val="0"/>
                  </a:ext>
                </a:extLst>
              </a:blip>
              <a:srcRect b="15495"/>
              <a:stretch/>
            </p:blipFill>
            <p:spPr>
              <a:xfrm>
                <a:off x="7569711" y="5119108"/>
                <a:ext cx="1125304" cy="1054221"/>
              </a:xfrm>
              <a:prstGeom prst="rect">
                <a:avLst/>
              </a:prstGeom>
            </p:spPr>
          </p:pic>
          <p:sp>
            <p:nvSpPr>
              <p:cNvPr id="30" name="TextBox 29">
                <a:extLst>
                  <a:ext uri="{FF2B5EF4-FFF2-40B4-BE49-F238E27FC236}">
                    <a16:creationId xmlns:a16="http://schemas.microsoft.com/office/drawing/2014/main" id="{77F4B317-E191-67C9-7CDA-6CC77F2F213B}"/>
                  </a:ext>
                </a:extLst>
              </p:cNvPr>
              <p:cNvSpPr txBox="1"/>
              <p:nvPr/>
            </p:nvSpPr>
            <p:spPr>
              <a:xfrm>
                <a:off x="7743332" y="6300798"/>
                <a:ext cx="7571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Public Sans Light"/>
                    <a:ea typeface="+mn-ea"/>
                    <a:cs typeface="+mn-cs"/>
                  </a:rPr>
                  <a:t>Leap</a:t>
                </a:r>
              </a:p>
            </p:txBody>
          </p:sp>
          <p:sp>
            <p:nvSpPr>
              <p:cNvPr id="7" name="Rectangle 6">
                <a:extLst>
                  <a:ext uri="{FF2B5EF4-FFF2-40B4-BE49-F238E27FC236}">
                    <a16:creationId xmlns:a16="http://schemas.microsoft.com/office/drawing/2014/main" id="{8384FBFD-23D4-44BD-D709-F5C51C9B480E}"/>
                  </a:ext>
                </a:extLst>
              </p:cNvPr>
              <p:cNvSpPr/>
              <p:nvPr/>
            </p:nvSpPr>
            <p:spPr>
              <a:xfrm>
                <a:off x="7522355" y="6097200"/>
                <a:ext cx="1180379" cy="244091"/>
              </a:xfrm>
              <a:prstGeom prst="rect">
                <a:avLst/>
              </a:prstGeom>
              <a:solidFill>
                <a:srgbClr val="E7E4E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grpSp>
          <p:nvGrpSpPr>
            <p:cNvPr id="16" name="Group 15">
              <a:extLst>
                <a:ext uri="{FF2B5EF4-FFF2-40B4-BE49-F238E27FC236}">
                  <a16:creationId xmlns:a16="http://schemas.microsoft.com/office/drawing/2014/main" id="{0D6494D2-DFDB-CB48-3466-43807F5AF34B}"/>
                </a:ext>
              </a:extLst>
            </p:cNvPr>
            <p:cNvGrpSpPr/>
            <p:nvPr/>
          </p:nvGrpSpPr>
          <p:grpSpPr>
            <a:xfrm>
              <a:off x="9118465" y="4985021"/>
              <a:ext cx="1245242" cy="1352441"/>
              <a:chOff x="8921837" y="4976890"/>
              <a:chExt cx="1245242" cy="1352441"/>
            </a:xfrm>
          </p:grpSpPr>
          <p:pic>
            <p:nvPicPr>
              <p:cNvPr id="14" name="Picture 13">
                <a:extLst>
                  <a:ext uri="{FF2B5EF4-FFF2-40B4-BE49-F238E27FC236}">
                    <a16:creationId xmlns:a16="http://schemas.microsoft.com/office/drawing/2014/main" id="{812F7287-E0BE-7A65-9F66-7CAC576818E4}"/>
                  </a:ext>
                </a:extLst>
              </p:cNvPr>
              <p:cNvPicPr>
                <a:picLocks noChangeAspect="1"/>
              </p:cNvPicPr>
              <p:nvPr/>
            </p:nvPicPr>
            <p:blipFill>
              <a:blip r:embed="rId9">
                <a:extLst>
                  <a:ext uri="{28A0092B-C50C-407E-A947-70E740481C1C}">
                    <a14:useLocalDpi xmlns:a14="http://schemas.microsoft.com/office/drawing/2010/main" val="0"/>
                  </a:ext>
                </a:extLst>
              </a:blip>
              <a:srcRect b="9527"/>
              <a:stretch/>
            </p:blipFill>
            <p:spPr>
              <a:xfrm>
                <a:off x="8923274" y="4976890"/>
                <a:ext cx="1243805" cy="1247529"/>
              </a:xfrm>
              <a:prstGeom prst="rect">
                <a:avLst/>
              </a:prstGeom>
            </p:spPr>
          </p:pic>
          <p:pic>
            <p:nvPicPr>
              <p:cNvPr id="9" name="Picture 8">
                <a:extLst>
                  <a:ext uri="{FF2B5EF4-FFF2-40B4-BE49-F238E27FC236}">
                    <a16:creationId xmlns:a16="http://schemas.microsoft.com/office/drawing/2014/main" id="{283FFB6A-71DE-5D8F-C7E9-B18527F07A1A}"/>
                  </a:ext>
                </a:extLst>
              </p:cNvPr>
              <p:cNvPicPr>
                <a:picLocks noChangeAspect="1"/>
              </p:cNvPicPr>
              <p:nvPr/>
            </p:nvPicPr>
            <p:blipFill>
              <a:blip r:embed="rId10"/>
              <a:srcRect r="1147" b="9800"/>
              <a:stretch/>
            </p:blipFill>
            <p:spPr>
              <a:xfrm>
                <a:off x="8921837" y="6219246"/>
                <a:ext cx="1243805" cy="110085"/>
              </a:xfrm>
              <a:prstGeom prst="rect">
                <a:avLst/>
              </a:prstGeom>
            </p:spPr>
          </p:pic>
        </p:grpSp>
        <p:grpSp>
          <p:nvGrpSpPr>
            <p:cNvPr id="19" name="Group 18">
              <a:extLst>
                <a:ext uri="{FF2B5EF4-FFF2-40B4-BE49-F238E27FC236}">
                  <a16:creationId xmlns:a16="http://schemas.microsoft.com/office/drawing/2014/main" id="{0F4F181A-38F2-E8C2-18B6-535A559B0C7C}"/>
                </a:ext>
              </a:extLst>
            </p:cNvPr>
            <p:cNvGrpSpPr/>
            <p:nvPr/>
          </p:nvGrpSpPr>
          <p:grpSpPr>
            <a:xfrm>
              <a:off x="10689376" y="5013501"/>
              <a:ext cx="1199016" cy="1293791"/>
              <a:chOff x="10586195" y="5067403"/>
              <a:chExt cx="1199016" cy="1293791"/>
            </a:xfrm>
          </p:grpSpPr>
          <p:pic>
            <p:nvPicPr>
              <p:cNvPr id="15" name="Picture 14" descr="A drawing of a person in a hat&#10;&#10;AI-generated content may be incorrect.">
                <a:extLst>
                  <a:ext uri="{FF2B5EF4-FFF2-40B4-BE49-F238E27FC236}">
                    <a16:creationId xmlns:a16="http://schemas.microsoft.com/office/drawing/2014/main" id="{03F96C63-6B02-07E0-CA73-C2957BDB4547}"/>
                  </a:ext>
                </a:extLst>
              </p:cNvPr>
              <p:cNvPicPr>
                <a:picLocks noChangeAspect="1"/>
              </p:cNvPicPr>
              <p:nvPr/>
            </p:nvPicPr>
            <p:blipFill>
              <a:blip r:embed="rId11">
                <a:extLst>
                  <a:ext uri="{28A0092B-C50C-407E-A947-70E740481C1C}">
                    <a14:useLocalDpi xmlns:a14="http://schemas.microsoft.com/office/drawing/2010/main" val="0"/>
                  </a:ext>
                </a:extLst>
              </a:blip>
              <a:srcRect b="10673"/>
              <a:stretch/>
            </p:blipFill>
            <p:spPr>
              <a:xfrm>
                <a:off x="10586195" y="5067403"/>
                <a:ext cx="1199016" cy="1187371"/>
              </a:xfrm>
              <a:prstGeom prst="rect">
                <a:avLst/>
              </a:prstGeom>
            </p:spPr>
          </p:pic>
          <p:pic>
            <p:nvPicPr>
              <p:cNvPr id="17" name="Picture 16">
                <a:extLst>
                  <a:ext uri="{FF2B5EF4-FFF2-40B4-BE49-F238E27FC236}">
                    <a16:creationId xmlns:a16="http://schemas.microsoft.com/office/drawing/2014/main" id="{4E952C0E-3939-487D-998A-ABBAEABD5C2D}"/>
                  </a:ext>
                </a:extLst>
              </p:cNvPr>
              <p:cNvPicPr>
                <a:picLocks noChangeAspect="1"/>
              </p:cNvPicPr>
              <p:nvPr/>
            </p:nvPicPr>
            <p:blipFill>
              <a:blip r:embed="rId10"/>
              <a:srcRect r="1147" b="9800"/>
              <a:stretch/>
            </p:blipFill>
            <p:spPr>
              <a:xfrm>
                <a:off x="10586195" y="6255073"/>
                <a:ext cx="1199016" cy="106121"/>
              </a:xfrm>
              <a:prstGeom prst="rect">
                <a:avLst/>
              </a:prstGeom>
              <a:ln>
                <a:noFill/>
              </a:ln>
            </p:spPr>
          </p:pic>
        </p:grpSp>
      </p:grpSp>
      <p:grpSp>
        <p:nvGrpSpPr>
          <p:cNvPr id="22" name="Group 21" descr="An icon indicating a teacher slide.">
            <a:extLst>
              <a:ext uri="{FF2B5EF4-FFF2-40B4-BE49-F238E27FC236}">
                <a16:creationId xmlns:a16="http://schemas.microsoft.com/office/drawing/2014/main" id="{9942558B-3621-FB21-73AB-CB8475A0DB97}"/>
              </a:ext>
            </a:extLst>
          </p:cNvPr>
          <p:cNvGrpSpPr/>
          <p:nvPr/>
        </p:nvGrpSpPr>
        <p:grpSpPr>
          <a:xfrm>
            <a:off x="11099666" y="109480"/>
            <a:ext cx="883997" cy="1004591"/>
            <a:chOff x="11099666" y="109480"/>
            <a:chExt cx="883997" cy="1004591"/>
          </a:xfrm>
        </p:grpSpPr>
        <p:pic>
          <p:nvPicPr>
            <p:cNvPr id="23" name="Picture 22">
              <a:extLst>
                <a:ext uri="{FF2B5EF4-FFF2-40B4-BE49-F238E27FC236}">
                  <a16:creationId xmlns:a16="http://schemas.microsoft.com/office/drawing/2014/main" id="{6AF8BF76-C749-0BB3-CAC0-EA785C7FA16A}"/>
                </a:ext>
              </a:extLst>
            </p:cNvPr>
            <p:cNvPicPr>
              <a:picLocks noChangeAspect="1"/>
            </p:cNvPicPr>
            <p:nvPr/>
          </p:nvPicPr>
          <p:blipFill>
            <a:blip r:embed="rId12"/>
            <a:stretch>
              <a:fillRect/>
            </a:stretch>
          </p:blipFill>
          <p:spPr>
            <a:xfrm>
              <a:off x="11099666" y="481556"/>
              <a:ext cx="883997" cy="632515"/>
            </a:xfrm>
            <a:prstGeom prst="rect">
              <a:avLst/>
            </a:prstGeom>
          </p:spPr>
        </p:pic>
        <p:pic>
          <p:nvPicPr>
            <p:cNvPr id="24" name="Picture 23" descr="A red circle with a person pointing at a white board">
              <a:extLst>
                <a:ext uri="{FF2B5EF4-FFF2-40B4-BE49-F238E27FC236}">
                  <a16:creationId xmlns:a16="http://schemas.microsoft.com/office/drawing/2014/main" id="{77D34B62-CEF9-AAE8-2106-91131BB6B3AC}"/>
                </a:ext>
              </a:extLst>
            </p:cNvPr>
            <p:cNvPicPr>
              <a:picLocks noChangeAspect="1"/>
            </p:cNvPicPr>
            <p:nvPr/>
          </p:nvPicPr>
          <p:blipFill>
            <a:blip r:embed="rId13"/>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1158032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85A15B39-38A0-8ABE-7B06-EF6276CBBEF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A75BE65-26E4-1B28-2AD4-0BCAA5758E5D}"/>
              </a:ext>
            </a:extLst>
          </p:cNvPr>
          <p:cNvSpPr txBox="1"/>
          <p:nvPr/>
        </p:nvSpPr>
        <p:spPr>
          <a:xfrm>
            <a:off x="359999" y="1183968"/>
            <a:ext cx="11472001" cy="704488"/>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AU" sz="1600" b="1" i="0" u="none" strike="noStrike" kern="1200" cap="none" spc="0" normalizeH="0" baseline="0" noProof="0">
              <a:ln>
                <a:noFill/>
              </a:ln>
              <a:solidFill>
                <a:srgbClr val="002664"/>
              </a:solidFill>
              <a:effectLst/>
              <a:uLnTx/>
              <a:uFillTx/>
              <a:latin typeface="Public Sans Ligh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14" name="TextBox 13">
            <a:extLst>
              <a:ext uri="{FF2B5EF4-FFF2-40B4-BE49-F238E27FC236}">
                <a16:creationId xmlns:a16="http://schemas.microsoft.com/office/drawing/2014/main" id="{19D7E2F7-CC52-B743-F827-5A19EE095453}"/>
              </a:ext>
            </a:extLst>
          </p:cNvPr>
          <p:cNvSpPr txBox="1"/>
          <p:nvPr/>
        </p:nvSpPr>
        <p:spPr>
          <a:xfrm>
            <a:off x="977828" y="1136664"/>
            <a:ext cx="11191592" cy="447804"/>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These recommended resources are used in the sample physical activities and games.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22272B"/>
                </a:solidFill>
                <a:latin typeface="Public Sans Light"/>
              </a:rPr>
              <a:t>Teachers should r</a:t>
            </a:r>
            <a:r>
              <a:rPr kumimoji="0" lang="en-AU" sz="1200" b="0" i="0" u="none" strike="noStrike" kern="1200" cap="none" spc="0" normalizeH="0" baseline="0" noProof="0" dirty="0" err="1">
                <a:ln>
                  <a:noFill/>
                </a:ln>
                <a:solidFill>
                  <a:srgbClr val="22272B"/>
                </a:solidFill>
                <a:effectLst/>
                <a:uLnTx/>
                <a:uFillTx/>
                <a:latin typeface="Public Sans Light"/>
                <a:ea typeface="+mn-ea"/>
                <a:cs typeface="+mn-cs"/>
              </a:rPr>
              <a:t>egularly</a:t>
            </a:r>
            <a:r>
              <a:rPr lang="en-AU" sz="1200" dirty="0">
                <a:solidFill>
                  <a:srgbClr val="22272B"/>
                </a:solidFill>
                <a:latin typeface="Public Sans Light"/>
              </a:rPr>
              <a:t> </a:t>
            </a: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inspect equipment to ensure it is in good working order. The equipment quantities are approximations as schools make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about resourcing based on class size and student numbers</a:t>
            </a:r>
          </a:p>
        </p:txBody>
      </p:sp>
      <p:pic>
        <p:nvPicPr>
          <p:cNvPr id="8" name="Picture 7" descr="A stack of colourful plastic cones&#10;">
            <a:extLst>
              <a:ext uri="{FF2B5EF4-FFF2-40B4-BE49-F238E27FC236}">
                <a16:creationId xmlns:a16="http://schemas.microsoft.com/office/drawing/2014/main" id="{23603E2A-1FE5-3E4F-B251-72CADF578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725" y="1726316"/>
            <a:ext cx="1777748" cy="1777748"/>
          </a:xfrm>
          <a:prstGeom prst="rect">
            <a:avLst/>
          </a:prstGeom>
        </p:spPr>
      </p:pic>
      <p:sp>
        <p:nvSpPr>
          <p:cNvPr id="25" name="TextBox 24">
            <a:extLst>
              <a:ext uri="{FF2B5EF4-FFF2-40B4-BE49-F238E27FC236}">
                <a16:creationId xmlns:a16="http://schemas.microsoft.com/office/drawing/2014/main" id="{1151E9E5-13B8-7E2F-B4DE-A17C1B82369E}"/>
              </a:ext>
            </a:extLst>
          </p:cNvPr>
          <p:cNvSpPr txBox="1"/>
          <p:nvPr/>
        </p:nvSpPr>
        <p:spPr>
          <a:xfrm>
            <a:off x="5879652" y="2895256"/>
            <a:ext cx="143554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Markers/cones</a:t>
            </a:r>
          </a:p>
        </p:txBody>
      </p:sp>
      <p:sp>
        <p:nvSpPr>
          <p:cNvPr id="27" name="TextBox 26">
            <a:extLst>
              <a:ext uri="{FF2B5EF4-FFF2-40B4-BE49-F238E27FC236}">
                <a16:creationId xmlns:a16="http://schemas.microsoft.com/office/drawing/2014/main" id="{25C3C77F-7AF6-041F-1657-F97A8EBC222C}"/>
              </a:ext>
            </a:extLst>
          </p:cNvPr>
          <p:cNvSpPr txBox="1"/>
          <p:nvPr/>
        </p:nvSpPr>
        <p:spPr>
          <a:xfrm>
            <a:off x="5611074" y="4830543"/>
            <a:ext cx="1579181" cy="276999"/>
          </a:xfrm>
          <a:prstGeom prst="rect">
            <a:avLst/>
          </a:prstGeom>
          <a:noFill/>
        </p:spPr>
        <p:txBody>
          <a:bodyPr wrap="square">
            <a:spAutoFit/>
          </a:bodyPr>
          <a:lstStyle/>
          <a:p>
            <a:pPr lvl="0">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Cricket bat </a:t>
            </a:r>
            <a:r>
              <a:rPr lang="en-AU" sz="1200" dirty="0"/>
              <a:t>(plastic) </a:t>
            </a:r>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21" name="Picture 20" descr="An orange cone&#10;">
            <a:extLst>
              <a:ext uri="{FF2B5EF4-FFF2-40B4-BE49-F238E27FC236}">
                <a16:creationId xmlns:a16="http://schemas.microsoft.com/office/drawing/2014/main" id="{276C23CC-4242-71C7-53CC-B178E9133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292" y="2258694"/>
            <a:ext cx="842106" cy="1156085"/>
          </a:xfrm>
          <a:prstGeom prst="rect">
            <a:avLst/>
          </a:prstGeom>
        </p:spPr>
      </p:pic>
      <p:sp>
        <p:nvSpPr>
          <p:cNvPr id="24" name="TextBox 23">
            <a:extLst>
              <a:ext uri="{FF2B5EF4-FFF2-40B4-BE49-F238E27FC236}">
                <a16:creationId xmlns:a16="http://schemas.microsoft.com/office/drawing/2014/main" id="{37CE4C77-CF61-CA36-51FB-30B4AB12AFFE}"/>
              </a:ext>
            </a:extLst>
          </p:cNvPr>
          <p:cNvSpPr txBox="1"/>
          <p:nvPr/>
        </p:nvSpPr>
        <p:spPr>
          <a:xfrm>
            <a:off x="8281398" y="2604632"/>
            <a:ext cx="15791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Witches hat</a:t>
            </a:r>
          </a:p>
        </p:txBody>
      </p:sp>
      <p:pic>
        <p:nvPicPr>
          <p:cNvPr id="6" name="Picture 5" descr="A black rectangular cricket bat with a green handle&#10;">
            <a:extLst>
              <a:ext uri="{FF2B5EF4-FFF2-40B4-BE49-F238E27FC236}">
                <a16:creationId xmlns:a16="http://schemas.microsoft.com/office/drawing/2014/main" id="{663D4266-8BA2-1ED8-7250-AF7784630BD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237922" y="3617571"/>
            <a:ext cx="320143" cy="2455546"/>
          </a:xfrm>
          <a:prstGeom prst="rect">
            <a:avLst/>
          </a:prstGeom>
        </p:spPr>
      </p:pic>
      <p:grpSp>
        <p:nvGrpSpPr>
          <p:cNvPr id="9" name="Group 8" descr="An icon indicating a teacher slide.">
            <a:extLst>
              <a:ext uri="{FF2B5EF4-FFF2-40B4-BE49-F238E27FC236}">
                <a16:creationId xmlns:a16="http://schemas.microsoft.com/office/drawing/2014/main" id="{4DAF70FB-579B-A094-31E3-3175B7610C8F}"/>
              </a:ext>
            </a:extLst>
          </p:cNvPr>
          <p:cNvGrpSpPr/>
          <p:nvPr/>
        </p:nvGrpSpPr>
        <p:grpSpPr>
          <a:xfrm>
            <a:off x="11061563" y="119005"/>
            <a:ext cx="960203" cy="933093"/>
            <a:chOff x="11061563" y="109480"/>
            <a:chExt cx="960203" cy="933093"/>
          </a:xfrm>
        </p:grpSpPr>
        <p:pic>
          <p:nvPicPr>
            <p:cNvPr id="12" name="Picture 11">
              <a:extLst>
                <a:ext uri="{FF2B5EF4-FFF2-40B4-BE49-F238E27FC236}">
                  <a16:creationId xmlns:a16="http://schemas.microsoft.com/office/drawing/2014/main" id="{A4EA4A13-6923-1F43-1E4C-605DFE8DEEFA}"/>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13" name="Picture 12" descr="A circle with a figure inside it, pointing at a board. This indicates the slide is for teachers">
              <a:extLst>
                <a:ext uri="{FF2B5EF4-FFF2-40B4-BE49-F238E27FC236}">
                  <a16:creationId xmlns:a16="http://schemas.microsoft.com/office/drawing/2014/main" id="{767FAC56-B228-FBB7-DAC1-6998F3A7DB5B}"/>
                </a:ext>
              </a:extLst>
            </p:cNvPr>
            <p:cNvPicPr>
              <a:picLocks noChangeAspect="1"/>
            </p:cNvPicPr>
            <p:nvPr/>
          </p:nvPicPr>
          <p:blipFill>
            <a:blip r:embed="rId6"/>
            <a:stretch>
              <a:fillRect/>
            </a:stretch>
          </p:blipFill>
          <p:spPr>
            <a:xfrm>
              <a:off x="11154076" y="109480"/>
              <a:ext cx="775178" cy="744153"/>
            </a:xfrm>
            <a:prstGeom prst="rect">
              <a:avLst/>
            </a:prstGeom>
          </p:spPr>
        </p:pic>
      </p:grpSp>
      <p:sp>
        <p:nvSpPr>
          <p:cNvPr id="7" name="TextBox 6">
            <a:extLst>
              <a:ext uri="{FF2B5EF4-FFF2-40B4-BE49-F238E27FC236}">
                <a16:creationId xmlns:a16="http://schemas.microsoft.com/office/drawing/2014/main" id="{4C4976E5-B752-99F1-D3F5-ABA304FBF9B7}"/>
              </a:ext>
            </a:extLst>
          </p:cNvPr>
          <p:cNvSpPr txBox="1"/>
          <p:nvPr/>
        </p:nvSpPr>
        <p:spPr>
          <a:xfrm>
            <a:off x="802953" y="1981339"/>
            <a:ext cx="3766772" cy="1725729"/>
          </a:xfrm>
          <a:prstGeom prst="rect">
            <a:avLst/>
          </a:prstGeom>
          <a:noFill/>
        </p:spPr>
        <p:txBody>
          <a:bodyPr wrap="square">
            <a:spAutoFit/>
          </a:bodyPr>
          <a:lstStyle/>
          <a:p>
            <a:pPr marL="171450" indent="-171450" algn="l">
              <a:lnSpc>
                <a:spcPct val="150000"/>
              </a:lnSpc>
              <a:buFont typeface="Arial" panose="020B0604020202020204" pitchFamily="34" charset="0"/>
              <a:buChar char="•"/>
            </a:pPr>
            <a:r>
              <a:rPr lang="en-AU" sz="1200" dirty="0">
                <a:solidFill>
                  <a:srgbClr val="22272B"/>
                </a:solidFill>
                <a:latin typeface="Public Sans Light"/>
              </a:rPr>
              <a:t>Hoops (10–15)</a:t>
            </a:r>
          </a:p>
          <a:p>
            <a:pPr marL="171450" indent="-171450" algn="l">
              <a:lnSpc>
                <a:spcPct val="150000"/>
              </a:lnSpc>
              <a:buFont typeface="Arial" panose="020B0604020202020204" pitchFamily="34" charset="0"/>
              <a:buChar char="•"/>
            </a:pPr>
            <a:r>
              <a:rPr lang="en-AU" sz="1200" dirty="0">
                <a:solidFill>
                  <a:srgbClr val="22272B"/>
                </a:solidFill>
                <a:latin typeface="Public Sans Light"/>
              </a:rPr>
              <a:t>Bean bags (15–20)</a:t>
            </a:r>
          </a:p>
          <a:p>
            <a:pPr marL="171450" indent="-171450" algn="l">
              <a:lnSpc>
                <a:spcPct val="150000"/>
              </a:lnSpc>
              <a:buFont typeface="Arial" panose="020B0604020202020204" pitchFamily="34" charset="0"/>
              <a:buChar char="•"/>
            </a:pPr>
            <a:r>
              <a:rPr lang="en-AU" sz="1200" dirty="0">
                <a:solidFill>
                  <a:srgbClr val="22272B"/>
                </a:solidFill>
                <a:latin typeface="Public Sans Light"/>
              </a:rPr>
              <a:t>Witches hat (10–12)</a:t>
            </a:r>
          </a:p>
          <a:p>
            <a:pPr marL="171450" indent="-171450" algn="l">
              <a:lnSpc>
                <a:spcPct val="150000"/>
              </a:lnSpc>
              <a:buFont typeface="Arial" panose="020B0604020202020204" pitchFamily="34" charset="0"/>
              <a:buChar char="•"/>
            </a:pPr>
            <a:r>
              <a:rPr lang="en-AU" sz="1200" dirty="0">
                <a:solidFill>
                  <a:srgbClr val="22272B"/>
                </a:solidFill>
                <a:latin typeface="Public Sans Light"/>
              </a:rPr>
              <a:t>Small, bouncy balls (20–30) </a:t>
            </a:r>
          </a:p>
          <a:p>
            <a:pPr marL="171450" indent="-171450" algn="l">
              <a:lnSpc>
                <a:spcPct val="150000"/>
              </a:lnSpc>
              <a:buFont typeface="Arial" panose="020B0604020202020204" pitchFamily="34" charset="0"/>
              <a:buChar char="•"/>
            </a:pPr>
            <a:r>
              <a:rPr lang="en-AU" sz="1200" dirty="0">
                <a:solidFill>
                  <a:srgbClr val="22272B"/>
                </a:solidFill>
                <a:latin typeface="Public Sans Light"/>
              </a:rPr>
              <a:t>Cricket bats (plastic) (10–12)</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Markers/cones (26–30)</a:t>
            </a:r>
          </a:p>
        </p:txBody>
      </p:sp>
      <p:pic>
        <p:nvPicPr>
          <p:cNvPr id="15" name="Picture 14" descr="A small green ball">
            <a:extLst>
              <a:ext uri="{FF2B5EF4-FFF2-40B4-BE49-F238E27FC236}">
                <a16:creationId xmlns:a16="http://schemas.microsoft.com/office/drawing/2014/main" id="{E6789D05-FAE8-4C03-0B81-AAD5706F5D5F}"/>
              </a:ext>
            </a:extLst>
          </p:cNvPr>
          <p:cNvPicPr>
            <a:picLocks noChangeAspect="1"/>
          </p:cNvPicPr>
          <p:nvPr/>
        </p:nvPicPr>
        <p:blipFill>
          <a:blip r:embed="rId7">
            <a:alphaModFix amt="85000"/>
          </a:blip>
          <a:stretch>
            <a:fillRect/>
          </a:stretch>
        </p:blipFill>
        <p:spPr>
          <a:xfrm>
            <a:off x="7426579" y="4741114"/>
            <a:ext cx="768389" cy="742988"/>
          </a:xfrm>
          <a:prstGeom prst="rect">
            <a:avLst/>
          </a:prstGeom>
        </p:spPr>
      </p:pic>
      <p:sp>
        <p:nvSpPr>
          <p:cNvPr id="16" name="TextBox 15">
            <a:extLst>
              <a:ext uri="{FF2B5EF4-FFF2-40B4-BE49-F238E27FC236}">
                <a16:creationId xmlns:a16="http://schemas.microsoft.com/office/drawing/2014/main" id="{A98BEE3C-0557-ABAA-402C-4C717C88A6C3}"/>
              </a:ext>
            </a:extLst>
          </p:cNvPr>
          <p:cNvSpPr txBox="1"/>
          <p:nvPr/>
        </p:nvSpPr>
        <p:spPr>
          <a:xfrm>
            <a:off x="8281398" y="4969042"/>
            <a:ext cx="1925845" cy="276999"/>
          </a:xfrm>
          <a:prstGeom prst="rect">
            <a:avLst/>
          </a:prstGeom>
          <a:noFill/>
        </p:spPr>
        <p:txBody>
          <a:bodyPr wrap="square">
            <a:spAutoFit/>
          </a:bodyPr>
          <a:lstStyle/>
          <a:p>
            <a:pPr lvl="0"/>
            <a:r>
              <a:rPr lang="en-AU" sz="1200" dirty="0"/>
              <a:t>Small, bouncy</a:t>
            </a:r>
            <a:r>
              <a:rPr lang="en-AU" sz="1200" strike="noStrike" dirty="0"/>
              <a:t> ball</a:t>
            </a:r>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17" name="Title 1">
            <a:extLst>
              <a:ext uri="{FF2B5EF4-FFF2-40B4-BE49-F238E27FC236}">
                <a16:creationId xmlns:a16="http://schemas.microsoft.com/office/drawing/2014/main" id="{D34D7752-02D3-EA4E-DCFB-9F28DACC974C}"/>
              </a:ext>
            </a:extLst>
          </p:cNvPr>
          <p:cNvSpPr txBox="1">
            <a:spLocks/>
          </p:cNvSpPr>
          <p:nvPr/>
        </p:nvSpPr>
        <p:spPr>
          <a:xfrm>
            <a:off x="977828" y="516479"/>
            <a:ext cx="11043375" cy="44780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0" i="0" kern="1200">
                <a:solidFill>
                  <a:schemeClr val="tx1"/>
                </a:solidFill>
                <a:latin typeface="+mj-lt"/>
                <a:ea typeface="+mj-ea"/>
                <a:cs typeface="+mj-cs"/>
              </a:defRPr>
            </a:lvl1pPr>
          </a:lstStyle>
          <a:p>
            <a:r>
              <a:rPr lang="en-AU" altLang="en-US" sz="3000" b="1" dirty="0">
                <a:solidFill>
                  <a:srgbClr val="002060"/>
                </a:solidFill>
                <a:latin typeface="Public Sans Light" pitchFamily="2" charset="0"/>
                <a:ea typeface="Calibri" panose="020F0502020204030204" pitchFamily="34" charset="0"/>
                <a:cs typeface="Arial" panose="020B0604020202020204" pitchFamily="34" charset="0"/>
              </a:rPr>
              <a:t>Recommended equipment list for Stage 1</a:t>
            </a:r>
            <a:endParaRPr lang="en-AU" sz="3000" dirty="0">
              <a:solidFill>
                <a:srgbClr val="002664"/>
              </a:solidFill>
            </a:endParaRPr>
          </a:p>
        </p:txBody>
      </p:sp>
    </p:spTree>
    <p:extLst>
      <p:ext uri="{BB962C8B-B14F-4D97-AF65-F5344CB8AC3E}">
        <p14:creationId xmlns:p14="http://schemas.microsoft.com/office/powerpoint/2010/main" val="1304813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D9787A7-6A83-975E-6F25-7165CDED954E}"/>
              </a:ext>
            </a:extLst>
          </p:cNvPr>
          <p:cNvSpPr/>
          <p:nvPr/>
        </p:nvSpPr>
        <p:spPr>
          <a:xfrm>
            <a:off x="462521" y="1314459"/>
            <a:ext cx="10555805" cy="1330474"/>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7" name="TextBox 6">
            <a:extLst>
              <a:ext uri="{FF2B5EF4-FFF2-40B4-BE49-F238E27FC236}">
                <a16:creationId xmlns:a16="http://schemas.microsoft.com/office/drawing/2014/main" id="{B1540DF3-5964-EE33-7C1B-F6296DFD2438}"/>
              </a:ext>
            </a:extLst>
          </p:cNvPr>
          <p:cNvSpPr txBox="1"/>
          <p:nvPr/>
        </p:nvSpPr>
        <p:spPr>
          <a:xfrm>
            <a:off x="433396" y="564846"/>
            <a:ext cx="1103701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3000" b="1" dirty="0">
                <a:solidFill>
                  <a:srgbClr val="002060"/>
                </a:solidFill>
                <a:latin typeface="Public Sans Light" pitchFamily="2" charset="0"/>
                <a:ea typeface="Calibri" panose="020F0502020204030204" pitchFamily="34" charset="0"/>
                <a:cs typeface="Arial" panose="020B0604020202020204" pitchFamily="34" charset="0"/>
              </a:rPr>
              <a:t>Stage 1 – Term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15AB6E62-8D2F-C870-AA96-F51F4619EBCA}"/>
              </a:ext>
            </a:extLst>
          </p:cNvPr>
          <p:cNvGraphicFramePr>
            <a:graphicFrameLocks noGrp="1"/>
          </p:cNvGraphicFramePr>
          <p:nvPr>
            <p:extLst>
              <p:ext uri="{D42A27DB-BD31-4B8C-83A1-F6EECF244321}">
                <p14:modId xmlns:p14="http://schemas.microsoft.com/office/powerpoint/2010/main" val="1345212670"/>
              </p:ext>
            </p:extLst>
          </p:nvPr>
        </p:nvGraphicFramePr>
        <p:xfrm>
          <a:off x="462521" y="3306687"/>
          <a:ext cx="10528568" cy="2335485"/>
        </p:xfrm>
        <a:graphic>
          <a:graphicData uri="http://schemas.openxmlformats.org/drawingml/2006/table">
            <a:tbl>
              <a:tblPr firstRow="1" bandRow="1">
                <a:tableStyleId>{5C22544A-7EE6-4342-B048-85BDC9FD1C3A}</a:tableStyleId>
              </a:tblPr>
              <a:tblGrid>
                <a:gridCol w="3593457">
                  <a:extLst>
                    <a:ext uri="{9D8B030D-6E8A-4147-A177-3AD203B41FA5}">
                      <a16:colId xmlns:a16="http://schemas.microsoft.com/office/drawing/2014/main" val="4177830018"/>
                    </a:ext>
                  </a:extLst>
                </a:gridCol>
                <a:gridCol w="6935111">
                  <a:extLst>
                    <a:ext uri="{9D8B030D-6E8A-4147-A177-3AD203B41FA5}">
                      <a16:colId xmlns:a16="http://schemas.microsoft.com/office/drawing/2014/main" val="1800133992"/>
                    </a:ext>
                  </a:extLst>
                </a:gridCol>
              </a:tblGrid>
              <a:tr h="47041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b="1" dirty="0">
                          <a:solidFill>
                            <a:schemeClr val="bg1"/>
                          </a:solidFill>
                          <a:latin typeface="+mn-lt"/>
                        </a:rPr>
                        <a:t>Sample physical activity and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pPr algn="l"/>
                      <a:r>
                        <a:rPr lang="en-AU" sz="1400" b="1" dirty="0">
                          <a:solidFill>
                            <a:schemeClr val="bg1"/>
                          </a:solidFill>
                        </a:rPr>
                        <a:t>Focus FMS: </a:t>
                      </a:r>
                      <a:r>
                        <a:rPr lang="en-AU" sz="1400" b="1" dirty="0">
                          <a:solidFill>
                            <a:schemeClr val="bg1"/>
                          </a:solidFill>
                          <a:hlinkClick r:id="rId3">
                            <a:extLst>
                              <a:ext uri="{A12FA001-AC4F-418D-AE19-62706E023703}">
                                <ahyp:hlinkClr xmlns:ahyp="http://schemas.microsoft.com/office/drawing/2018/hyperlinkcolor" val="tx"/>
                              </a:ext>
                            </a:extLst>
                          </a:hlinkClick>
                        </a:rPr>
                        <a:t>Fundamental movement skills support health and wellbeing </a:t>
                      </a:r>
                      <a:endParaRPr lang="en-AU"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extLst>
                  <a:ext uri="{0D108BD9-81ED-4DB2-BD59-A6C34878D82A}">
                    <a16:rowId xmlns:a16="http://schemas.microsoft.com/office/drawing/2014/main" val="1660047181"/>
                  </a:ext>
                </a:extLst>
              </a:tr>
              <a:tr h="426306">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AU" sz="1400" b="0"/>
                        <a:t>1. Jump frog, jump!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i="0" dirty="0"/>
                        <a:t>Jump vertically and horizontally with control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8990272"/>
                  </a:ext>
                </a:extLst>
              </a:tr>
              <a:tr h="471979">
                <a:tc>
                  <a:txBody>
                    <a:bodyPr/>
                    <a:lstStyle/>
                    <a:p>
                      <a:pPr marL="0" indent="0">
                        <a:buFont typeface="+mj-lt"/>
                        <a:buNone/>
                      </a:pPr>
                      <a:r>
                        <a:rPr lang="en-AU" sz="1400" b="0"/>
                        <a:t>2. Mix and match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t>Hop from one point to another around objects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491444"/>
                  </a:ext>
                </a:extLst>
              </a:tr>
              <a:tr h="498949">
                <a:tc>
                  <a:txBody>
                    <a:bodyPr/>
                    <a:lstStyle/>
                    <a:p>
                      <a:pPr marL="0" indent="0">
                        <a:buFont typeface="+mj-lt"/>
                        <a:buNone/>
                      </a:pPr>
                      <a:r>
                        <a:rPr lang="en-AU" sz="1400" b="0" dirty="0"/>
                        <a:t>3. Fishing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t>Skip at different speeds and directions in games  </a:t>
                      </a:r>
                      <a:endParaRPr lang="en-AU" sz="1400">
                        <a:highlight>
                          <a:srgbClr val="FF00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963990"/>
                  </a:ext>
                </a:extLst>
              </a:tr>
              <a:tr h="467833">
                <a:tc>
                  <a:txBody>
                    <a:bodyPr/>
                    <a:lstStyle/>
                    <a:p>
                      <a:pPr marL="0" indent="0">
                        <a:buFont typeface="+mj-lt"/>
                        <a:buNone/>
                      </a:pPr>
                      <a:r>
                        <a:rPr lang="en-AU" sz="1400" b="0" i="0" dirty="0"/>
                        <a:t>4. </a:t>
                      </a:r>
                      <a:r>
                        <a:rPr lang="en-AU" sz="1400" b="0" i="0" dirty="0" err="1"/>
                        <a:t>Edor</a:t>
                      </a:r>
                      <a:endParaRPr lang="en-AU" sz="1400" b="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i="0" dirty="0"/>
                        <a:t>Skip at different speeds and directions in games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581696"/>
                  </a:ext>
                </a:extLst>
              </a:tr>
            </a:tbl>
          </a:graphicData>
        </a:graphic>
      </p:graphicFrame>
      <p:sp>
        <p:nvSpPr>
          <p:cNvPr id="5" name="TextBox 4">
            <a:extLst>
              <a:ext uri="{FF2B5EF4-FFF2-40B4-BE49-F238E27FC236}">
                <a16:creationId xmlns:a16="http://schemas.microsoft.com/office/drawing/2014/main" id="{6474AA9D-2DA7-BB5F-0C0E-DFFEB333A069}"/>
              </a:ext>
            </a:extLst>
          </p:cNvPr>
          <p:cNvSpPr txBox="1"/>
          <p:nvPr/>
        </p:nvSpPr>
        <p:spPr>
          <a:xfrm>
            <a:off x="616702" y="1431377"/>
            <a:ext cx="1050139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2664"/>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Participate with others safely and fairly in physical activities </a:t>
            </a:r>
            <a:endParaRPr kumimoji="0" lang="en-AU" sz="1200" b="1" i="0" u="none" strike="noStrike" kern="1200" cap="none" spc="0" normalizeH="0" baseline="0" noProof="0" dirty="0">
              <a:ln>
                <a:noFill/>
              </a:ln>
              <a:solidFill>
                <a:srgbClr val="002664"/>
              </a:solidFill>
              <a:effectLst/>
              <a:uLnTx/>
              <a:uFillTx/>
              <a:latin typeface="Public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002664"/>
              </a:solidFill>
              <a:effectLst/>
              <a:uLnTx/>
              <a:uFillTx/>
              <a:latin typeface="Public Sans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22272B"/>
                </a:solidFill>
                <a:effectLst/>
                <a:uLnTx/>
                <a:uFillTx/>
                <a:latin typeface="Public Sans"/>
                <a:ea typeface="+mn-ea"/>
                <a:cs typeface="+mn-cs"/>
              </a:rPr>
              <a:t>Identify and participate in physical activities to enhance enjoyment and motivation to be physically active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22272B"/>
                </a:solidFill>
                <a:effectLst/>
                <a:uLnTx/>
                <a:uFillTx/>
                <a:latin typeface="Public Sans"/>
                <a:ea typeface="+mn-ea"/>
                <a:cs typeface="+mn-cs"/>
              </a:rPr>
              <a:t>Describe ways in which people use their strengths and abilities to be physically active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22272B"/>
                </a:solidFill>
                <a:effectLst/>
                <a:uLnTx/>
                <a:uFillTx/>
                <a:latin typeface="Public Sans"/>
                <a:ea typeface="+mn-ea"/>
                <a:cs typeface="+mn-cs"/>
              </a:rPr>
              <a:t>Participate in and describe the purpose of Aboriginal and/or Torres Strait Islander games and activities </a:t>
            </a:r>
          </a:p>
        </p:txBody>
      </p:sp>
      <p:grpSp>
        <p:nvGrpSpPr>
          <p:cNvPr id="3" name="Group 2" descr="An icon indicating a teacher slide.">
            <a:extLst>
              <a:ext uri="{FF2B5EF4-FFF2-40B4-BE49-F238E27FC236}">
                <a16:creationId xmlns:a16="http://schemas.microsoft.com/office/drawing/2014/main" id="{59A98FF9-6E5B-1BBC-D297-7D4330602754}"/>
              </a:ext>
            </a:extLst>
          </p:cNvPr>
          <p:cNvGrpSpPr/>
          <p:nvPr/>
        </p:nvGrpSpPr>
        <p:grpSpPr>
          <a:xfrm>
            <a:off x="11061563" y="119005"/>
            <a:ext cx="960203" cy="933093"/>
            <a:chOff x="11061563" y="109480"/>
            <a:chExt cx="960203" cy="933093"/>
          </a:xfrm>
        </p:grpSpPr>
        <p:pic>
          <p:nvPicPr>
            <p:cNvPr id="10" name="Picture 9">
              <a:extLst>
                <a:ext uri="{FF2B5EF4-FFF2-40B4-BE49-F238E27FC236}">
                  <a16:creationId xmlns:a16="http://schemas.microsoft.com/office/drawing/2014/main" id="{A4651B32-AA57-38EF-EFAB-D36DA5152A49}"/>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11" name="Picture 10" descr="A red circle with a person pointing at a board. This indicates the slide is for teachers&#10;">
              <a:extLst>
                <a:ext uri="{FF2B5EF4-FFF2-40B4-BE49-F238E27FC236}">
                  <a16:creationId xmlns:a16="http://schemas.microsoft.com/office/drawing/2014/main" id="{47D6AF95-A3BA-4280-C404-4304C2B0C026}"/>
                </a:ext>
              </a:extLst>
            </p:cNvPr>
            <p:cNvPicPr>
              <a:picLocks noChangeAspect="1"/>
            </p:cNvPicPr>
            <p:nvPr/>
          </p:nvPicPr>
          <p:blipFill>
            <a:blip r:embed="rId6"/>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167270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09C8CF41-68F6-63F1-374A-7A9AAA82727E}"/>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9D9610E-3699-EC24-6128-A50616946722}"/>
              </a:ext>
            </a:extLst>
          </p:cNvPr>
          <p:cNvSpPr txBox="1"/>
          <p:nvPr/>
        </p:nvSpPr>
        <p:spPr>
          <a:xfrm>
            <a:off x="419690" y="162729"/>
            <a:ext cx="1177231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3600" b="1" dirty="0">
                <a:solidFill>
                  <a:srgbClr val="002060"/>
                </a:solidFill>
                <a:latin typeface="Public Sans Light" pitchFamily="2" charset="0"/>
                <a:ea typeface="Calibri" panose="020F0502020204030204" pitchFamily="34" charset="0"/>
                <a:cs typeface="Arial" panose="020B0604020202020204" pitchFamily="34" charset="0"/>
              </a:rPr>
              <a:t>Fundamental movement skills teaching and learning</a:t>
            </a:r>
          </a:p>
        </p:txBody>
      </p:sp>
      <p:grpSp>
        <p:nvGrpSpPr>
          <p:cNvPr id="15" name="Group 14" descr="Icon indicating a teacher slide.">
            <a:extLst>
              <a:ext uri="{FF2B5EF4-FFF2-40B4-BE49-F238E27FC236}">
                <a16:creationId xmlns:a16="http://schemas.microsoft.com/office/drawing/2014/main" id="{FD56462D-8746-4A41-B1C5-270EB4646DC1}"/>
              </a:ext>
            </a:extLst>
          </p:cNvPr>
          <p:cNvGrpSpPr/>
          <p:nvPr/>
        </p:nvGrpSpPr>
        <p:grpSpPr>
          <a:xfrm>
            <a:off x="11061563" y="119005"/>
            <a:ext cx="960203" cy="933093"/>
            <a:chOff x="11061563" y="109480"/>
            <a:chExt cx="960203" cy="933093"/>
          </a:xfrm>
        </p:grpSpPr>
        <p:pic>
          <p:nvPicPr>
            <p:cNvPr id="17" name="Picture 16">
              <a:extLst>
                <a:ext uri="{FF2B5EF4-FFF2-40B4-BE49-F238E27FC236}">
                  <a16:creationId xmlns:a16="http://schemas.microsoft.com/office/drawing/2014/main" id="{BB22DAA7-999B-EF6E-7AE9-08C46B40C2F6}"/>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8" name="Picture 17" descr="A red circle with a person pointing at a board. This indicates the slide is for teachers&#10;&#10;">
              <a:extLst>
                <a:ext uri="{FF2B5EF4-FFF2-40B4-BE49-F238E27FC236}">
                  <a16:creationId xmlns:a16="http://schemas.microsoft.com/office/drawing/2014/main" id="{895BDC39-C012-9F07-0CAE-2D3A473EC2EF}"/>
                </a:ext>
              </a:extLst>
            </p:cNvPr>
            <p:cNvPicPr>
              <a:picLocks noChangeAspect="1"/>
            </p:cNvPicPr>
            <p:nvPr/>
          </p:nvPicPr>
          <p:blipFill>
            <a:blip r:embed="rId4"/>
            <a:stretch>
              <a:fillRect/>
            </a:stretch>
          </p:blipFill>
          <p:spPr>
            <a:xfrm>
              <a:off x="11154076" y="109480"/>
              <a:ext cx="775178" cy="744153"/>
            </a:xfrm>
            <a:prstGeom prst="rect">
              <a:avLst/>
            </a:prstGeom>
          </p:spPr>
        </p:pic>
      </p:grpSp>
      <p:grpSp>
        <p:nvGrpSpPr>
          <p:cNvPr id="10" name="Group 9">
            <a:extLst>
              <a:ext uri="{FF2B5EF4-FFF2-40B4-BE49-F238E27FC236}">
                <a16:creationId xmlns:a16="http://schemas.microsoft.com/office/drawing/2014/main" id="{E6622C27-8988-93C9-A2A6-203C4DF4C635}"/>
              </a:ext>
            </a:extLst>
          </p:cNvPr>
          <p:cNvGrpSpPr/>
          <p:nvPr/>
        </p:nvGrpSpPr>
        <p:grpSpPr>
          <a:xfrm>
            <a:off x="5946440" y="1102625"/>
            <a:ext cx="5993801" cy="5373126"/>
            <a:chOff x="5965003" y="921122"/>
            <a:chExt cx="5993801" cy="5774149"/>
          </a:xfrm>
        </p:grpSpPr>
        <p:sp>
          <p:nvSpPr>
            <p:cNvPr id="25" name="Rectangle: Rounded Corners 24">
              <a:extLst>
                <a:ext uri="{FF2B5EF4-FFF2-40B4-BE49-F238E27FC236}">
                  <a16:creationId xmlns:a16="http://schemas.microsoft.com/office/drawing/2014/main" id="{0D1D3C1C-2075-93D4-E0B4-DBBFC55F7D00}"/>
                </a:ext>
              </a:extLst>
            </p:cNvPr>
            <p:cNvSpPr/>
            <p:nvPr/>
          </p:nvSpPr>
          <p:spPr>
            <a:xfrm>
              <a:off x="6305122" y="921122"/>
              <a:ext cx="5653682" cy="5774149"/>
            </a:xfrm>
            <a:prstGeom prst="roundRect">
              <a:avLst>
                <a:gd name="adj" fmla="val 5891"/>
              </a:avLst>
            </a:prstGeom>
            <a:noFill/>
            <a:ln w="1905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8" name="TextBox 7">
              <a:extLst>
                <a:ext uri="{FF2B5EF4-FFF2-40B4-BE49-F238E27FC236}">
                  <a16:creationId xmlns:a16="http://schemas.microsoft.com/office/drawing/2014/main" id="{4FEF1053-D04A-1A1C-DE93-01EB66D8C467}"/>
                </a:ext>
              </a:extLst>
            </p:cNvPr>
            <p:cNvSpPr txBox="1"/>
            <p:nvPr/>
          </p:nvSpPr>
          <p:spPr>
            <a:xfrm>
              <a:off x="5965003" y="1204718"/>
              <a:ext cx="5963207" cy="4740300"/>
            </a:xfrm>
            <a:prstGeom prst="rect">
              <a:avLst/>
            </a:prstGeom>
            <a:noFill/>
          </p:spPr>
          <p:txBody>
            <a:bodyPr wrap="square">
              <a:spAutoFit/>
            </a:bodyPr>
            <a:lstStyle/>
            <a:p>
              <a:pPr marL="628650" lvl="1" indent="-171450">
                <a:lnSpc>
                  <a:spcPct val="150000"/>
                </a:lnSpc>
                <a:spcAft>
                  <a:spcPts val="300"/>
                </a:spcAft>
                <a:buFont typeface="Arial" panose="020B0604020202020204" pitchFamily="34" charset="0"/>
                <a:buChar char="•"/>
              </a:pPr>
              <a:r>
                <a:rPr lang="en-AU" sz="1200" i="1" dirty="0">
                  <a:solidFill>
                    <a:srgbClr val="002664"/>
                  </a:solidFill>
                  <a:latin typeface="Public Sans Light" pitchFamily="2" charset="0"/>
                  <a:cs typeface="Arial" panose="020B0604020202020204" pitchFamily="34" charset="0"/>
                </a:rPr>
                <a:t>For example, model and demonstrate the components of the catch, prompting students to ask and answer questions.</a:t>
              </a:r>
              <a:endParaRPr lang="en-AU" sz="1200" b="1" i="1" dirty="0">
                <a:solidFill>
                  <a:srgbClr val="002664"/>
                </a:solidFill>
                <a:latin typeface="Public Sans Light" pitchFamily="2" charset="0"/>
                <a:cs typeface="Arial" panose="020B0604020202020204" pitchFamily="34" charset="0"/>
              </a:endParaRPr>
            </a:p>
            <a:p>
              <a:pPr lvl="1">
                <a:lnSpc>
                  <a:spcPct val="150000"/>
                </a:lnSpc>
                <a:spcAft>
                  <a:spcPts val="300"/>
                </a:spcAft>
              </a:pPr>
              <a:r>
                <a:rPr lang="en-AU" sz="1200" b="1" dirty="0">
                  <a:solidFill>
                    <a:srgbClr val="002664"/>
                  </a:solidFill>
                  <a:latin typeface="Public Sans Light" pitchFamily="2" charset="0"/>
                  <a:cs typeface="Arial" panose="020B0604020202020204" pitchFamily="34" charset="0"/>
                </a:rPr>
                <a:t>2. </a:t>
              </a:r>
              <a:r>
                <a:rPr lang="en-AU" sz="1200" dirty="0">
                  <a:solidFill>
                    <a:srgbClr val="002664"/>
                  </a:solidFill>
                  <a:latin typeface="Public Sans Light" pitchFamily="2" charset="0"/>
                  <a:cs typeface="Arial" panose="020B0604020202020204" pitchFamily="34" charset="0"/>
                </a:rPr>
                <a:t>Guide the students to practice the new learning, providing immediate and corrective feedback. Move forwards and backwards between demonstrating, modelling and supporting students to independence. This is referred to as ‘</a:t>
              </a:r>
              <a:r>
                <a:rPr lang="en-AU" sz="1200" b="1" dirty="0">
                  <a:solidFill>
                    <a:srgbClr val="002664"/>
                  </a:solidFill>
                  <a:latin typeface="Public Sans Light" pitchFamily="2" charset="0"/>
                  <a:cs typeface="Arial" panose="020B0604020202020204" pitchFamily="34" charset="0"/>
                </a:rPr>
                <a:t>We do</a:t>
              </a:r>
              <a:r>
                <a:rPr lang="en-AU" sz="1200" dirty="0">
                  <a:solidFill>
                    <a:srgbClr val="002664"/>
                  </a:solidFill>
                  <a:latin typeface="Public Sans Light" pitchFamily="2" charset="0"/>
                  <a:cs typeface="Arial" panose="020B0604020202020204" pitchFamily="34" charset="0"/>
                </a:rPr>
                <a:t>’. Students practise and apply their developing understanding many times.  </a:t>
              </a:r>
            </a:p>
            <a:p>
              <a:pPr marL="628650" lvl="1" indent="-171450">
                <a:lnSpc>
                  <a:spcPct val="150000"/>
                </a:lnSpc>
                <a:spcAft>
                  <a:spcPts val="300"/>
                </a:spcAft>
                <a:buFont typeface="Arial" panose="020B0604020202020204" pitchFamily="34" charset="0"/>
                <a:buChar char="•"/>
              </a:pPr>
              <a:r>
                <a:rPr lang="en-AU" sz="1200" i="1" dirty="0">
                  <a:solidFill>
                    <a:srgbClr val="002664"/>
                  </a:solidFill>
                  <a:latin typeface="Public Sans Light" pitchFamily="2" charset="0"/>
                  <a:cs typeface="Arial" panose="020B0604020202020204" pitchFamily="34" charset="0"/>
                </a:rPr>
                <a:t>For example, students practise catching a ball, focusing on the positioning of their hands. Provide timely feedback and instruction, and when required, model the components of the catch again.</a:t>
              </a:r>
            </a:p>
            <a:p>
              <a:pPr lvl="1">
                <a:lnSpc>
                  <a:spcPct val="150000"/>
                </a:lnSpc>
                <a:spcAft>
                  <a:spcPts val="300"/>
                </a:spcAft>
              </a:pPr>
              <a:r>
                <a:rPr lang="en-AU" sz="1200" b="1" dirty="0">
                  <a:solidFill>
                    <a:srgbClr val="002664"/>
                  </a:solidFill>
                  <a:latin typeface="Public Sans Light" pitchFamily="2" charset="0"/>
                  <a:cs typeface="Arial" panose="020B0604020202020204" pitchFamily="34" charset="0"/>
                </a:rPr>
                <a:t>3</a:t>
              </a:r>
              <a:r>
                <a:rPr lang="en-AU" sz="1200" dirty="0">
                  <a:solidFill>
                    <a:srgbClr val="002664"/>
                  </a:solidFill>
                  <a:latin typeface="Public Sans Light" pitchFamily="2" charset="0"/>
                  <a:cs typeface="Arial" panose="020B0604020202020204" pitchFamily="34" charset="0"/>
                </a:rPr>
                <a:t>. </a:t>
              </a:r>
              <a:r>
                <a:rPr lang="en-AU" sz="1200" dirty="0">
                  <a:solidFill>
                    <a:srgbClr val="002060"/>
                  </a:solidFill>
                  <a:latin typeface="Public Sans Light" pitchFamily="2" charset="0"/>
                  <a:cs typeface="Arial" panose="020B0604020202020204" pitchFamily="34" charset="0"/>
                </a:rPr>
                <a:t>Provide opportunities for students to independently demonstrate their understanding by explaining, justifying, applying and innovating on the learning in different contexts. This is referred to as ‘</a:t>
              </a:r>
              <a:r>
                <a:rPr lang="en-AU" sz="1200" b="1" dirty="0">
                  <a:solidFill>
                    <a:srgbClr val="002060"/>
                  </a:solidFill>
                  <a:latin typeface="Public Sans Light" pitchFamily="2" charset="0"/>
                  <a:cs typeface="Arial" panose="020B0604020202020204" pitchFamily="34" charset="0"/>
                </a:rPr>
                <a:t>You do</a:t>
              </a:r>
              <a:r>
                <a:rPr lang="en-AU" sz="1200" dirty="0">
                  <a:solidFill>
                    <a:srgbClr val="002060"/>
                  </a:solidFill>
                  <a:latin typeface="Public Sans Light" pitchFamily="2" charset="0"/>
                  <a:cs typeface="Arial" panose="020B0604020202020204" pitchFamily="34" charset="0"/>
                </a:rPr>
                <a:t>’. </a:t>
              </a:r>
            </a:p>
            <a:p>
              <a:pPr marL="628650" lvl="1" indent="-171450">
                <a:lnSpc>
                  <a:spcPct val="150000"/>
                </a:lnSpc>
                <a:spcAft>
                  <a:spcPts val="300"/>
                </a:spcAft>
                <a:buFont typeface="Arial" panose="020B0604020202020204" pitchFamily="34" charset="0"/>
                <a:buChar char="•"/>
              </a:pPr>
              <a:r>
                <a:rPr lang="en-AU" sz="1200" i="1" dirty="0">
                  <a:solidFill>
                    <a:srgbClr val="002060"/>
                  </a:solidFill>
                  <a:latin typeface="Public Sans Light" pitchFamily="2" charset="0"/>
                  <a:cs typeface="Arial" panose="020B0604020202020204" pitchFamily="34" charset="0"/>
                </a:rPr>
                <a:t>For example, the students play a throwing and catching game continuing to provide constructive feedback and check for understanding.</a:t>
              </a:r>
            </a:p>
            <a:p>
              <a:pPr lvl="1">
                <a:lnSpc>
                  <a:spcPct val="150000"/>
                </a:lnSpc>
                <a:spcAft>
                  <a:spcPts val="300"/>
                </a:spcAft>
              </a:pPr>
              <a:endParaRPr lang="en-AU" sz="1200" i="1" dirty="0">
                <a:solidFill>
                  <a:srgbClr val="002060"/>
                </a:solidFill>
                <a:latin typeface="Public Sans Light" pitchFamily="2" charset="0"/>
                <a:cs typeface="Arial" panose="020B0604020202020204" pitchFamily="34" charset="0"/>
              </a:endParaRPr>
            </a:p>
          </p:txBody>
        </p:sp>
      </p:grpSp>
      <p:grpSp>
        <p:nvGrpSpPr>
          <p:cNvPr id="14" name="Group 13">
            <a:extLst>
              <a:ext uri="{FF2B5EF4-FFF2-40B4-BE49-F238E27FC236}">
                <a16:creationId xmlns:a16="http://schemas.microsoft.com/office/drawing/2014/main" id="{A3885A12-ADE2-2CB3-B4E9-D1DDDE74FF04}"/>
              </a:ext>
            </a:extLst>
          </p:cNvPr>
          <p:cNvGrpSpPr/>
          <p:nvPr/>
        </p:nvGrpSpPr>
        <p:grpSpPr>
          <a:xfrm>
            <a:off x="233196" y="1070254"/>
            <a:ext cx="5741885" cy="5373651"/>
            <a:chOff x="233196" y="1333499"/>
            <a:chExt cx="5741885" cy="5373651"/>
          </a:xfrm>
        </p:grpSpPr>
        <p:sp>
          <p:nvSpPr>
            <p:cNvPr id="12" name="Rectangle: Rounded Corners 11">
              <a:extLst>
                <a:ext uri="{FF2B5EF4-FFF2-40B4-BE49-F238E27FC236}">
                  <a16:creationId xmlns:a16="http://schemas.microsoft.com/office/drawing/2014/main" id="{1C110033-5A25-1C1D-D917-10120EF5D3EF}"/>
                </a:ext>
              </a:extLst>
            </p:cNvPr>
            <p:cNvSpPr/>
            <p:nvPr/>
          </p:nvSpPr>
          <p:spPr>
            <a:xfrm>
              <a:off x="429215" y="6400800"/>
              <a:ext cx="2552110" cy="284946"/>
            </a:xfrm>
            <a:prstGeom prst="roundRect">
              <a:avLst/>
            </a:prstGeom>
            <a:solidFill>
              <a:srgbClr val="E8F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9" name="Group 8">
              <a:extLst>
                <a:ext uri="{FF2B5EF4-FFF2-40B4-BE49-F238E27FC236}">
                  <a16:creationId xmlns:a16="http://schemas.microsoft.com/office/drawing/2014/main" id="{FA4A0A49-D1B4-EB07-0011-E9EF0C89CE0C}"/>
                </a:ext>
              </a:extLst>
            </p:cNvPr>
            <p:cNvGrpSpPr/>
            <p:nvPr/>
          </p:nvGrpSpPr>
          <p:grpSpPr>
            <a:xfrm>
              <a:off x="233196" y="1333499"/>
              <a:ext cx="5741885" cy="5373651"/>
              <a:chOff x="233196" y="921123"/>
              <a:chExt cx="5741885" cy="5786026"/>
            </a:xfrm>
          </p:grpSpPr>
          <p:sp>
            <p:nvSpPr>
              <p:cNvPr id="27" name="Rectangle: Rounded Corners 26">
                <a:extLst>
                  <a:ext uri="{FF2B5EF4-FFF2-40B4-BE49-F238E27FC236}">
                    <a16:creationId xmlns:a16="http://schemas.microsoft.com/office/drawing/2014/main" id="{8DF20623-22DF-2FA1-EB5B-C78CEA880B06}"/>
                  </a:ext>
                </a:extLst>
              </p:cNvPr>
              <p:cNvSpPr/>
              <p:nvPr/>
            </p:nvSpPr>
            <p:spPr>
              <a:xfrm>
                <a:off x="233196" y="921123"/>
                <a:ext cx="5741885" cy="5786026"/>
              </a:xfrm>
              <a:prstGeom prst="roundRect">
                <a:avLst>
                  <a:gd name="adj" fmla="val 5891"/>
                </a:avLst>
              </a:prstGeom>
              <a:noFill/>
              <a:ln w="1905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2" name="Rectangle 1">
                <a:extLst>
                  <a:ext uri="{FF2B5EF4-FFF2-40B4-BE49-F238E27FC236}">
                    <a16:creationId xmlns:a16="http://schemas.microsoft.com/office/drawing/2014/main" id="{BBF600C7-8EE1-880C-E519-DFD5453DEA07}"/>
                  </a:ext>
                </a:extLst>
              </p:cNvPr>
              <p:cNvSpPr>
                <a:spLocks noChangeArrowheads="1"/>
              </p:cNvSpPr>
              <p:nvPr/>
            </p:nvSpPr>
            <p:spPr bwMode="auto">
              <a:xfrm>
                <a:off x="282353" y="1240130"/>
                <a:ext cx="5580138" cy="508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spcAft>
                    <a:spcPts val="600"/>
                  </a:spcAft>
                </a:pPr>
                <a:r>
                  <a:rPr lang="en-AU" sz="1200" dirty="0">
                    <a:solidFill>
                      <a:srgbClr val="002060"/>
                    </a:solidFill>
                    <a:latin typeface="Public Sans Light" pitchFamily="2" charset="0"/>
                    <a:cs typeface="Arial" panose="020B0604020202020204" pitchFamily="34" charset="0"/>
                  </a:rPr>
                  <a:t>Students benefit when new content is explicitly taught, connected to prior knowledge and is broken down into manageable ‘chunks’. The new learning can then be practised, applied and innovated upon in different contexts. </a:t>
                </a:r>
                <a:endParaRPr lang="en-AU" sz="1200" dirty="0">
                  <a:solidFill>
                    <a:srgbClr val="002664"/>
                  </a:solidFill>
                  <a:latin typeface="Public Sans Light" pitchFamily="2" charset="0"/>
                  <a:cs typeface="Arial" panose="020B0604020202020204" pitchFamily="34" charset="0"/>
                </a:endParaRPr>
              </a:p>
              <a:p>
                <a:pPr>
                  <a:lnSpc>
                    <a:spcPct val="150000"/>
                  </a:lnSpc>
                  <a:spcAft>
                    <a:spcPts val="600"/>
                  </a:spcAft>
                </a:pPr>
                <a:r>
                  <a:rPr lang="en-AU" sz="1200" dirty="0">
                    <a:solidFill>
                      <a:srgbClr val="002060"/>
                    </a:solidFill>
                    <a:latin typeface="Public Sans Light" pitchFamily="2" charset="0"/>
                    <a:cs typeface="Arial" panose="020B0604020202020204" pitchFamily="34" charset="0"/>
                  </a:rPr>
                  <a:t>Chunking and sequencing</a:t>
                </a:r>
                <a:r>
                  <a:rPr lang="en-AU" sz="1200" b="1" dirty="0">
                    <a:solidFill>
                      <a:srgbClr val="002060"/>
                    </a:solidFill>
                    <a:latin typeface="Public Sans Light" pitchFamily="2" charset="0"/>
                    <a:cs typeface="Arial" panose="020B0604020202020204" pitchFamily="34" charset="0"/>
                  </a:rPr>
                  <a:t> </a:t>
                </a:r>
                <a:r>
                  <a:rPr lang="en-AU" sz="1200" dirty="0">
                    <a:solidFill>
                      <a:srgbClr val="002060"/>
                    </a:solidFill>
                    <a:latin typeface="Public Sans Light" pitchFamily="2" charset="0"/>
                    <a:cs typeface="Arial" panose="020B0604020202020204" pitchFamily="34" charset="0"/>
                  </a:rPr>
                  <a:t>is when the teacher arranges and organises content into a learning sequence that builds students’ understanding over time. This supports students working or short-term memory as only small amounts of information can be held at one time. Teachers make decisions about the level of challenge and support for their students as they need many opportunities to practise new learning. Checking for understanding during the learning sequence allows teachers to make decisions about student learning and provide well-timed support.</a:t>
                </a:r>
              </a:p>
              <a:p>
                <a:pPr>
                  <a:lnSpc>
                    <a:spcPct val="150000"/>
                  </a:lnSpc>
                  <a:spcAft>
                    <a:spcPts val="600"/>
                  </a:spcAft>
                </a:pPr>
                <a:r>
                  <a:rPr lang="en-AU" sz="1200" dirty="0">
                    <a:solidFill>
                      <a:srgbClr val="002060"/>
                    </a:solidFill>
                    <a:latin typeface="Public Sans Light" pitchFamily="2" charset="0"/>
                    <a:cs typeface="Arial" panose="020B0604020202020204" pitchFamily="34" charset="0"/>
                  </a:rPr>
                  <a:t>When planning for learning:</a:t>
                </a:r>
              </a:p>
              <a:p>
                <a:pPr>
                  <a:lnSpc>
                    <a:spcPct val="150000"/>
                  </a:lnSpc>
                  <a:spcAft>
                    <a:spcPts val="600"/>
                  </a:spcAft>
                </a:pPr>
                <a:r>
                  <a:rPr lang="en-AU" sz="1200" dirty="0">
                    <a:solidFill>
                      <a:srgbClr val="002060"/>
                    </a:solidFill>
                    <a:latin typeface="Public Sans Light" pitchFamily="2" charset="0"/>
                    <a:cs typeface="Arial" panose="020B0604020202020204" pitchFamily="34" charset="0"/>
                  </a:rPr>
                  <a:t>1. communicate clearly the learning goals for the lesson, connecting the new learning to what the student already knows. Demonstrate and explain new content using clear examples and modelling of the sequence, step-by-step. This is referred to as ‘</a:t>
                </a:r>
                <a:r>
                  <a:rPr lang="en-AU" sz="1200" b="1" dirty="0">
                    <a:solidFill>
                      <a:srgbClr val="002060"/>
                    </a:solidFill>
                    <a:latin typeface="Public Sans Light" pitchFamily="2" charset="0"/>
                    <a:cs typeface="Arial" panose="020B0604020202020204" pitchFamily="34" charset="0"/>
                  </a:rPr>
                  <a:t>I do</a:t>
                </a:r>
                <a:r>
                  <a:rPr lang="en-AU" sz="1200" dirty="0">
                    <a:solidFill>
                      <a:srgbClr val="002060"/>
                    </a:solidFill>
                    <a:latin typeface="Public Sans Light" pitchFamily="2" charset="0"/>
                    <a:cs typeface="Arial" panose="020B0604020202020204" pitchFamily="34" charset="0"/>
                  </a:rPr>
                  <a:t>’. C</a:t>
                </a:r>
                <a:r>
                  <a:rPr lang="en-AU" sz="1200" dirty="0">
                    <a:solidFill>
                      <a:srgbClr val="002664"/>
                    </a:solidFill>
                    <a:latin typeface="Public Sans Light" pitchFamily="2" charset="0"/>
                    <a:cs typeface="Arial" panose="020B0604020202020204" pitchFamily="34" charset="0"/>
                  </a:rPr>
                  <a:t>onnecting new knowledge to what students already know, understand and do, helps build their schema.</a:t>
                </a:r>
                <a:endParaRPr lang="en-AU" sz="1200" dirty="0">
                  <a:solidFill>
                    <a:srgbClr val="002060"/>
                  </a:solidFill>
                  <a:latin typeface="Public Sans Light" pitchFamily="2" charset="0"/>
                  <a:cs typeface="Arial" panose="020B0604020202020204" pitchFamily="34" charset="0"/>
                </a:endParaRPr>
              </a:p>
            </p:txBody>
          </p:sp>
        </p:grpSp>
      </p:grpSp>
    </p:spTree>
    <p:extLst>
      <p:ext uri="{BB962C8B-B14F-4D97-AF65-F5344CB8AC3E}">
        <p14:creationId xmlns:p14="http://schemas.microsoft.com/office/powerpoint/2010/main" val="2708742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CAAB70CF-730C-E19E-7E91-708DAB49DBB3}"/>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F04565-972A-4B63-80E2-371162659C94}"/>
              </a:ext>
            </a:extLst>
          </p:cNvPr>
          <p:cNvSpPr/>
          <p:nvPr/>
        </p:nvSpPr>
        <p:spPr>
          <a:xfrm>
            <a:off x="293326" y="745958"/>
            <a:ext cx="10707754" cy="526386"/>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marR="0" lvl="0" algn="l" defTabSz="914377"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Jump vertically and horizontally with control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rgbClr val="002060"/>
              </a:solidFill>
              <a:effectLst/>
              <a:uLnTx/>
              <a:uFillTx/>
              <a:latin typeface="Public Sans Ligh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rgbClr val="002060"/>
              </a:solidFill>
              <a:effectLst/>
              <a:uLnTx/>
              <a:uFillTx/>
              <a:latin typeface="Public Sans Light"/>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02060"/>
                </a:solidFill>
                <a:effectLst/>
                <a:uLnTx/>
                <a:uFillTx/>
                <a:latin typeface="Public Sans Light"/>
                <a:ea typeface="+mn-ea"/>
                <a:cs typeface="+mn-cs"/>
              </a:rPr>
              <a:t> </a:t>
            </a:r>
          </a:p>
        </p:txBody>
      </p:sp>
      <p:sp>
        <p:nvSpPr>
          <p:cNvPr id="5" name="Rectangle 4">
            <a:extLst>
              <a:ext uri="{FF2B5EF4-FFF2-40B4-BE49-F238E27FC236}">
                <a16:creationId xmlns:a16="http://schemas.microsoft.com/office/drawing/2014/main" id="{99F333AF-9C23-7AA4-9AC0-CB59FD1219C4}"/>
              </a:ext>
            </a:extLst>
          </p:cNvPr>
          <p:cNvSpPr>
            <a:spLocks noChangeArrowheads="1"/>
          </p:cNvSpPr>
          <p:nvPr/>
        </p:nvSpPr>
        <p:spPr bwMode="auto">
          <a:xfrm>
            <a:off x="293326" y="1979932"/>
            <a:ext cx="7152258" cy="446203"/>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1200" b="1" dirty="0">
                <a:solidFill>
                  <a:srgbClr val="002664"/>
                </a:solidFill>
                <a:latin typeface="Public Sans Light"/>
                <a:ea typeface="Calibri" panose="020F0502020204030204" pitchFamily="34" charset="0"/>
                <a:cs typeface="Arial" panose="020B0604020202020204" pitchFamily="34" charset="0"/>
              </a:rPr>
              <a:t>Students jump with 2 feet together through the hoops to reach the ‘riverbank</a:t>
            </a:r>
            <a:r>
              <a:rPr lang="en-AU" altLang="en-US" sz="1400" b="1" dirty="0">
                <a:solidFill>
                  <a:srgbClr val="002664"/>
                </a:solidFill>
                <a:latin typeface="Public Sans Light"/>
                <a:cs typeface="Arial" panose="020B0604020202020204" pitchFamily="34" charset="0"/>
              </a:rPr>
              <a:t>’. </a:t>
            </a:r>
            <a:endParaRPr lang="en-US" altLang="en-US" sz="1400" b="1" dirty="0">
              <a:solidFill>
                <a:srgbClr val="002664"/>
              </a:solidFill>
              <a:latin typeface="Public Sans Light"/>
              <a:cs typeface="Arial" panose="020B0604020202020204" pitchFamily="34" charset="0"/>
            </a:endParaRPr>
          </a:p>
        </p:txBody>
      </p:sp>
      <p:sp>
        <p:nvSpPr>
          <p:cNvPr id="16" name="TextBox 15">
            <a:extLst>
              <a:ext uri="{FF2B5EF4-FFF2-40B4-BE49-F238E27FC236}">
                <a16:creationId xmlns:a16="http://schemas.microsoft.com/office/drawing/2014/main" id="{43DC8A03-5915-F96B-B51C-50C7AAAB4745}"/>
              </a:ext>
            </a:extLst>
          </p:cNvPr>
          <p:cNvSpPr txBox="1"/>
          <p:nvPr/>
        </p:nvSpPr>
        <p:spPr>
          <a:xfrm>
            <a:off x="413648" y="1615809"/>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a:solidFill>
                  <a:srgbClr val="002060"/>
                </a:solidFill>
                <a:latin typeface="Arial" panose="020B0604020202020204" pitchFamily="34" charset="0"/>
                <a:ea typeface="Calibri" panose="020F0502020204030204" pitchFamily="34" charset="0"/>
                <a:cs typeface="Arial" panose="020B0604020202020204" pitchFamily="34" charset="0"/>
              </a:rPr>
              <a:t>Game 1:</a:t>
            </a:r>
            <a:r>
              <a:rPr kumimoji="0" lang="en-US" altLang="en-US" sz="1800" b="1"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Jump frog, jump!</a:t>
            </a:r>
          </a:p>
        </p:txBody>
      </p:sp>
      <p:sp>
        <p:nvSpPr>
          <p:cNvPr id="20" name="TextBox 19">
            <a:extLst>
              <a:ext uri="{FF2B5EF4-FFF2-40B4-BE49-F238E27FC236}">
                <a16:creationId xmlns:a16="http://schemas.microsoft.com/office/drawing/2014/main" id="{0C95F350-99DD-C17A-7F85-EA4057AE205F}"/>
              </a:ext>
            </a:extLst>
          </p:cNvPr>
          <p:cNvSpPr txBox="1"/>
          <p:nvPr/>
        </p:nvSpPr>
        <p:spPr>
          <a:xfrm>
            <a:off x="413648" y="2487591"/>
            <a:ext cx="6624225" cy="3431709"/>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Game instructions </a:t>
            </a:r>
          </a:p>
          <a:p>
            <a:pPr marL="350838"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AU" altLang="en-US" sz="1200" dirty="0">
                <a:latin typeface="Public Sans Light"/>
                <a:ea typeface="Arial" panose="020B0604020202020204" pitchFamily="34" charset="0"/>
                <a:cs typeface="Arial" panose="020B0604020202020204" pitchFamily="34" charset="0"/>
              </a:rPr>
              <a:t>In a designated playing area, scatter approximately 10 to 15 hoops as lily-pads, and cones to indicate the beginning and end of the course.</a:t>
            </a:r>
          </a:p>
          <a:p>
            <a:pPr marL="350838"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On the teachers </a:t>
            </a:r>
            <a:r>
              <a:rPr kumimoji="0" lang="en-AU" altLang="en-US" sz="1200" b="0" i="0" u="non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call or signal, </a:t>
            </a:r>
            <a:r>
              <a:rPr lang="en-AU" altLang="en-US" sz="1200" dirty="0">
                <a:latin typeface="Public Sans Light"/>
                <a:ea typeface="Arial" panose="020B0604020202020204" pitchFamily="34" charset="0"/>
                <a:cs typeface="Arial" panose="020B0604020202020204" pitchFamily="34" charset="0"/>
              </a:rPr>
              <a:t>s</a:t>
            </a:r>
            <a:r>
              <a:rPr kumimoji="0" lang="en-AU" altLang="en-US" sz="1200" b="0" i="0" u="none" kern="1200" cap="none" spc="0" normalizeH="0" baseline="0" noProof="0" dirty="0" err="1">
                <a:ln>
                  <a:noFill/>
                </a:ln>
                <a:effectLst/>
                <a:uLnTx/>
                <a:uFillTx/>
                <a:latin typeface="Public Sans Light"/>
                <a:ea typeface="Arial" panose="020B0604020202020204" pitchFamily="34" charset="0"/>
                <a:cs typeface="Arial" panose="020B0604020202020204" pitchFamily="34" charset="0"/>
              </a:rPr>
              <a:t>tudents</a:t>
            </a:r>
            <a:r>
              <a:rPr kumimoji="0" lang="en-AU" altLang="en-US" sz="1200" b="0" i="0" u="non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take turns to </a:t>
            </a:r>
            <a:r>
              <a:rPr lang="en-AU" altLang="en-US" sz="1200" dirty="0">
                <a:latin typeface="Public Sans Light"/>
                <a:ea typeface="Arial" panose="020B0604020202020204" pitchFamily="34" charset="0"/>
                <a:cs typeface="Arial" panose="020B0604020202020204" pitchFamily="34" charset="0"/>
              </a:rPr>
              <a:t>jump into hoops (lily-pad), to reach the end of the course. </a:t>
            </a:r>
            <a:endParaRPr kumimoji="0" lang="en-AU" altLang="en-US" sz="1200" b="0"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endParaRPr>
          </a:p>
          <a:p>
            <a:pPr eaLnBrk="0" fontAlgn="base" hangingPunct="0">
              <a:spcBef>
                <a:spcPct val="0"/>
              </a:spcBef>
              <a:spcAft>
                <a:spcPts val="600"/>
              </a:spcAft>
            </a:pPr>
            <a:r>
              <a:rPr lang="en-AU" sz="1200" b="1" dirty="0">
                <a:solidFill>
                  <a:srgbClr val="002664"/>
                </a:solidFill>
                <a:ea typeface="Calibri" panose="020F0502020204030204" pitchFamily="34" charset="0"/>
                <a:cs typeface="Arial" panose="020B0604020202020204" pitchFamily="34" charset="0"/>
              </a:rPr>
              <a:t>Suggested variations to the game</a:t>
            </a:r>
          </a:p>
          <a:p>
            <a:pPr marL="355600" marR="0" lvl="0" indent="-177800" algn="l" defTabSz="914400" rtl="0" eaLnBrk="0" fontAlgn="base" latinLnBrk="0" hangingPunct="0">
              <a:spcBef>
                <a:spcPct val="0"/>
              </a:spcBef>
              <a:buClrTx/>
              <a:buSzTx/>
              <a:buFont typeface="Arial" panose="020B0604020202020204" pitchFamily="34" charset="0"/>
              <a:buChar char="•"/>
              <a:tabLst/>
              <a:defRPr/>
            </a:pPr>
            <a:r>
              <a:rPr lang="en-AU" altLang="en-US" sz="1200" dirty="0">
                <a:latin typeface="Public Sans Light"/>
                <a:ea typeface="Arial" panose="020B0604020202020204" pitchFamily="34" charset="0"/>
                <a:cs typeface="Arial" panose="020B0604020202020204" pitchFamily="34" charset="0"/>
              </a:rPr>
              <a:t>A</a:t>
            </a:r>
            <a:r>
              <a:rPr kumimoji="0" lang="en-AU" altLang="en-US" sz="1200" b="0" i="0" u="none" strike="noStrike" kern="1200" cap="none" spc="0" normalizeH="0" baseline="0" noProof="0" dirty="0" err="1">
                <a:ln>
                  <a:noFill/>
                </a:ln>
                <a:effectLst/>
                <a:uLnTx/>
                <a:uFillTx/>
                <a:latin typeface="Public Sans Light"/>
                <a:ea typeface="Arial" panose="020B0604020202020204" pitchFamily="34" charset="0"/>
                <a:cs typeface="Arial" panose="020B0604020202020204" pitchFamily="34" charset="0"/>
              </a:rPr>
              <a:t>djust</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 the position</a:t>
            </a:r>
            <a:r>
              <a:rPr lang="en-AU" altLang="en-US" sz="1200" dirty="0">
                <a:latin typeface="Public Sans Light"/>
                <a:ea typeface="Arial" panose="020B0604020202020204" pitchFamily="34" charset="0"/>
                <a:cs typeface="Arial" panose="020B0604020202020204" pitchFamily="34" charset="0"/>
              </a:rPr>
              <a:t>, distance between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and number of hoops.</a:t>
            </a:r>
            <a:endParaRPr lang="en-AU" altLang="en-US" sz="1200" dirty="0">
              <a:latin typeface="Public Sans Light"/>
              <a:ea typeface="Arial" panose="020B0604020202020204" pitchFamily="34" charset="0"/>
              <a:cs typeface="Arial" panose="020B0604020202020204" pitchFamily="34" charset="0"/>
            </a:endParaRPr>
          </a:p>
          <a:p>
            <a:pPr marL="355600" indent="-177800" eaLnBrk="0" fontAlgn="base" hangingPunct="0">
              <a:spcBef>
                <a:spcPct val="0"/>
              </a:spcBef>
              <a:buFont typeface="Arial" panose="020B0604020202020204" pitchFamily="34" charset="0"/>
              <a:buChar char="•"/>
              <a:defRPr/>
            </a:pPr>
            <a:r>
              <a:rPr lang="en-AU" altLang="en-US" sz="1200" dirty="0">
                <a:ea typeface="Arial" panose="020B0604020202020204" pitchFamily="34" charset="0"/>
                <a:cs typeface="Arial" panose="020B0604020202020204" pitchFamily="34" charset="0"/>
              </a:rPr>
              <a:t>Include a time allocation for each round.</a:t>
            </a:r>
          </a:p>
          <a:p>
            <a:pPr marL="177800" marR="25400"/>
            <a:endParaRPr lang="en-AU" sz="1200" dirty="0">
              <a:latin typeface="Public Sans Light"/>
              <a:ea typeface="Arial" panose="020B0604020202020204" pitchFamily="34" charset="0"/>
              <a:cs typeface="Arial"/>
            </a:endParaRPr>
          </a:p>
          <a:p>
            <a:pPr marL="177800" marR="25400"/>
            <a:r>
              <a:rPr lang="en-AU" sz="1200" dirty="0">
                <a:latin typeface="Public Sans Light"/>
                <a:ea typeface="Arial" panose="020B0604020202020204" pitchFamily="34" charset="0"/>
                <a:cs typeface="Arial"/>
              </a:rPr>
              <a:t>Teachers can apply </a:t>
            </a:r>
            <a:r>
              <a:rPr lang="en-AU" sz="1200" dirty="0">
                <a:solidFill>
                  <a:srgbClr val="002664"/>
                </a:solidFill>
                <a:latin typeface="Public Sans Ligh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djustments</a:t>
            </a:r>
            <a:r>
              <a:rPr lang="en-AU" sz="1200" dirty="0">
                <a:effectLst/>
                <a:latin typeface="Public Sans Light"/>
                <a:ea typeface="Arial" panose="020B0604020202020204" pitchFamily="34" charset="0"/>
                <a:cs typeface="Arial"/>
              </a:rPr>
              <a:t> to support the development of the vertical jump. </a:t>
            </a:r>
            <a:r>
              <a:rPr lang="en-AU" sz="1200" dirty="0">
                <a:latin typeface="+mj-lt"/>
              </a:rPr>
              <a:t>Teachers can use the fundamental movement skills content in combination with </a:t>
            </a:r>
            <a:r>
              <a:rPr lang="en-AU" sz="1200" dirty="0">
                <a:solidFill>
                  <a:srgbClr val="002664"/>
                </a:solidFill>
                <a:latin typeface="+mj-lt"/>
                <a:hlinkClick r:id="rId4">
                  <a:extLst>
                    <a:ext uri="{A12FA001-AC4F-418D-AE19-62706E023703}">
                      <ahyp:hlinkClr xmlns:ahyp="http://schemas.microsoft.com/office/drawing/2018/hyperlinkcolor" val="tx"/>
                    </a:ext>
                  </a:extLst>
                </a:hlinkClick>
              </a:rPr>
              <a:t>complementary content</a:t>
            </a:r>
            <a:r>
              <a:rPr lang="en-AU" sz="1200" dirty="0">
                <a:solidFill>
                  <a:srgbClr val="136CFC"/>
                </a:solidFill>
                <a:latin typeface="+mj-lt"/>
                <a:hlinkClick r:id="rId4">
                  <a:extLst>
                    <a:ext uri="{A12FA001-AC4F-418D-AE19-62706E023703}">
                      <ahyp:hlinkClr xmlns:ahyp="http://schemas.microsoft.com/office/drawing/2018/hyperlinkcolor" val="tx"/>
                    </a:ext>
                  </a:extLst>
                </a:hlinkClick>
              </a:rPr>
              <a:t> </a:t>
            </a:r>
            <a:r>
              <a:rPr lang="en-AU" sz="1200" dirty="0">
                <a:latin typeface="+mj-lt"/>
              </a:rPr>
              <a:t>to meet the needs of some students with physical disability.</a:t>
            </a:r>
            <a:endParaRPr lang="en-AU" altLang="en-US" sz="1200" dirty="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Suggested vocabulary: </a:t>
            </a:r>
            <a:r>
              <a:rPr kumimoji="0" lang="en-US" altLang="en-US" sz="1200" b="0" i="0" u="none" strike="noStrike" kern="1200" cap="none" spc="0" normalizeH="0" baseline="0" noProof="0" dirty="0">
                <a:ln>
                  <a:noFill/>
                </a:ln>
                <a:effectLst/>
                <a:uLnTx/>
                <a:uFillTx/>
                <a:latin typeface="Public Sans Light"/>
                <a:ea typeface="Calibri" panose="020F0502020204030204" pitchFamily="34" charset="0"/>
                <a:cs typeface="Arial" panose="020B0604020202020204" pitchFamily="34" charset="0"/>
              </a:rPr>
              <a:t>control, land, crouch, swing, absorb,</a:t>
            </a:r>
            <a:r>
              <a:rPr kumimoji="0" lang="en-AU" altLang="en-US" sz="1200" b="0" i="0" u="none" strike="noStrike" kern="1200" cap="none" spc="0" normalizeH="0" baseline="0" noProof="0" dirty="0">
                <a:ln>
                  <a:noFill/>
                </a:ln>
                <a:effectLst/>
                <a:uLnTx/>
                <a:uFillTx/>
                <a:latin typeface="Public Sans Light"/>
                <a:ea typeface="Calibri" panose="020F0502020204030204" pitchFamily="34" charset="0"/>
                <a:cs typeface="Arial" panose="020B0604020202020204" pitchFamily="34" charset="0"/>
              </a:rPr>
              <a:t> spring, straighten, stable</a:t>
            </a:r>
            <a:endPar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Equipment per group: </a:t>
            </a:r>
            <a:r>
              <a:rPr kumimoji="0" lang="en-US" altLang="en-US" sz="1200" b="0" i="0" u="none" strike="noStrike" kern="1200" cap="none" spc="0" normalizeH="0" baseline="0" noProof="0" dirty="0">
                <a:ln>
                  <a:noFill/>
                </a:ln>
                <a:effectLst/>
                <a:uLnTx/>
                <a:uFillTx/>
                <a:latin typeface="Public Sans Light"/>
                <a:ea typeface="Calibri" panose="020F0502020204030204" pitchFamily="34" charset="0"/>
                <a:cs typeface="Arial" panose="020B0604020202020204" pitchFamily="34" charset="0"/>
              </a:rPr>
              <a:t>cones, approximately 10 to 15 hoops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729DE965-5BC8-5F90-3FCB-F510BA01B598}"/>
              </a:ext>
            </a:extLst>
          </p:cNvPr>
          <p:cNvSpPr txBox="1"/>
          <p:nvPr/>
        </p:nvSpPr>
        <p:spPr>
          <a:xfrm>
            <a:off x="259645" y="211332"/>
            <a:ext cx="110370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1 – Term 2</a:t>
            </a:r>
            <a:endParaRPr kumimoji="0" lang="en-AU"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211701F3-61CF-DCEC-257B-1F313030FC8C}"/>
              </a:ext>
            </a:extLst>
          </p:cNvPr>
          <p:cNvSpPr/>
          <p:nvPr/>
        </p:nvSpPr>
        <p:spPr>
          <a:xfrm>
            <a:off x="259645" y="1482291"/>
            <a:ext cx="6968091" cy="4629751"/>
          </a:xfrm>
          <a:prstGeom prst="roundRect">
            <a:avLst>
              <a:gd name="adj" fmla="val 5007"/>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7" name="Rectangle 6" descr="The asphalt surface icon indicates that the activity that can be played on a hard surface.&#10;">
            <a:extLst>
              <a:ext uri="{FF2B5EF4-FFF2-40B4-BE49-F238E27FC236}">
                <a16:creationId xmlns:a16="http://schemas.microsoft.com/office/drawing/2014/main" id="{1B978AAD-8952-F0F9-A68D-0BE269F73584}"/>
              </a:ext>
            </a:extLst>
          </p:cNvPr>
          <p:cNvSpPr/>
          <p:nvPr/>
        </p:nvSpPr>
        <p:spPr>
          <a:xfrm>
            <a:off x="3817223" y="1663758"/>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8" name="Picture 7" descr="The grass icon indicates that the activity can be played on a soft surface. &#10;">
            <a:extLst>
              <a:ext uri="{FF2B5EF4-FFF2-40B4-BE49-F238E27FC236}">
                <a16:creationId xmlns:a16="http://schemas.microsoft.com/office/drawing/2014/main" id="{3C58324E-16EF-58D8-B0C9-2E4C367C3EFF}"/>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53607" y="1598090"/>
            <a:ext cx="353677" cy="353677"/>
          </a:xfrm>
          <a:prstGeom prst="rect">
            <a:avLst/>
          </a:prstGeom>
          <a:noFill/>
        </p:spPr>
      </p:pic>
      <p:sp>
        <p:nvSpPr>
          <p:cNvPr id="9" name="Rectangle: Rounded Corners 8">
            <a:extLst>
              <a:ext uri="{FF2B5EF4-FFF2-40B4-BE49-F238E27FC236}">
                <a16:creationId xmlns:a16="http://schemas.microsoft.com/office/drawing/2014/main" id="{AD2E5E37-C5D9-20C9-87CD-67982FDC7FAE}"/>
              </a:ext>
            </a:extLst>
          </p:cNvPr>
          <p:cNvSpPr/>
          <p:nvPr/>
        </p:nvSpPr>
        <p:spPr>
          <a:xfrm>
            <a:off x="7445584" y="1503666"/>
            <a:ext cx="4332768" cy="4608376"/>
          </a:xfrm>
          <a:prstGeom prst="roundRect">
            <a:avLst>
              <a:gd name="adj" fmla="val 7007"/>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TextBox 10">
            <a:extLst>
              <a:ext uri="{FF2B5EF4-FFF2-40B4-BE49-F238E27FC236}">
                <a16:creationId xmlns:a16="http://schemas.microsoft.com/office/drawing/2014/main" id="{488E1622-A612-8BFC-801F-56783B3F0390}"/>
              </a:ext>
            </a:extLst>
          </p:cNvPr>
          <p:cNvSpPr txBox="1"/>
          <p:nvPr/>
        </p:nvSpPr>
        <p:spPr>
          <a:xfrm>
            <a:off x="7534786" y="3666272"/>
            <a:ext cx="4118595" cy="2123274"/>
          </a:xfrm>
          <a:prstGeom prst="rect">
            <a:avLst/>
          </a:prstGeom>
          <a:noFill/>
        </p:spPr>
        <p:txBody>
          <a:bodyPr wrap="square">
            <a:spAutoFit/>
          </a:bodyPr>
          <a:lstStyle/>
          <a:p>
            <a:pPr marL="72390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Vertical jump </a:t>
            </a:r>
            <a:endParaRPr kumimoji="0" lang="en-AU"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a:p>
            <a:pPr marL="36000" lvl="7" indent="0" algn="l">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Eyes focus forward or upward throughout the jump</a:t>
            </a:r>
          </a:p>
          <a:p>
            <a:pPr marL="36000" lvl="7" indent="0" algn="l">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Crouch with </a:t>
            </a:r>
            <a:r>
              <a:rPr lang="en-AU" sz="1200" dirty="0">
                <a:solidFill>
                  <a:srgbClr val="002664"/>
                </a:solidFill>
                <a:latin typeface="Arial"/>
                <a:cs typeface="Arial"/>
              </a:rPr>
              <a:t>knees bent and arms behind the body </a:t>
            </a:r>
          </a:p>
          <a:p>
            <a:pPr marL="36000" lvl="7" indent="0" algn="l">
              <a:buFont typeface="Arial" panose="020B0604020202020204" pitchFamily="34" charset="0"/>
              <a:buChar char="•"/>
            </a:pPr>
            <a:r>
              <a:rPr lang="en-AU" sz="1200" dirty="0">
                <a:solidFill>
                  <a:srgbClr val="002664"/>
                </a:solidFill>
                <a:latin typeface="Arial"/>
                <a:cs typeface="Arial"/>
              </a:rPr>
              <a:t>Swing the arms forcefully forward and upward.</a:t>
            </a:r>
          </a:p>
          <a:p>
            <a:pPr marL="36000" lvl="7" indent="0" algn="l">
              <a:buFont typeface="Arial" panose="020B0604020202020204" pitchFamily="34" charset="0"/>
              <a:buChar char="•"/>
            </a:pPr>
            <a:r>
              <a:rPr lang="en-AU" sz="1200" dirty="0">
                <a:solidFill>
                  <a:srgbClr val="002664"/>
                </a:solidFill>
                <a:latin typeface="Arial"/>
                <a:cs typeface="Arial"/>
              </a:rPr>
              <a:t>Legs straighten in the air</a:t>
            </a:r>
          </a:p>
          <a:p>
            <a:pPr marL="36000" lvl="7" indent="0" algn="l">
              <a:buFont typeface="Arial" panose="020B0604020202020204" pitchFamily="34" charset="0"/>
              <a:buChar char="•"/>
            </a:pPr>
            <a:r>
              <a:rPr lang="en-AU" sz="1200" dirty="0">
                <a:solidFill>
                  <a:srgbClr val="002664"/>
                </a:solidFill>
                <a:latin typeface="Arial"/>
                <a:cs typeface="Arial"/>
              </a:rPr>
              <a:t>Land on the balls of the feet with knees bent to absorb landing</a:t>
            </a:r>
          </a:p>
          <a:p>
            <a:pPr marL="36000" lvl="7" indent="0" algn="l">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Control landing with no more than one step in any direction</a:t>
            </a:r>
          </a:p>
          <a:p>
            <a:pPr marL="804863"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n-AU" sz="1200" b="0" i="0" u="none" strike="noStrike" kern="1200" cap="none" spc="0" normalizeH="0" baseline="0" noProof="0" dirty="0">
              <a:ln>
                <a:noFill/>
              </a:ln>
              <a:effectLst/>
              <a:uLnTx/>
              <a:uFillTx/>
              <a:latin typeface="Public Sans Light"/>
              <a:ea typeface="Arial" panose="020B0604020202020204" pitchFamily="34" charset="0"/>
              <a:cs typeface="+mn-cs"/>
            </a:endParaRPr>
          </a:p>
        </p:txBody>
      </p:sp>
      <p:grpSp>
        <p:nvGrpSpPr>
          <p:cNvPr id="13" name="Group 12" descr="Two people, wearing hats. One is crouching with arms back, the other mid-air with arms raised. Lines and dots connect to show the position of parts of the body.">
            <a:extLst>
              <a:ext uri="{FF2B5EF4-FFF2-40B4-BE49-F238E27FC236}">
                <a16:creationId xmlns:a16="http://schemas.microsoft.com/office/drawing/2014/main" id="{C0A0F890-AB54-ADED-67E0-E08AEE0B29CF}"/>
              </a:ext>
            </a:extLst>
          </p:cNvPr>
          <p:cNvGrpSpPr/>
          <p:nvPr/>
        </p:nvGrpSpPr>
        <p:grpSpPr>
          <a:xfrm>
            <a:off x="8054044" y="1561497"/>
            <a:ext cx="3080081" cy="1955732"/>
            <a:chOff x="7579234" y="1482291"/>
            <a:chExt cx="3626632" cy="2368912"/>
          </a:xfrm>
        </p:grpSpPr>
        <p:sp>
          <p:nvSpPr>
            <p:cNvPr id="12" name="Rectangle 11">
              <a:extLst>
                <a:ext uri="{FF2B5EF4-FFF2-40B4-BE49-F238E27FC236}">
                  <a16:creationId xmlns:a16="http://schemas.microsoft.com/office/drawing/2014/main" id="{4D244D40-B071-709A-0914-5CB2098AF34A}"/>
                </a:ext>
              </a:extLst>
            </p:cNvPr>
            <p:cNvSpPr/>
            <p:nvPr/>
          </p:nvSpPr>
          <p:spPr>
            <a:xfrm>
              <a:off x="7579234" y="3710763"/>
              <a:ext cx="3626632" cy="140440"/>
            </a:xfrm>
            <a:prstGeom prst="rect">
              <a:avLst/>
            </a:prstGeom>
            <a:solidFill>
              <a:srgbClr val="E7E4E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6" name="Picture 5" descr="A blue drawing of a person in a hat and shorts&#10;&#10;AI-generated content may be incorrect.">
              <a:extLst>
                <a:ext uri="{FF2B5EF4-FFF2-40B4-BE49-F238E27FC236}">
                  <a16:creationId xmlns:a16="http://schemas.microsoft.com/office/drawing/2014/main" id="{192CE840-6D3B-4610-4B47-0F61BE5EE27B}"/>
                </a:ext>
              </a:extLst>
            </p:cNvPr>
            <p:cNvPicPr>
              <a:picLocks noChangeAspect="1"/>
            </p:cNvPicPr>
            <p:nvPr/>
          </p:nvPicPr>
          <p:blipFill>
            <a:blip r:embed="rId7">
              <a:extLst>
                <a:ext uri="{28A0092B-C50C-407E-A947-70E740481C1C}">
                  <a14:useLocalDpi xmlns:a14="http://schemas.microsoft.com/office/drawing/2010/main" val="0"/>
                </a:ext>
              </a:extLst>
            </a:blip>
            <a:srcRect r="11690"/>
            <a:stretch>
              <a:fillRect/>
            </a:stretch>
          </p:blipFill>
          <p:spPr>
            <a:xfrm>
              <a:off x="9398237" y="1482291"/>
              <a:ext cx="1807629" cy="2269250"/>
            </a:xfrm>
            <a:prstGeom prst="rect">
              <a:avLst/>
            </a:prstGeom>
          </p:spPr>
        </p:pic>
        <p:pic>
          <p:nvPicPr>
            <p:cNvPr id="10" name="Picture 9" descr="A drawing of a person wearing a hat&#10;&#10;AI-generated content may be incorrect.">
              <a:extLst>
                <a:ext uri="{FF2B5EF4-FFF2-40B4-BE49-F238E27FC236}">
                  <a16:creationId xmlns:a16="http://schemas.microsoft.com/office/drawing/2014/main" id="{E52A153C-9840-BD51-4070-28ACA603CBB3}"/>
                </a:ext>
              </a:extLst>
            </p:cNvPr>
            <p:cNvPicPr>
              <a:picLocks noChangeAspect="1"/>
            </p:cNvPicPr>
            <p:nvPr/>
          </p:nvPicPr>
          <p:blipFill>
            <a:blip r:embed="rId8">
              <a:extLst>
                <a:ext uri="{28A0092B-C50C-407E-A947-70E740481C1C}">
                  <a14:useLocalDpi xmlns:a14="http://schemas.microsoft.com/office/drawing/2010/main" val="0"/>
                </a:ext>
              </a:extLst>
            </a:blip>
            <a:srcRect b="11893"/>
            <a:stretch/>
          </p:blipFill>
          <p:spPr>
            <a:xfrm>
              <a:off x="7579235" y="1716399"/>
              <a:ext cx="2145210" cy="2091455"/>
            </a:xfrm>
            <a:prstGeom prst="rect">
              <a:avLst/>
            </a:prstGeom>
          </p:spPr>
        </p:pic>
      </p:grpSp>
      <p:grpSp>
        <p:nvGrpSpPr>
          <p:cNvPr id="15" name="Group 14" descr="An icon indicating a teacher slide.">
            <a:extLst>
              <a:ext uri="{FF2B5EF4-FFF2-40B4-BE49-F238E27FC236}">
                <a16:creationId xmlns:a16="http://schemas.microsoft.com/office/drawing/2014/main" id="{44981E40-622C-4F42-26BB-563BBF27B63F}"/>
              </a:ext>
            </a:extLst>
          </p:cNvPr>
          <p:cNvGrpSpPr/>
          <p:nvPr/>
        </p:nvGrpSpPr>
        <p:grpSpPr>
          <a:xfrm>
            <a:off x="11061563" y="119005"/>
            <a:ext cx="960203" cy="933093"/>
            <a:chOff x="11061563" y="109480"/>
            <a:chExt cx="960203" cy="933093"/>
          </a:xfrm>
        </p:grpSpPr>
        <p:pic>
          <p:nvPicPr>
            <p:cNvPr id="21" name="Picture 20">
              <a:extLst>
                <a:ext uri="{FF2B5EF4-FFF2-40B4-BE49-F238E27FC236}">
                  <a16:creationId xmlns:a16="http://schemas.microsoft.com/office/drawing/2014/main" id="{C86AA9FE-C343-F364-C9E4-6CF3EA10DA5F}"/>
                </a:ext>
              </a:extLst>
            </p:cNvPr>
            <p:cNvPicPr>
              <a:picLocks noChangeAspect="1"/>
            </p:cNvPicPr>
            <p:nvPr/>
          </p:nvPicPr>
          <p:blipFill>
            <a:blip r:embed="rId9"/>
            <a:stretch>
              <a:fillRect/>
            </a:stretch>
          </p:blipFill>
          <p:spPr>
            <a:xfrm>
              <a:off x="11061563" y="265266"/>
              <a:ext cx="960203" cy="777307"/>
            </a:xfrm>
            <a:prstGeom prst="rect">
              <a:avLst/>
            </a:prstGeom>
          </p:spPr>
        </p:pic>
        <p:pic>
          <p:nvPicPr>
            <p:cNvPr id="22" name="Picture 21" descr="A red circle with a person pointing at a board. This indicates the slide is for teachers">
              <a:extLst>
                <a:ext uri="{FF2B5EF4-FFF2-40B4-BE49-F238E27FC236}">
                  <a16:creationId xmlns:a16="http://schemas.microsoft.com/office/drawing/2014/main" id="{F58BD252-B6AC-1B08-196F-C9D676A295D0}"/>
                </a:ext>
              </a:extLst>
            </p:cNvPr>
            <p:cNvPicPr>
              <a:picLocks noChangeAspect="1"/>
            </p:cNvPicPr>
            <p:nvPr/>
          </p:nvPicPr>
          <p:blipFill>
            <a:blip r:embed="rId10"/>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2864877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9FE50819-5CA3-2A55-0BDE-CD179A1A58B7}"/>
            </a:ext>
          </a:extLst>
        </p:cNvPr>
        <p:cNvGrpSpPr/>
        <p:nvPr/>
      </p:nvGrpSpPr>
      <p:grpSpPr>
        <a:xfrm>
          <a:off x="0" y="0"/>
          <a:ext cx="0" cy="0"/>
          <a:chOff x="0" y="0"/>
          <a:chExt cx="0" cy="0"/>
        </a:xfrm>
      </p:grpSpPr>
      <p:grpSp>
        <p:nvGrpSpPr>
          <p:cNvPr id="10" name="Group 9" descr="An icon indicating a teacher slide.">
            <a:extLst>
              <a:ext uri="{FF2B5EF4-FFF2-40B4-BE49-F238E27FC236}">
                <a16:creationId xmlns:a16="http://schemas.microsoft.com/office/drawing/2014/main" id="{DCF4779D-50B4-5DD4-3459-44CB3BD357C7}"/>
              </a:ext>
            </a:extLst>
          </p:cNvPr>
          <p:cNvGrpSpPr/>
          <p:nvPr/>
        </p:nvGrpSpPr>
        <p:grpSpPr>
          <a:xfrm>
            <a:off x="11061563" y="119005"/>
            <a:ext cx="960203" cy="933093"/>
            <a:chOff x="11061563" y="109480"/>
            <a:chExt cx="960203" cy="933093"/>
          </a:xfrm>
        </p:grpSpPr>
        <p:pic>
          <p:nvPicPr>
            <p:cNvPr id="17" name="Picture 16">
              <a:extLst>
                <a:ext uri="{FF2B5EF4-FFF2-40B4-BE49-F238E27FC236}">
                  <a16:creationId xmlns:a16="http://schemas.microsoft.com/office/drawing/2014/main" id="{4F45457A-C1A1-01BC-DB3C-2AA4A5C426EA}"/>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8" name="Picture 17" descr="A red circle with a person pointing at a board. This indicates the slide is for teachers">
              <a:extLst>
                <a:ext uri="{FF2B5EF4-FFF2-40B4-BE49-F238E27FC236}">
                  <a16:creationId xmlns:a16="http://schemas.microsoft.com/office/drawing/2014/main" id="{2BC31838-331D-DA34-18A9-8643AE0BCA8A}"/>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3" name="Rectangle: Rounded Corners 2">
            <a:extLst>
              <a:ext uri="{FF2B5EF4-FFF2-40B4-BE49-F238E27FC236}">
                <a16:creationId xmlns:a16="http://schemas.microsoft.com/office/drawing/2014/main" id="{B45B489C-FDF8-EFEB-1A34-57ADF85BFF5D}"/>
              </a:ext>
            </a:extLst>
          </p:cNvPr>
          <p:cNvSpPr/>
          <p:nvPr/>
        </p:nvSpPr>
        <p:spPr>
          <a:xfrm>
            <a:off x="272820" y="646929"/>
            <a:ext cx="10812241" cy="503560"/>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marR="0" lvl="0" algn="l" defTabSz="914400"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Public Sans Light"/>
                <a:ea typeface="+mn-ea"/>
                <a:cs typeface="+mn-cs"/>
              </a:rPr>
              <a:t>Syllabus content</a:t>
            </a:r>
            <a:r>
              <a:rPr kumimoji="0" lang="en-AU" b="0" i="0" u="none" strike="noStrike" kern="1200" cap="none" spc="0" normalizeH="0" baseline="0" noProof="0" dirty="0">
                <a:ln>
                  <a:noFill/>
                </a:ln>
                <a:solidFill>
                  <a:srgbClr val="002664"/>
                </a:solidFill>
                <a:effectLst/>
                <a:uLnTx/>
                <a:uFillTx/>
                <a:latin typeface="Public Sans Light"/>
                <a:ea typeface="+mn-ea"/>
                <a:cs typeface="+mn-cs"/>
              </a:rPr>
              <a:t>: Hop from one point to another around objects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rgbClr val="002664"/>
              </a:solidFill>
              <a:effectLst/>
              <a:uLnTx/>
              <a:uFillTx/>
              <a:latin typeface="Public Sans Ligh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rgbClr val="002664"/>
              </a:solidFill>
              <a:effectLst/>
              <a:uLnTx/>
              <a:uFillTx/>
              <a:latin typeface="Public Sans Light"/>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FFFFFF"/>
                </a:solidFill>
                <a:effectLst/>
                <a:uLnTx/>
                <a:uFillTx/>
                <a:latin typeface="Public Sans Light"/>
                <a:ea typeface="+mn-ea"/>
                <a:cs typeface="+mn-cs"/>
              </a:rPr>
              <a:t> </a:t>
            </a:r>
          </a:p>
        </p:txBody>
      </p:sp>
      <p:sp>
        <p:nvSpPr>
          <p:cNvPr id="5" name="Rectangle 4">
            <a:extLst>
              <a:ext uri="{FF2B5EF4-FFF2-40B4-BE49-F238E27FC236}">
                <a16:creationId xmlns:a16="http://schemas.microsoft.com/office/drawing/2014/main" id="{6AA34C53-F86D-6B11-704D-A706DE3D8D92}"/>
              </a:ext>
            </a:extLst>
          </p:cNvPr>
          <p:cNvSpPr>
            <a:spLocks noChangeArrowheads="1"/>
          </p:cNvSpPr>
          <p:nvPr/>
        </p:nvSpPr>
        <p:spPr bwMode="auto">
          <a:xfrm>
            <a:off x="301060" y="1670866"/>
            <a:ext cx="7381736"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nSpc>
                <a:spcPct val="100000"/>
              </a:lnSpc>
              <a:buClrTx/>
              <a:buSzTx/>
              <a:buFontTx/>
              <a:buNone/>
              <a:tabLst/>
              <a:defRPr/>
            </a:pPr>
            <a:r>
              <a:rPr lang="en-AU" altLang="en-US" sz="1200" b="1" dirty="0">
                <a:solidFill>
                  <a:srgbClr val="002664"/>
                </a:solidFill>
                <a:latin typeface="Public Sans Light"/>
                <a:ea typeface="Calibri" panose="020F0502020204030204" pitchFamily="34" charset="0"/>
                <a:cs typeface="Arial" panose="020B0604020202020204" pitchFamily="34" charset="0"/>
              </a:rPr>
              <a:t>Students mix and match bean bags in hoops while hopping in a designated playing space.</a:t>
            </a:r>
            <a:endParaRPr lang="en-US" altLang="en-US" sz="1200" b="1" dirty="0">
              <a:solidFill>
                <a:srgbClr val="002664"/>
              </a:solidFill>
              <a:latin typeface="Public Sans Light"/>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579A599-F801-E82D-CEB8-7E7D372EBF17}"/>
              </a:ext>
            </a:extLst>
          </p:cNvPr>
          <p:cNvSpPr txBox="1"/>
          <p:nvPr/>
        </p:nvSpPr>
        <p:spPr>
          <a:xfrm>
            <a:off x="381730" y="1314221"/>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2:</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Mix and match</a:t>
            </a:r>
          </a:p>
        </p:txBody>
      </p:sp>
      <p:sp>
        <p:nvSpPr>
          <p:cNvPr id="20" name="TextBox 19">
            <a:extLst>
              <a:ext uri="{FF2B5EF4-FFF2-40B4-BE49-F238E27FC236}">
                <a16:creationId xmlns:a16="http://schemas.microsoft.com/office/drawing/2014/main" id="{2BB794D5-C1CA-6DB3-B1B0-2BDFE83FE2C8}"/>
              </a:ext>
            </a:extLst>
          </p:cNvPr>
          <p:cNvSpPr txBox="1"/>
          <p:nvPr/>
        </p:nvSpPr>
        <p:spPr>
          <a:xfrm>
            <a:off x="381730" y="1995189"/>
            <a:ext cx="7106139" cy="4462760"/>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Game instructions </a:t>
            </a:r>
          </a:p>
          <a:p>
            <a:pPr marL="350838"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Scatter approximately 10 hoops </a:t>
            </a:r>
            <a:r>
              <a:rPr kumimoji="0" lang="en-AU" altLang="en-US" sz="1200" b="0" i="0" u="non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and an even number of bean bags, approximately 14 to 16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in a large designated space. </a:t>
            </a:r>
          </a:p>
          <a:p>
            <a:pPr marL="350838"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Divide the class in half, with one half of the class to pair the </a:t>
            </a:r>
            <a:r>
              <a:rPr lang="en-AU" altLang="en-US" sz="1200" dirty="0">
                <a:solidFill>
                  <a:srgbClr val="22272B"/>
                </a:solidFill>
                <a:latin typeface="Public Sans Light"/>
                <a:ea typeface="Arial" panose="020B0604020202020204" pitchFamily="34" charset="0"/>
                <a:cs typeface="Arial" panose="020B0604020202020204" pitchFamily="34" charset="0"/>
              </a:rPr>
              <a:t>bean bags</a:t>
            </a: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 in the hoops. The other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half of the class do the opposite by </a:t>
            </a:r>
            <a:r>
              <a:rPr lang="en-AU" altLang="en-US" sz="1200" dirty="0">
                <a:latin typeface="Public Sans Light"/>
                <a:ea typeface="Arial" panose="020B0604020202020204" pitchFamily="34" charset="0"/>
                <a:cs typeface="Arial" panose="020B0604020202020204" pitchFamily="34" charset="0"/>
              </a:rPr>
              <a:t>taking the bean bags out of the hoops and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scattering them within the designated space. Only 2 beans bags are allowed per hoop and only one bean bag can be carried by a student at a time.</a:t>
            </a:r>
          </a:p>
          <a:p>
            <a:pPr marL="350838" indent="-171450" eaLnBrk="0" fontAlgn="base" hangingPunct="0">
              <a:spcBef>
                <a:spcPct val="0"/>
              </a:spcBef>
              <a:spcAft>
                <a:spcPct val="0"/>
              </a:spcAft>
              <a:buFont typeface="Arial" panose="020B0604020202020204" pitchFamily="34" charset="0"/>
              <a:buChar char="•"/>
              <a:defRPr/>
            </a:pP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Students can only hop </a:t>
            </a:r>
            <a:r>
              <a:rPr lang="en-AU" altLang="en-US" sz="1200" dirty="0">
                <a:latin typeface="Public Sans Light"/>
                <a:ea typeface="Arial" panose="020B0604020202020204" pitchFamily="34" charset="0"/>
                <a:cs typeface="Arial" panose="020B0604020202020204" pitchFamily="34" charset="0"/>
              </a:rPr>
              <a:t>and o</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n the teacher's signal, students </a:t>
            </a:r>
            <a:r>
              <a:rPr lang="en-AU" altLang="en-US" sz="1200" dirty="0">
                <a:latin typeface="Public Sans Light"/>
                <a:ea typeface="Arial" panose="020B0604020202020204" pitchFamily="34" charset="0"/>
                <a:cs typeface="Arial" panose="020B0604020202020204" pitchFamily="34" charset="0"/>
              </a:rPr>
              <a:t>hop to either pair the bean bags in the hoops or scatter them out of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the hoops, until the signal is to stop.</a:t>
            </a:r>
            <a:r>
              <a:rPr kumimoji="0" lang="en-AU" altLang="en-US" sz="1200" b="0" i="0" u="non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 If only one bean bag in a hoop, this hoop isn’t counted.</a:t>
            </a:r>
            <a:endPar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endParaRPr>
          </a:p>
          <a:p>
            <a:pPr marL="350838"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AU" altLang="en-US" sz="1200" b="0" i="0" u="non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At the end of the round the class counts how many hoops have paired bean bags in them. Teams then swap to pair or scattering bean bags.</a:t>
            </a:r>
            <a:endPar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endParaRPr>
          </a:p>
          <a:p>
            <a:pPr eaLnBrk="0" fontAlgn="base" hangingPunct="0">
              <a:spcBef>
                <a:spcPct val="0"/>
              </a:spcBef>
              <a:spcAft>
                <a:spcPts val="600"/>
              </a:spcAft>
            </a:pPr>
            <a:r>
              <a:rPr lang="en-AU" sz="1200" b="1" dirty="0">
                <a:solidFill>
                  <a:srgbClr val="002664"/>
                </a:solidFill>
                <a:ea typeface="Calibri" panose="020F0502020204030204" pitchFamily="34" charset="0"/>
                <a:cs typeface="Arial" panose="020B0604020202020204" pitchFamily="34" charset="0"/>
              </a:rPr>
              <a:t>Suggested variations to the game</a:t>
            </a:r>
          </a:p>
          <a:p>
            <a:pPr marL="350838"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Vary the period of time for each round</a:t>
            </a:r>
            <a:r>
              <a:rPr lang="en-AU" altLang="en-US" sz="1200" dirty="0">
                <a:solidFill>
                  <a:srgbClr val="22272B"/>
                </a:solidFill>
                <a:latin typeface="Public Sans Light"/>
                <a:ea typeface="Arial" panose="020B0604020202020204" pitchFamily="34" charset="0"/>
                <a:cs typeface="Arial" panose="020B0604020202020204" pitchFamily="34" charset="0"/>
              </a:rPr>
              <a:t>, </a:t>
            </a: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the distance between or the number of hoops.</a:t>
            </a:r>
            <a:endParaRPr lang="en-AU" altLang="en-US" sz="1200" dirty="0">
              <a:solidFill>
                <a:srgbClr val="22272B"/>
              </a:solidFill>
              <a:latin typeface="Public Sans Light"/>
              <a:ea typeface="Arial" panose="020B0604020202020204" pitchFamily="34" charset="0"/>
              <a:cs typeface="Arial" panose="020B0604020202020204" pitchFamily="34" charset="0"/>
            </a:endParaRPr>
          </a:p>
          <a:p>
            <a:pPr marL="350838" marR="0" lvl="0" indent="-171450" algn="l" defTabSz="914400" rtl="0" eaLnBrk="0" fontAlgn="base" latinLnBrk="0" hangingPunct="0">
              <a:lnSpc>
                <a:spcPct val="100000"/>
              </a:lnSpc>
              <a:spcBef>
                <a:spcPct val="0"/>
              </a:spcBef>
              <a:buClrTx/>
              <a:buSzTx/>
              <a:buFont typeface="Arial" panose="020B0604020202020204" pitchFamily="34" charset="0"/>
              <a:buChar char="•"/>
              <a:tabLst/>
              <a:defRPr/>
            </a:pPr>
            <a:r>
              <a:rPr lang="en-AU" altLang="en-US" sz="1200" dirty="0">
                <a:solidFill>
                  <a:srgbClr val="22272B"/>
                </a:solidFill>
                <a:latin typeface="Public Sans Light"/>
                <a:ea typeface="Arial" panose="020B0604020202020204" pitchFamily="34" charset="0"/>
                <a:cs typeface="Arial" panose="020B0604020202020204" pitchFamily="34" charset="0"/>
              </a:rPr>
              <a:t>S</a:t>
            </a: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elect different FMS for each rally round</a:t>
            </a:r>
            <a:r>
              <a:rPr lang="en-AU" altLang="en-US" sz="1200" dirty="0">
                <a:solidFill>
                  <a:srgbClr val="22272B"/>
                </a:solidFill>
                <a:latin typeface="Public Sans Light"/>
                <a:ea typeface="Arial" panose="020B0604020202020204" pitchFamily="34" charset="0"/>
                <a:cs typeface="Arial" panose="020B0604020202020204" pitchFamily="34" charset="0"/>
              </a:rPr>
              <a:t> e.g. </a:t>
            </a: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leap or skip.</a:t>
            </a:r>
          </a:p>
          <a:p>
            <a:pPr marL="177800" marR="25400"/>
            <a:endParaRPr lang="en-AU" sz="1200" dirty="0">
              <a:latin typeface="Public Sans Light"/>
              <a:ea typeface="Arial" panose="020B0604020202020204" pitchFamily="34" charset="0"/>
              <a:cs typeface="Arial"/>
            </a:endParaRPr>
          </a:p>
          <a:p>
            <a:pPr marL="177800" marR="25400"/>
            <a:r>
              <a:rPr lang="en-AU" sz="1200" dirty="0">
                <a:latin typeface="Public Sans Light"/>
                <a:ea typeface="Arial" panose="020B0604020202020204" pitchFamily="34" charset="0"/>
                <a:cs typeface="Arial"/>
              </a:rPr>
              <a:t>Teachers can apply </a:t>
            </a:r>
            <a:r>
              <a:rPr lang="en-AU" sz="1200" dirty="0">
                <a:solidFill>
                  <a:srgbClr val="002664"/>
                </a:solidFill>
                <a:latin typeface="Public Sans Ligh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djustments</a:t>
            </a:r>
            <a:r>
              <a:rPr lang="en-AU" sz="1200" dirty="0">
                <a:effectLst/>
                <a:latin typeface="Public Sans Light"/>
                <a:ea typeface="Arial" panose="020B0604020202020204" pitchFamily="34" charset="0"/>
                <a:cs typeface="Arial"/>
              </a:rPr>
              <a:t> to support the development of the hop. </a:t>
            </a:r>
            <a:r>
              <a:rPr lang="en-AU" sz="1200" dirty="0">
                <a:latin typeface="+mj-lt"/>
              </a:rPr>
              <a:t>Teachers can use the fundamental movement skills content in combination with </a:t>
            </a:r>
            <a:r>
              <a:rPr lang="en-AU" sz="1200" dirty="0">
                <a:solidFill>
                  <a:srgbClr val="002664"/>
                </a:solidFill>
                <a:latin typeface="+mj-lt"/>
                <a:hlinkClick r:id="rId6">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177800" marR="25400"/>
            <a:endParaRPr kumimoji="0" lang="en-US" altLang="en-US" sz="1200" b="1" i="0" u="none" strike="noStrike" kern="1200" cap="none" spc="0" normalizeH="0" baseline="0" noProof="0" dirty="0">
              <a:ln>
                <a:noFill/>
              </a:ln>
              <a:solidFill>
                <a:srgbClr val="002060"/>
              </a:solidFill>
              <a:effectLst/>
              <a:uLnTx/>
              <a:uFillTx/>
              <a:latin typeface="Public Sans Light"/>
              <a:ea typeface="Calibri" panose="020F0502020204030204" pitchFamily="34" charset="0"/>
              <a:cs typeface="Arial" panose="020B0604020202020204" pitchFamily="34" charset="0"/>
            </a:endParaRPr>
          </a:p>
          <a:p>
            <a:pPr marR="0" lvl="0" algn="l" defTabSz="914400" rtl="0" eaLnBrk="0" fontAlgn="base" latinLnBrk="0" hangingPunct="0">
              <a:lnSpc>
                <a:spcPct val="100000"/>
              </a:lnSpc>
              <a:spcBef>
                <a:spcPct val="0"/>
              </a:spcBef>
              <a:spcAft>
                <a:spcPts val="600"/>
              </a:spcAft>
              <a:buClrTx/>
              <a:buSzTx/>
              <a:tabLst/>
              <a:defRPr/>
            </a:pPr>
            <a:r>
              <a:rPr kumimoji="0" lang="en-US" altLang="en-US" sz="1200" b="1" i="0" u="none" strike="noStrike" kern="1200" cap="none" spc="0" normalizeH="0" baseline="0" noProof="0" dirty="0">
                <a:ln>
                  <a:noFill/>
                </a:ln>
                <a:solidFill>
                  <a:srgbClr val="002060"/>
                </a:solidFill>
                <a:effectLst/>
                <a:uLnTx/>
                <a:uFillTx/>
                <a:latin typeface="Public Sans Light"/>
                <a:ea typeface="Calibri" panose="020F0502020204030204" pitchFamily="34" charset="0"/>
                <a:cs typeface="Arial" panose="020B0604020202020204" pitchFamily="34" charset="0"/>
              </a:rPr>
              <a:t>Suggested vocabulary: </a:t>
            </a:r>
            <a:r>
              <a:rPr kumimoji="0" lang="en-AU"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lead, stable, rhythm</a:t>
            </a:r>
            <a:endParaRPr kumimoji="0" lang="en-AU" altLang="en-US" sz="1200" b="1" i="0" u="none" strike="noStrike" kern="1200" cap="none" spc="0" normalizeH="0" baseline="0" noProof="0" dirty="0">
              <a:ln>
                <a:noFill/>
              </a:ln>
              <a:solidFill>
                <a:srgbClr val="002664"/>
              </a:solidFill>
              <a:effectLst/>
              <a:uLnTx/>
              <a:uFillTx/>
              <a:latin typeface="Public Sans Light"/>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1" i="0" u="none" strike="noStrike" kern="1200" cap="none" spc="0" normalizeH="0" baseline="0" noProof="0" dirty="0">
                <a:ln>
                  <a:noFill/>
                </a:ln>
                <a:solidFill>
                  <a:srgbClr val="002664"/>
                </a:solidFill>
                <a:effectLst/>
                <a:uLnTx/>
                <a:uFillTx/>
                <a:latin typeface="Public Sans Light"/>
                <a:ea typeface="Arial" panose="020B0604020202020204" pitchFamily="34" charset="0"/>
                <a:cs typeface="Arial" panose="020B0604020202020204" pitchFamily="34" charset="0"/>
              </a:rPr>
              <a:t>Equipment: </a:t>
            </a:r>
            <a:r>
              <a:rPr lang="en-AU" altLang="en-US" sz="1200" dirty="0">
                <a:solidFill>
                  <a:srgbClr val="22272B"/>
                </a:solidFill>
                <a:latin typeface="Public Sans Light"/>
                <a:ea typeface="Arial" panose="020B0604020202020204" pitchFamily="34" charset="0"/>
                <a:cs typeface="Arial" panose="020B0604020202020204" pitchFamily="34" charset="0"/>
              </a:rPr>
              <a:t>h</a:t>
            </a: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oops, bean bags, cones/markers</a:t>
            </a:r>
            <a:endParaRPr kumimoji="0" lang="en-US" altLang="en-US" sz="1200" b="1" i="0" u="none" strike="noStrike" kern="1200" cap="none" spc="0" normalizeH="0" baseline="0" noProof="0" dirty="0">
              <a:ln>
                <a:noFill/>
              </a:ln>
              <a:solidFill>
                <a:srgbClr val="002060"/>
              </a:solidFill>
              <a:effectLst/>
              <a:uLnTx/>
              <a:uFillTx/>
              <a:latin typeface="Public Sans Ligh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D47C91A-8384-DFD8-3B8B-9C00A90C3B4A}"/>
              </a:ext>
            </a:extLst>
          </p:cNvPr>
          <p:cNvSpPr txBox="1"/>
          <p:nvPr/>
        </p:nvSpPr>
        <p:spPr>
          <a:xfrm>
            <a:off x="272820" y="224195"/>
            <a:ext cx="110370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1 – Term 2</a:t>
            </a:r>
            <a:endParaRPr kumimoji="0" lang="en-AU"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6944125B-4A5D-5E64-AD85-79047BB154C8}"/>
              </a:ext>
            </a:extLst>
          </p:cNvPr>
          <p:cNvSpPr/>
          <p:nvPr/>
        </p:nvSpPr>
        <p:spPr>
          <a:xfrm>
            <a:off x="7924603" y="1224762"/>
            <a:ext cx="3877750" cy="5233187"/>
          </a:xfrm>
          <a:prstGeom prst="roundRect">
            <a:avLst>
              <a:gd name="adj" fmla="val 8144"/>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7" name="Rectangle: Rounded Corners 6">
            <a:extLst>
              <a:ext uri="{FF2B5EF4-FFF2-40B4-BE49-F238E27FC236}">
                <a16:creationId xmlns:a16="http://schemas.microsoft.com/office/drawing/2014/main" id="{69B4A000-7E03-3B9F-8B7A-4C96CC8DCBE5}"/>
              </a:ext>
            </a:extLst>
          </p:cNvPr>
          <p:cNvSpPr/>
          <p:nvPr/>
        </p:nvSpPr>
        <p:spPr>
          <a:xfrm>
            <a:off x="272820" y="1224762"/>
            <a:ext cx="7381736" cy="5233187"/>
          </a:xfrm>
          <a:prstGeom prst="roundRect">
            <a:avLst>
              <a:gd name="adj" fmla="val 7521"/>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8" name="Rectangle 7" descr="The asphalt surface icon indicates that the activity that can be played on a hard surface.&#10;">
            <a:extLst>
              <a:ext uri="{FF2B5EF4-FFF2-40B4-BE49-F238E27FC236}">
                <a16:creationId xmlns:a16="http://schemas.microsoft.com/office/drawing/2014/main" id="{1A33153B-D940-F154-6391-F86C2F13C13F}"/>
              </a:ext>
            </a:extLst>
          </p:cNvPr>
          <p:cNvSpPr/>
          <p:nvPr/>
        </p:nvSpPr>
        <p:spPr>
          <a:xfrm>
            <a:off x="3501093" y="1371329"/>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9" name="Picture 8" descr="The grass icon indicates that the activity can be played on a soft surface. &#10;">
            <a:extLst>
              <a:ext uri="{FF2B5EF4-FFF2-40B4-BE49-F238E27FC236}">
                <a16:creationId xmlns:a16="http://schemas.microsoft.com/office/drawing/2014/main" id="{82BF6C61-7501-5E42-881A-A7AD90F95894}"/>
              </a:ext>
            </a:extLst>
          </p:cNvPr>
          <p:cNvPicPr>
            <a:picLocks noChangeAspect="1"/>
          </p:cNvPicPr>
          <p:nvPr/>
        </p:nvPicPr>
        <p:blipFill>
          <a:blip r:embed="rId7">
            <a:duotone>
              <a:prstClr val="black"/>
              <a:srgbClr val="00B050">
                <a:tint val="45000"/>
                <a:satMod val="400000"/>
              </a:srgbClr>
            </a:duotone>
            <a:extLst>
              <a:ext uri="{BEBA8EAE-BF5A-486C-A8C5-ECC9F3942E4B}">
                <a14:imgProps xmlns:a14="http://schemas.microsoft.com/office/drawing/2010/main">
                  <a14:imgLayer r:embed="rId8">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137477" y="1305661"/>
            <a:ext cx="353677" cy="353677"/>
          </a:xfrm>
          <a:prstGeom prst="rect">
            <a:avLst/>
          </a:prstGeom>
          <a:noFill/>
        </p:spPr>
      </p:pic>
      <p:sp>
        <p:nvSpPr>
          <p:cNvPr id="11" name="TextBox 10">
            <a:extLst>
              <a:ext uri="{FF2B5EF4-FFF2-40B4-BE49-F238E27FC236}">
                <a16:creationId xmlns:a16="http://schemas.microsoft.com/office/drawing/2014/main" id="{4003FE9F-22C9-8659-6B7B-CE646876ECCE}"/>
              </a:ext>
            </a:extLst>
          </p:cNvPr>
          <p:cNvSpPr txBox="1"/>
          <p:nvPr/>
        </p:nvSpPr>
        <p:spPr>
          <a:xfrm>
            <a:off x="8013065" y="4001244"/>
            <a:ext cx="3700826" cy="1910267"/>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Hop </a:t>
            </a:r>
            <a:endParaRPr kumimoji="0" lang="en-AU"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rgbClr val="002664"/>
                </a:solidFill>
                <a:latin typeface="Arial"/>
                <a:ea typeface="Arial" panose="020B0604020202020204" pitchFamily="34" charset="0"/>
                <a:cs typeface="Arial"/>
              </a:rPr>
              <a:t>Support leg bends on landing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rgbClr val="002664"/>
                </a:solidFill>
                <a:latin typeface="Arial"/>
                <a:ea typeface="Arial" panose="020B0604020202020204" pitchFamily="34" charset="0"/>
                <a:cs typeface="Arial"/>
              </a:rPr>
              <a:t>Land and push off on the ball of the foot</a:t>
            </a:r>
          </a:p>
          <a:p>
            <a:pPr marL="342900" indent="-342900">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Non-support leg bent and swings in rhythm with the support leg</a:t>
            </a:r>
          </a:p>
          <a:p>
            <a:pPr marL="342900" indent="-342900">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Head stable, eyes focus forward throughout the jump</a:t>
            </a:r>
          </a:p>
          <a:p>
            <a:pPr marL="342900" indent="-342900">
              <a:buFont typeface="Arial" panose="020B0604020202020204" pitchFamily="34" charset="0"/>
              <a:buChar char="•"/>
            </a:pPr>
            <a:r>
              <a:rPr lang="en-AU" sz="1200" b="0" dirty="0">
                <a:solidFill>
                  <a:srgbClr val="002664"/>
                </a:solidFill>
                <a:latin typeface="Arial"/>
                <a:ea typeface="Arial" panose="020B0604020202020204" pitchFamily="34" charset="0"/>
                <a:cs typeface="Arial"/>
              </a:rPr>
              <a:t>Arms bent and swing forward as support leg pushes off </a:t>
            </a:r>
          </a:p>
        </p:txBody>
      </p:sp>
      <p:pic>
        <p:nvPicPr>
          <p:cNvPr id="12" name="Picture 11" descr="A person, wearing a hat, with both feet off the ground. One leg is bent and one leg straight with the figure arms bent and swinging above head. Lines and dots connect to show the position of parts of the body.">
            <a:extLst>
              <a:ext uri="{FF2B5EF4-FFF2-40B4-BE49-F238E27FC236}">
                <a16:creationId xmlns:a16="http://schemas.microsoft.com/office/drawing/2014/main" id="{9C65E374-2FB2-0B8F-37EF-ECCA2B7F08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5424" y="1305660"/>
            <a:ext cx="2419637" cy="2682444"/>
          </a:xfrm>
          <a:prstGeom prst="rect">
            <a:avLst/>
          </a:prstGeom>
        </p:spPr>
      </p:pic>
    </p:spTree>
    <p:extLst>
      <p:ext uri="{BB962C8B-B14F-4D97-AF65-F5344CB8AC3E}">
        <p14:creationId xmlns:p14="http://schemas.microsoft.com/office/powerpoint/2010/main" val="2735530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024FD428-0644-CAE5-32DD-E841F41554D8}"/>
            </a:ext>
          </a:extLst>
        </p:cNvPr>
        <p:cNvGrpSpPr/>
        <p:nvPr/>
      </p:nvGrpSpPr>
      <p:grpSpPr>
        <a:xfrm>
          <a:off x="0" y="0"/>
          <a:ext cx="0" cy="0"/>
          <a:chOff x="0" y="0"/>
          <a:chExt cx="0" cy="0"/>
        </a:xfrm>
      </p:grpSpPr>
      <p:grpSp>
        <p:nvGrpSpPr>
          <p:cNvPr id="14" name="Group 13" descr="An icon indicating a teacher slide.">
            <a:extLst>
              <a:ext uri="{FF2B5EF4-FFF2-40B4-BE49-F238E27FC236}">
                <a16:creationId xmlns:a16="http://schemas.microsoft.com/office/drawing/2014/main" id="{28413303-F5A4-2401-8539-BE5FED05C73F}"/>
              </a:ext>
            </a:extLst>
          </p:cNvPr>
          <p:cNvGrpSpPr/>
          <p:nvPr/>
        </p:nvGrpSpPr>
        <p:grpSpPr>
          <a:xfrm>
            <a:off x="11061563" y="119005"/>
            <a:ext cx="960203" cy="933093"/>
            <a:chOff x="11061563" y="109480"/>
            <a:chExt cx="960203" cy="933093"/>
          </a:xfrm>
        </p:grpSpPr>
        <p:pic>
          <p:nvPicPr>
            <p:cNvPr id="19" name="Picture 18">
              <a:extLst>
                <a:ext uri="{FF2B5EF4-FFF2-40B4-BE49-F238E27FC236}">
                  <a16:creationId xmlns:a16="http://schemas.microsoft.com/office/drawing/2014/main" id="{41DF7572-0FB2-132A-0064-0A2ABF518578}"/>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21" name="Picture 20" descr="A red circle with a person pointing at a board. This indicates the slide is for teachers">
              <a:extLst>
                <a:ext uri="{FF2B5EF4-FFF2-40B4-BE49-F238E27FC236}">
                  <a16:creationId xmlns:a16="http://schemas.microsoft.com/office/drawing/2014/main" id="{7774D408-4CBC-39FA-0E18-E1DA7232CA8E}"/>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3" name="Rectangle: Rounded Corners 2">
            <a:extLst>
              <a:ext uri="{FF2B5EF4-FFF2-40B4-BE49-F238E27FC236}">
                <a16:creationId xmlns:a16="http://schemas.microsoft.com/office/drawing/2014/main" id="{80AF7D0E-0FC5-CC40-CEA7-CFD971F0871E}"/>
              </a:ext>
            </a:extLst>
          </p:cNvPr>
          <p:cNvSpPr/>
          <p:nvPr/>
        </p:nvSpPr>
        <p:spPr>
          <a:xfrm>
            <a:off x="433159" y="731887"/>
            <a:ext cx="10634171" cy="501030"/>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marR="0" lvl="0" algn="l" defTabSz="914377"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Skip at different speeds and directions in games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rgbClr val="002060"/>
              </a:solidFill>
              <a:effectLst/>
              <a:uLnTx/>
              <a:uFillTx/>
              <a:latin typeface="Public Sans Light"/>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02060"/>
                </a:solidFill>
                <a:effectLst/>
                <a:uLnTx/>
                <a:uFillTx/>
                <a:latin typeface="Public Sans Light"/>
                <a:ea typeface="+mn-ea"/>
                <a:cs typeface="+mn-cs"/>
              </a:rPr>
              <a:t> </a:t>
            </a:r>
          </a:p>
        </p:txBody>
      </p:sp>
      <p:sp>
        <p:nvSpPr>
          <p:cNvPr id="5" name="Rectangle 4">
            <a:extLst>
              <a:ext uri="{FF2B5EF4-FFF2-40B4-BE49-F238E27FC236}">
                <a16:creationId xmlns:a16="http://schemas.microsoft.com/office/drawing/2014/main" id="{32D22306-D907-F20C-9E1C-64CA80799AE5}"/>
              </a:ext>
            </a:extLst>
          </p:cNvPr>
          <p:cNvSpPr>
            <a:spLocks noChangeArrowheads="1"/>
          </p:cNvSpPr>
          <p:nvPr/>
        </p:nvSpPr>
        <p:spPr bwMode="auto">
          <a:xfrm>
            <a:off x="441110" y="1750309"/>
            <a:ext cx="6844459"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a:solidFill>
                  <a:srgbClr val="002664"/>
                </a:solidFill>
                <a:latin typeface="Public Sans Light"/>
                <a:ea typeface="Calibri" panose="020F0502020204030204" pitchFamily="34" charset="0"/>
                <a:cs typeface="Arial" panose="020B0604020202020204" pitchFamily="34" charset="0"/>
              </a:rPr>
              <a:t>Students skip to evade being tagged </a:t>
            </a:r>
            <a:r>
              <a:rPr lang="en-AU" altLang="en-US" sz="1200" b="1" dirty="0">
                <a:solidFill>
                  <a:srgbClr val="002664"/>
                </a:solidFill>
                <a:latin typeface="Public Sans Light"/>
                <a:ea typeface="Calibri" panose="020F0502020204030204" pitchFamily="34" charset="0"/>
                <a:cs typeface="Arial" panose="020B0604020202020204" pitchFamily="34" charset="0"/>
              </a:rPr>
              <a:t>in a designated playing area</a:t>
            </a:r>
            <a:r>
              <a:rPr lang="en-US" altLang="en-US" sz="1200" b="1" dirty="0">
                <a:solidFill>
                  <a:srgbClr val="002664"/>
                </a:solidFill>
                <a:latin typeface="Public Sans Light"/>
                <a:ea typeface="Calibri" panose="020F050202020403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EB8A2B96-A4D9-A322-A547-BAA4370BCC92}"/>
              </a:ext>
            </a:extLst>
          </p:cNvPr>
          <p:cNvSpPr txBox="1"/>
          <p:nvPr/>
        </p:nvSpPr>
        <p:spPr>
          <a:xfrm>
            <a:off x="509452" y="1467463"/>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3:</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Fishing</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20" name="TextBox 19">
            <a:extLst>
              <a:ext uri="{FF2B5EF4-FFF2-40B4-BE49-F238E27FC236}">
                <a16:creationId xmlns:a16="http://schemas.microsoft.com/office/drawing/2014/main" id="{71E55376-08FE-BCC4-C4B3-9E8820797217}"/>
              </a:ext>
            </a:extLst>
          </p:cNvPr>
          <p:cNvSpPr txBox="1"/>
          <p:nvPr/>
        </p:nvSpPr>
        <p:spPr>
          <a:xfrm>
            <a:off x="346323" y="2142923"/>
            <a:ext cx="7431001" cy="4093428"/>
          </a:xfrm>
          <a:prstGeom prst="rect">
            <a:avLst/>
          </a:prstGeom>
          <a:noFill/>
          <a:ln>
            <a:noFill/>
          </a:ln>
        </p:spPr>
        <p:txBody>
          <a:bodyPr wrap="square">
            <a:spAutoFit/>
          </a:bodyPr>
          <a:lstStyle/>
          <a:p>
            <a:pPr marL="182563" marR="0" lvl="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Game instructions </a:t>
            </a:r>
          </a:p>
          <a:p>
            <a:pPr marL="541338" marR="0" lvl="0" indent="-228600" algn="l" defTabSz="914400" rtl="0" eaLnBrk="0" fontAlgn="base" latinLnBrk="0" hangingPunct="0">
              <a:lnSpc>
                <a:spcPct val="100000"/>
              </a:lnSpc>
              <a:spcBef>
                <a:spcPct val="0"/>
              </a:spcBef>
              <a:buClrTx/>
              <a:buSzTx/>
              <a:buFont typeface="Arial" panose="020B0604020202020204" pitchFamily="34" charset="0"/>
              <a:buChar char="•"/>
              <a:tabLst/>
              <a:defRPr/>
            </a:pPr>
            <a:r>
              <a:rPr lang="en-AU" altLang="en-US" sz="1200" dirty="0">
                <a:solidFill>
                  <a:srgbClr val="22272B"/>
                </a:solidFill>
                <a:latin typeface="Public Sans Light"/>
                <a:cs typeface="Arial" panose="020B0604020202020204" pitchFamily="34" charset="0"/>
              </a:rPr>
              <a:t>Mark a large playing area, approximately 20 metres by 20 metres and scatter 8 plus hoops</a:t>
            </a: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 </a:t>
            </a:r>
            <a:r>
              <a:rPr lang="en-AU" altLang="en-US" sz="1200" dirty="0">
                <a:solidFill>
                  <a:srgbClr val="22272B"/>
                </a:solidFill>
                <a:latin typeface="Public Sans Light"/>
                <a:ea typeface="Arial" panose="020B0604020202020204" pitchFamily="34" charset="0"/>
                <a:cs typeface="Arial" panose="020B0604020202020204" pitchFamily="34" charset="0"/>
              </a:rPr>
              <a:t>Select</a:t>
            </a: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 3 to 4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students to be ‘</a:t>
            </a:r>
            <a:r>
              <a:rPr lang="en-AU" altLang="en-US" sz="1200" dirty="0">
                <a:latin typeface="Public Sans Light"/>
                <a:ea typeface="Arial" panose="020B0604020202020204" pitchFamily="34" charset="0"/>
                <a:cs typeface="Arial" panose="020B0604020202020204" pitchFamily="34" charset="0"/>
              </a:rPr>
              <a:t>sharks’, 2 to 3 students ‘dolphins’, and all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other students are ‘fish’. All </a:t>
            </a:r>
            <a:r>
              <a:rPr lang="en-AU" altLang="en-US" sz="1200" dirty="0">
                <a:latin typeface="Public Sans Light"/>
                <a:ea typeface="Arial" panose="020B0604020202020204" pitchFamily="34" charset="0"/>
                <a:cs typeface="Arial" panose="020B0604020202020204" pitchFamily="34" charset="0"/>
              </a:rPr>
              <a:t>players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move around the playing area by skipping.</a:t>
            </a:r>
          </a:p>
          <a:p>
            <a:pPr marL="541338" marR="0" lvl="0" indent="-228600" algn="l" defTabSz="914400" rtl="0" eaLnBrk="0" fontAlgn="base" latinLnBrk="0" hangingPunct="0">
              <a:lnSpc>
                <a:spcPct val="100000"/>
              </a:lnSpc>
              <a:spcBef>
                <a:spcPct val="0"/>
              </a:spcBef>
              <a:buClrTx/>
              <a:buSzTx/>
              <a:buFont typeface="Arial" panose="020B0604020202020204" pitchFamily="34" charset="0"/>
              <a:buChar char="•"/>
              <a:tabLst/>
              <a:defRPr/>
            </a:pPr>
            <a:r>
              <a:rPr lang="en-AU" altLang="en-US" sz="1200" dirty="0">
                <a:latin typeface="Public Sans Light"/>
                <a:ea typeface="Arial" panose="020B0604020202020204" pitchFamily="34" charset="0"/>
                <a:cs typeface="Arial" panose="020B0604020202020204" pitchFamily="34" charset="0"/>
              </a:rPr>
              <a:t>Once a fish or a dolphin is tagged (caught) by the sharks, they move to the nearest hoop (net).</a:t>
            </a:r>
          </a:p>
          <a:p>
            <a:pPr marL="541338" marR="0" lvl="0" indent="-228600" algn="l" defTabSz="914400" rtl="0" eaLnBrk="0" fontAlgn="base" latinLnBrk="0" hangingPunct="0">
              <a:lnSpc>
                <a:spcPct val="100000"/>
              </a:lnSpc>
              <a:spcBef>
                <a:spcPct val="0"/>
              </a:spcBef>
              <a:buClrTx/>
              <a:buSzTx/>
              <a:buFont typeface="Arial" panose="020B0604020202020204" pitchFamily="34" charset="0"/>
              <a:buChar char="•"/>
              <a:tabLst/>
              <a:defRPr/>
            </a:pPr>
            <a:r>
              <a:rPr lang="en-AU" altLang="en-US" sz="1200" dirty="0">
                <a:latin typeface="Public Sans Light"/>
                <a:ea typeface="Arial" panose="020B0604020202020204" pitchFamily="34" charset="0"/>
                <a:cs typeface="Arial" panose="020B0604020202020204" pitchFamily="34" charset="0"/>
              </a:rPr>
              <a:t>Only dolphins can free a fish by tagging them.</a:t>
            </a:r>
          </a:p>
          <a:p>
            <a:pPr marL="541338" marR="0" lvl="0" indent="-228600" algn="l" defTabSz="914400" rtl="0" eaLnBrk="0" fontAlgn="base" latinLnBrk="0" hangingPunct="0">
              <a:lnSpc>
                <a:spcPct val="100000"/>
              </a:lnSpc>
              <a:spcBef>
                <a:spcPct val="0"/>
              </a:spcBef>
              <a:buClrTx/>
              <a:buSzTx/>
              <a:buFont typeface="Arial" panose="020B0604020202020204" pitchFamily="34" charset="0"/>
              <a:buChar char="•"/>
              <a:tabLst/>
              <a:defRPr/>
            </a:pPr>
            <a:r>
              <a:rPr lang="en-AU" altLang="en-US" sz="1200" dirty="0">
                <a:latin typeface="Public Sans Light"/>
                <a:ea typeface="Arial" panose="020B0604020202020204" pitchFamily="34" charset="0"/>
                <a:cs typeface="Arial" panose="020B0604020202020204" pitchFamily="34" charset="0"/>
              </a:rPr>
              <a:t>If a dolphin is tagged by a shark, they must also move into a hoop. Dolphins can be freed by another dolphin tagging them.</a:t>
            </a:r>
          </a:p>
          <a:p>
            <a:pPr marL="541338" marR="0" lvl="0" indent="-2286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AU" altLang="en-US" sz="1200" dirty="0">
                <a:latin typeface="Public Sans Light"/>
                <a:ea typeface="Arial" panose="020B0604020202020204" pitchFamily="34" charset="0"/>
                <a:cs typeface="Arial" panose="020B0604020202020204" pitchFamily="34" charset="0"/>
              </a:rPr>
              <a:t>Change roles after a period of time.</a:t>
            </a:r>
          </a:p>
          <a:p>
            <a:pPr marL="182563" eaLnBrk="0" fontAlgn="base" hangingPunct="0">
              <a:spcBef>
                <a:spcPct val="0"/>
              </a:spcBef>
              <a:spcAft>
                <a:spcPts val="600"/>
              </a:spcAft>
            </a:pPr>
            <a:r>
              <a:rPr lang="en-AU" sz="1200" b="1" dirty="0">
                <a:solidFill>
                  <a:srgbClr val="002664"/>
                </a:solidFill>
                <a:ea typeface="Calibri" panose="020F0502020204030204" pitchFamily="34" charset="0"/>
                <a:cs typeface="Arial" panose="020B0604020202020204" pitchFamily="34" charset="0"/>
              </a:rPr>
              <a:t>Suggested variations to the game</a:t>
            </a:r>
          </a:p>
          <a:p>
            <a:pPr marL="447675"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Vary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the number of dolphins.</a:t>
            </a:r>
          </a:p>
          <a:p>
            <a:pPr marL="447675" lvl="1" indent="-171450" eaLnBrk="0" fontAlgn="base" hangingPunct="0">
              <a:spcBef>
                <a:spcPct val="0"/>
              </a:spcBef>
              <a:spcAft>
                <a:spcPct val="0"/>
              </a:spcAft>
              <a:buFont typeface="Arial" panose="020B0604020202020204" pitchFamily="34" charset="0"/>
              <a:buChar char="•"/>
              <a:defRPr/>
            </a:pPr>
            <a:r>
              <a:rPr lang="en-AU" altLang="en-US" sz="1200" dirty="0">
                <a:latin typeface="Public Sans Light"/>
                <a:ea typeface="Arial" panose="020B0604020202020204" pitchFamily="34" charset="0"/>
                <a:cs typeface="Arial" panose="020B0604020202020204" pitchFamily="34" charset="0"/>
              </a:rPr>
              <a:t>Vary the size of the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playing </a:t>
            </a:r>
            <a:r>
              <a:rPr lang="en-AU" altLang="en-US" sz="1200" dirty="0">
                <a:ea typeface="Arial" panose="020B0604020202020204" pitchFamily="34" charset="0"/>
                <a:cs typeface="Arial" panose="020B0604020202020204" pitchFamily="34" charset="0"/>
              </a:rPr>
              <a:t>area</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a:t>
            </a:r>
          </a:p>
          <a:p>
            <a:pPr marL="447675" marR="0" lvl="1" indent="-171450" algn="l" defTabSz="914400" rtl="0" eaLnBrk="0" fontAlgn="base" latinLnBrk="0" hangingPunct="0">
              <a:lnSpc>
                <a:spcPct val="100000"/>
              </a:lnSpc>
              <a:spcBef>
                <a:spcPct val="0"/>
              </a:spcBef>
              <a:buClrTx/>
              <a:buSzTx/>
              <a:buFont typeface="Arial" panose="020B0604020202020204" pitchFamily="34" charset="0"/>
              <a:buChar char="•"/>
              <a:tabLst/>
              <a:defRPr/>
            </a:pPr>
            <a:r>
              <a:rPr lang="en-AU" altLang="en-US" sz="1200" dirty="0">
                <a:latin typeface="Public Sans Light"/>
                <a:ea typeface="Arial" panose="020B0604020202020204" pitchFamily="34" charset="0"/>
                <a:cs typeface="Arial" panose="020B0604020202020204" pitchFamily="34" charset="0"/>
              </a:rPr>
              <a:t>Change the way either the fish, dolphins or sharks move.</a:t>
            </a:r>
          </a:p>
          <a:p>
            <a:pPr marL="276225" marR="25400"/>
            <a:endParaRPr lang="en-AU" sz="1200" dirty="0">
              <a:latin typeface="Public Sans Light"/>
              <a:ea typeface="Arial" panose="020B0604020202020204" pitchFamily="34" charset="0"/>
              <a:cs typeface="Arial"/>
            </a:endParaRPr>
          </a:p>
          <a:p>
            <a:pPr marL="276225" marR="25400"/>
            <a:r>
              <a:rPr lang="en-AU" sz="1200" dirty="0">
                <a:latin typeface="Public Sans Light"/>
                <a:ea typeface="Arial" panose="020B0604020202020204" pitchFamily="34" charset="0"/>
                <a:cs typeface="Arial"/>
              </a:rPr>
              <a:t>Teachers can apply</a:t>
            </a:r>
            <a:r>
              <a:rPr lang="en-AU" sz="1200" dirty="0">
                <a:solidFill>
                  <a:srgbClr val="002664"/>
                </a:solidFill>
                <a:latin typeface="Public Sans Light"/>
                <a:ea typeface="Arial" panose="020B0604020202020204" pitchFamily="34" charset="0"/>
                <a:cs typeface="Arial"/>
              </a:rPr>
              <a:t> </a:t>
            </a:r>
            <a:r>
              <a:rPr lang="en-AU" sz="1200" dirty="0">
                <a:solidFill>
                  <a:srgbClr val="002664"/>
                </a:solidFill>
                <a:latin typeface="Public Sans Ligh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djustments</a:t>
            </a:r>
            <a:r>
              <a:rPr lang="en-AU" sz="1200" dirty="0">
                <a:solidFill>
                  <a:srgbClr val="002664"/>
                </a:solidFill>
                <a:effectLst/>
                <a:latin typeface="Public Sans Light"/>
                <a:ea typeface="Arial" panose="020B0604020202020204" pitchFamily="34" charset="0"/>
                <a:cs typeface="Arial"/>
              </a:rPr>
              <a:t> </a:t>
            </a:r>
            <a:r>
              <a:rPr lang="en-AU" sz="1200" dirty="0">
                <a:effectLst/>
                <a:latin typeface="Public Sans Light"/>
                <a:ea typeface="Arial" panose="020B0604020202020204" pitchFamily="34" charset="0"/>
                <a:cs typeface="Arial"/>
              </a:rPr>
              <a:t>to support the development of the skip. </a:t>
            </a:r>
            <a:r>
              <a:rPr lang="en-AU" sz="1200" dirty="0">
                <a:latin typeface="+mj-lt"/>
              </a:rPr>
              <a:t>Teachers can use the fundamental movement skills content in combination with </a:t>
            </a:r>
            <a:r>
              <a:rPr lang="en-AU" sz="1200" dirty="0">
                <a:solidFill>
                  <a:srgbClr val="002664"/>
                </a:solidFill>
                <a:latin typeface="+mj-lt"/>
                <a:hlinkClick r:id="rId6">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276225" marR="25400"/>
            <a:endParaRPr kumimoji="0" lang="en-US" altLang="en-US" sz="1200" b="1" i="0" u="none" strike="noStrike" kern="1200" cap="none" spc="0" normalizeH="0" baseline="0" noProof="0" dirty="0">
              <a:ln>
                <a:noFill/>
              </a:ln>
              <a:solidFill>
                <a:srgbClr val="002060"/>
              </a:solidFill>
              <a:effectLst/>
              <a:uLnTx/>
              <a:uFillTx/>
              <a:latin typeface="Public Sans Light"/>
              <a:ea typeface="Calibri" panose="020F0502020204030204" pitchFamily="34" charset="0"/>
              <a:cs typeface="Arial" panose="020B0604020202020204" pitchFamily="34" charset="0"/>
            </a:endParaRPr>
          </a:p>
          <a:p>
            <a:pPr marL="182563" marR="0" lvl="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Public Sans Light"/>
                <a:ea typeface="Calibri" panose="020F0502020204030204" pitchFamily="34" charset="0"/>
                <a:cs typeface="Arial" panose="020B0604020202020204" pitchFamily="34" charset="0"/>
              </a:rPr>
              <a:t>Suggested vocabulary: </a:t>
            </a:r>
            <a:r>
              <a:rPr kumimoji="0" lang="en-AU"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rhythm, stable, torso</a:t>
            </a:r>
            <a:endParaRPr kumimoji="0" lang="en-AU" altLang="en-US" sz="1200" b="1" i="0" u="none" strike="noStrike" kern="1200" cap="none" spc="0" normalizeH="0" baseline="0" noProof="0" dirty="0">
              <a:ln>
                <a:noFill/>
              </a:ln>
              <a:solidFill>
                <a:srgbClr val="002664"/>
              </a:solidFill>
              <a:effectLst/>
              <a:uLnTx/>
              <a:uFillTx/>
              <a:latin typeface="Public Sans Light"/>
              <a:ea typeface="Arial" panose="020B0604020202020204" pitchFamily="34" charset="0"/>
              <a:cs typeface="Arial" panose="020B0604020202020204" pitchFamily="34" charset="0"/>
            </a:endParaRPr>
          </a:p>
          <a:p>
            <a:pPr marL="182563" marR="0" lvl="0" algn="l" defTabSz="914400" rtl="0" eaLnBrk="0" fontAlgn="base" latinLnBrk="0" hangingPunct="0">
              <a:lnSpc>
                <a:spcPct val="100000"/>
              </a:lnSpc>
              <a:spcBef>
                <a:spcPct val="0"/>
              </a:spcBef>
              <a:spcAft>
                <a:spcPct val="0"/>
              </a:spcAft>
              <a:buClrTx/>
              <a:buSzTx/>
              <a:buFontTx/>
              <a:buNone/>
              <a:tabLst/>
              <a:defRPr/>
            </a:pPr>
            <a:r>
              <a:rPr kumimoji="0" lang="en-AU" altLang="en-US" sz="1200" b="1" i="0" u="none" strike="noStrike" kern="1200" cap="none" spc="0" normalizeH="0" baseline="0" noProof="0" dirty="0">
                <a:ln>
                  <a:noFill/>
                </a:ln>
                <a:solidFill>
                  <a:srgbClr val="002664"/>
                </a:solidFill>
                <a:effectLst/>
                <a:uLnTx/>
                <a:uFillTx/>
                <a:latin typeface="Public Sans Light"/>
                <a:ea typeface="Arial" panose="020B0604020202020204" pitchFamily="34" charset="0"/>
                <a:cs typeface="Arial" panose="020B0604020202020204" pitchFamily="34" charset="0"/>
              </a:rPr>
              <a:t>Equipment:</a:t>
            </a:r>
            <a:r>
              <a:rPr kumimoji="0" lang="en-US"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 </a:t>
            </a:r>
            <a:r>
              <a:rPr lang="en-US" altLang="en-US" sz="1200" dirty="0">
                <a:solidFill>
                  <a:srgbClr val="22272B"/>
                </a:solidFill>
                <a:latin typeface="Public Sans Light"/>
                <a:ea typeface="Calibri" panose="020F0502020204030204" pitchFamily="34" charset="0"/>
                <a:cs typeface="Arial" panose="020B0604020202020204" pitchFamily="34" charset="0"/>
              </a:rPr>
              <a:t>approximately 8 hoops</a:t>
            </a:r>
            <a:endPar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A2ADC4A-181C-B758-65A3-1CDEB78E57FC}"/>
              </a:ext>
            </a:extLst>
          </p:cNvPr>
          <p:cNvSpPr txBox="1"/>
          <p:nvPr/>
        </p:nvSpPr>
        <p:spPr>
          <a:xfrm>
            <a:off x="433159" y="219760"/>
            <a:ext cx="110370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1 – Term 2</a:t>
            </a:r>
            <a:endParaRPr kumimoji="0" lang="en-AU"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grpSp>
        <p:nvGrpSpPr>
          <p:cNvPr id="11" name="Group 10" descr="Two people, wearing hats. Both with one knee forward and bent, opposite arms extended, and one foot planted on the ground. Lines and dots connect to show the position of parts of the body.">
            <a:extLst>
              <a:ext uri="{FF2B5EF4-FFF2-40B4-BE49-F238E27FC236}">
                <a16:creationId xmlns:a16="http://schemas.microsoft.com/office/drawing/2014/main" id="{BF207543-EC81-3F6E-2BA9-98C2AB9C6FEC}"/>
              </a:ext>
            </a:extLst>
          </p:cNvPr>
          <p:cNvGrpSpPr/>
          <p:nvPr/>
        </p:nvGrpSpPr>
        <p:grpSpPr>
          <a:xfrm>
            <a:off x="8572985" y="1599623"/>
            <a:ext cx="2732414" cy="1517591"/>
            <a:chOff x="8092315" y="1961890"/>
            <a:chExt cx="3554896" cy="2026329"/>
          </a:xfrm>
        </p:grpSpPr>
        <p:pic>
          <p:nvPicPr>
            <p:cNvPr id="6" name="Picture 5" descr="A drawing of a person wearing a hat and walking&#10;&#10;AI-generated content may be incorrect.">
              <a:extLst>
                <a:ext uri="{FF2B5EF4-FFF2-40B4-BE49-F238E27FC236}">
                  <a16:creationId xmlns:a16="http://schemas.microsoft.com/office/drawing/2014/main" id="{9C3F1470-CCD5-ABFC-1186-61C99C0A5F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2315" y="1961890"/>
              <a:ext cx="1759819" cy="2023868"/>
            </a:xfrm>
            <a:prstGeom prst="rect">
              <a:avLst/>
            </a:prstGeom>
          </p:spPr>
        </p:pic>
        <p:pic>
          <p:nvPicPr>
            <p:cNvPr id="7" name="Picture 6" descr="A drawing of a person walking&#10;&#10;AI-generated content may be incorrect.">
              <a:extLst>
                <a:ext uri="{FF2B5EF4-FFF2-40B4-BE49-F238E27FC236}">
                  <a16:creationId xmlns:a16="http://schemas.microsoft.com/office/drawing/2014/main" id="{370D8654-61AE-BE58-65F9-E4BE00622D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33084" y="1964351"/>
              <a:ext cx="1814127" cy="2023868"/>
            </a:xfrm>
            <a:prstGeom prst="rect">
              <a:avLst/>
            </a:prstGeom>
          </p:spPr>
        </p:pic>
      </p:grpSp>
      <p:sp>
        <p:nvSpPr>
          <p:cNvPr id="4" name="Rectangle 3" descr="The asphalt surface icon indicates that the activity that can be played on a hard surface.&#10;">
            <a:extLst>
              <a:ext uri="{FF2B5EF4-FFF2-40B4-BE49-F238E27FC236}">
                <a16:creationId xmlns:a16="http://schemas.microsoft.com/office/drawing/2014/main" id="{F77F432C-C715-C24B-A64A-19C413D94D59}"/>
              </a:ext>
            </a:extLst>
          </p:cNvPr>
          <p:cNvSpPr/>
          <p:nvPr/>
        </p:nvSpPr>
        <p:spPr>
          <a:xfrm>
            <a:off x="2807790" y="1519183"/>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8" name="Picture 7" descr="The grass icon indicates that the activity can be played on a soft surface. &#10;">
            <a:extLst>
              <a:ext uri="{FF2B5EF4-FFF2-40B4-BE49-F238E27FC236}">
                <a16:creationId xmlns:a16="http://schemas.microsoft.com/office/drawing/2014/main" id="{3FE0E228-080E-1706-CEBE-011C6D5EA93C}"/>
              </a:ext>
            </a:extLst>
          </p:cNvPr>
          <p:cNvPicPr>
            <a:picLocks noChangeAspect="1"/>
          </p:cNvPicPr>
          <p:nvPr/>
        </p:nvPicPr>
        <p:blipFill>
          <a:blip r:embed="rId9">
            <a:duotone>
              <a:prstClr val="black"/>
              <a:srgbClr val="00B050">
                <a:tint val="45000"/>
                <a:satMod val="400000"/>
              </a:srgbClr>
            </a:duotone>
            <a:extLst>
              <a:ext uri="{BEBA8EAE-BF5A-486C-A8C5-ECC9F3942E4B}">
                <a14:imgProps xmlns:a14="http://schemas.microsoft.com/office/drawing/2010/main">
                  <a14:imgLayer r:embed="rId10">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444174" y="1453515"/>
            <a:ext cx="353677" cy="353677"/>
          </a:xfrm>
          <a:prstGeom prst="rect">
            <a:avLst/>
          </a:prstGeom>
          <a:noFill/>
        </p:spPr>
      </p:pic>
      <p:sp>
        <p:nvSpPr>
          <p:cNvPr id="9" name="Rectangle: Rounded Corners 8">
            <a:extLst>
              <a:ext uri="{FF2B5EF4-FFF2-40B4-BE49-F238E27FC236}">
                <a16:creationId xmlns:a16="http://schemas.microsoft.com/office/drawing/2014/main" id="{96DE8072-99FA-7C2F-B137-3D94D69828D2}"/>
              </a:ext>
            </a:extLst>
          </p:cNvPr>
          <p:cNvSpPr/>
          <p:nvPr/>
        </p:nvSpPr>
        <p:spPr>
          <a:xfrm>
            <a:off x="7940453" y="1418804"/>
            <a:ext cx="3877750" cy="4782426"/>
          </a:xfrm>
          <a:prstGeom prst="roundRect">
            <a:avLst>
              <a:gd name="adj" fmla="val 5303"/>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0" name="Rectangle: Rounded Corners 9">
            <a:extLst>
              <a:ext uri="{FF2B5EF4-FFF2-40B4-BE49-F238E27FC236}">
                <a16:creationId xmlns:a16="http://schemas.microsoft.com/office/drawing/2014/main" id="{F49401F1-0B36-1765-10FF-E99031E8B992}"/>
              </a:ext>
            </a:extLst>
          </p:cNvPr>
          <p:cNvSpPr/>
          <p:nvPr/>
        </p:nvSpPr>
        <p:spPr>
          <a:xfrm>
            <a:off x="433159" y="1418804"/>
            <a:ext cx="7257331" cy="4782426"/>
          </a:xfrm>
          <a:prstGeom prst="roundRect">
            <a:avLst>
              <a:gd name="adj" fmla="val 6301"/>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2" name="TextBox 11">
            <a:extLst>
              <a:ext uri="{FF2B5EF4-FFF2-40B4-BE49-F238E27FC236}">
                <a16:creationId xmlns:a16="http://schemas.microsoft.com/office/drawing/2014/main" id="{FA40FE8B-3E6C-04EC-62E9-8E6773E76050}"/>
              </a:ext>
            </a:extLst>
          </p:cNvPr>
          <p:cNvSpPr txBox="1"/>
          <p:nvPr/>
        </p:nvSpPr>
        <p:spPr>
          <a:xfrm>
            <a:off x="8092018" y="3296190"/>
            <a:ext cx="3378155" cy="2520883"/>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Skip </a:t>
            </a:r>
            <a:endParaRPr kumimoji="0" lang="en-AU"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Shows a rhythmical step-hop</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Head and torso stable, eyes focus forward</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Step forward and hop up landing on the ball of the foot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Arms relaxed and swing in opposition to legs</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Lands on ball of the foot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Knee of support leg bends to prepare for hop</a:t>
            </a:r>
          </a:p>
        </p:txBody>
      </p:sp>
    </p:spTree>
    <p:extLst>
      <p:ext uri="{BB962C8B-B14F-4D97-AF65-F5344CB8AC3E}">
        <p14:creationId xmlns:p14="http://schemas.microsoft.com/office/powerpoint/2010/main" val="1731044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4E4E2C2F-D1E9-A8EB-9CE8-647AA99966AE}"/>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16B31B2-574C-2E60-DB29-F96E7790B455}"/>
              </a:ext>
            </a:extLst>
          </p:cNvPr>
          <p:cNvSpPr/>
          <p:nvPr/>
        </p:nvSpPr>
        <p:spPr>
          <a:xfrm>
            <a:off x="351205" y="644956"/>
            <a:ext cx="9564753" cy="510560"/>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65113" marR="0" lvl="0" algn="l" defTabSz="914377"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Skip at different speeds and directions in games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02060"/>
                </a:solidFill>
                <a:effectLst/>
                <a:uLnTx/>
                <a:uFillTx/>
                <a:latin typeface="Public Sans Light"/>
                <a:ea typeface="+mn-ea"/>
                <a:cs typeface="+mn-cs"/>
              </a:rPr>
              <a:t> </a:t>
            </a:r>
          </a:p>
        </p:txBody>
      </p:sp>
      <p:sp>
        <p:nvSpPr>
          <p:cNvPr id="5" name="Rectangle 4">
            <a:extLst>
              <a:ext uri="{FF2B5EF4-FFF2-40B4-BE49-F238E27FC236}">
                <a16:creationId xmlns:a16="http://schemas.microsoft.com/office/drawing/2014/main" id="{D231FFB5-3439-F728-BD85-66AC96FB248E}"/>
              </a:ext>
            </a:extLst>
          </p:cNvPr>
          <p:cNvSpPr>
            <a:spLocks noChangeArrowheads="1"/>
          </p:cNvSpPr>
          <p:nvPr/>
        </p:nvSpPr>
        <p:spPr bwMode="auto">
          <a:xfrm>
            <a:off x="407011" y="1622152"/>
            <a:ext cx="7397827" cy="600092"/>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1" i="0" u="none" strike="noStrike" kern="1200" cap="none" spc="0" normalizeH="0" baseline="0" noProof="0" dirty="0" err="1">
                <a:ln>
                  <a:noFill/>
                </a:ln>
                <a:solidFill>
                  <a:srgbClr val="002664"/>
                </a:solidFill>
                <a:effectLst/>
                <a:uLnTx/>
                <a:uFillTx/>
                <a:latin typeface="Public Sans Light"/>
                <a:ea typeface="Calibri" panose="020F0502020204030204" pitchFamily="34" charset="0"/>
                <a:cs typeface="Arial" panose="020B0604020202020204" pitchFamily="34" charset="0"/>
              </a:rPr>
              <a:t>Edor</a:t>
            </a:r>
            <a:r>
              <a:rPr kumimoji="0" lang="en-AU"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 is a chasing and tagging game that originates in the Aurukun Aboriginal Community. </a:t>
            </a:r>
            <a:r>
              <a:rPr lang="en-AU" altLang="en-US" sz="1200" b="1" dirty="0">
                <a:solidFill>
                  <a:srgbClr val="002664"/>
                </a:solidFill>
                <a:latin typeface="Public Sans Light"/>
                <a:ea typeface="Calibri" panose="020F0502020204030204" pitchFamily="34" charset="0"/>
                <a:cs typeface="Arial" panose="020B0604020202020204" pitchFamily="34" charset="0"/>
              </a:rPr>
              <a:t>One s</a:t>
            </a:r>
            <a:r>
              <a:rPr kumimoji="0" lang="en-AU" altLang="en-US" sz="1200" b="1" i="0" u="none" strike="noStrike" kern="1200" cap="none" spc="0" normalizeH="0" baseline="0" noProof="0" dirty="0" err="1">
                <a:ln>
                  <a:noFill/>
                </a:ln>
                <a:solidFill>
                  <a:srgbClr val="002664"/>
                </a:solidFill>
                <a:effectLst/>
                <a:uLnTx/>
                <a:uFillTx/>
                <a:latin typeface="Public Sans Light"/>
                <a:ea typeface="Calibri" panose="020F0502020204030204" pitchFamily="34" charset="0"/>
                <a:cs typeface="Arial" panose="020B0604020202020204" pitchFamily="34" charset="0"/>
              </a:rPr>
              <a:t>tudent</a:t>
            </a:r>
            <a:r>
              <a:rPr kumimoji="0" lang="en-AU"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 ‘</a:t>
            </a:r>
            <a:r>
              <a:rPr kumimoji="0" lang="en-AU" altLang="en-US" sz="1200" b="1" i="0" u="none" strike="noStrike" kern="1200" cap="none" spc="0" normalizeH="0" baseline="0" noProof="0" dirty="0" err="1">
                <a:ln>
                  <a:noFill/>
                </a:ln>
                <a:solidFill>
                  <a:srgbClr val="002664"/>
                </a:solidFill>
                <a:effectLst/>
                <a:uLnTx/>
                <a:uFillTx/>
                <a:latin typeface="Public Sans Light"/>
                <a:ea typeface="Calibri" panose="020F0502020204030204" pitchFamily="34" charset="0"/>
                <a:cs typeface="Arial" panose="020B0604020202020204" pitchFamily="34" charset="0"/>
              </a:rPr>
              <a:t>Edor</a:t>
            </a:r>
            <a:r>
              <a:rPr kumimoji="0" lang="en-AU"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 skips to reach their goal line without being tagged. </a:t>
            </a:r>
            <a:endParaRPr kumimoji="0" lang="en-US" altLang="en-US" sz="1200" b="1" i="0" u="none" strike="noStrike" kern="1200" cap="none" spc="0" normalizeH="0" baseline="0" noProof="0" dirty="0">
              <a:ln>
                <a:noFill/>
              </a:ln>
              <a:solidFill>
                <a:srgbClr val="002664"/>
              </a:solidFill>
              <a:effectLst/>
              <a:uLnTx/>
              <a:uFillTx/>
              <a:latin typeface="Public Sans Light "/>
              <a:ea typeface="+mn-ea"/>
              <a:cs typeface="+mn-cs"/>
            </a:endParaRPr>
          </a:p>
        </p:txBody>
      </p:sp>
      <p:sp>
        <p:nvSpPr>
          <p:cNvPr id="16" name="TextBox 15">
            <a:extLst>
              <a:ext uri="{FF2B5EF4-FFF2-40B4-BE49-F238E27FC236}">
                <a16:creationId xmlns:a16="http://schemas.microsoft.com/office/drawing/2014/main" id="{7B19794E-56EA-67B4-BBDD-9FE86044E0AF}"/>
              </a:ext>
            </a:extLst>
          </p:cNvPr>
          <p:cNvSpPr txBox="1"/>
          <p:nvPr/>
        </p:nvSpPr>
        <p:spPr>
          <a:xfrm>
            <a:off x="524120" y="1321351"/>
            <a:ext cx="7486393" cy="369332"/>
          </a:xfrm>
          <a:prstGeom prst="rect">
            <a:avLst/>
          </a:prstGeom>
          <a:solidFill>
            <a:schemeClr val="accent3">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4:</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18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Edor</a:t>
            </a:r>
            <a:endPar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F8E2DDC9-4D91-DF75-8112-4476755AB0CD}"/>
              </a:ext>
            </a:extLst>
          </p:cNvPr>
          <p:cNvSpPr txBox="1"/>
          <p:nvPr/>
        </p:nvSpPr>
        <p:spPr>
          <a:xfrm>
            <a:off x="351205" y="165707"/>
            <a:ext cx="110370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1 – Term 2</a:t>
            </a:r>
            <a:endParaRPr kumimoji="0" lang="en-AU" sz="1200" b="0" i="0" u="none" strike="noStrike" kern="1200" cap="none" spc="0" normalizeH="0" baseline="0" noProof="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2DB8C34F-ED8D-2298-F77C-54EA7C230928}"/>
              </a:ext>
            </a:extLst>
          </p:cNvPr>
          <p:cNvSpPr txBox="1"/>
          <p:nvPr/>
        </p:nvSpPr>
        <p:spPr>
          <a:xfrm>
            <a:off x="524120" y="2200687"/>
            <a:ext cx="7145104" cy="3908762"/>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Game instructions</a:t>
            </a:r>
            <a:endParaRPr kumimoji="0" lang="en-US" altLang="en-US" sz="1200" b="1" i="0" u="none" strike="noStrike" kern="1200" cap="none" spc="0" normalizeH="0" baseline="0" noProof="0" dirty="0">
              <a:ln>
                <a:noFill/>
              </a:ln>
              <a:solidFill>
                <a:srgbClr val="002060"/>
              </a:solidFill>
              <a:effectLst/>
              <a:uLnTx/>
              <a:uFillTx/>
              <a:latin typeface="Public Sans Light"/>
              <a:ea typeface="Calibri" panose="020F0502020204030204" pitchFamily="34" charset="0"/>
              <a:cs typeface="Arial" panose="020B0604020202020204" pitchFamily="34" charset="0"/>
            </a:endParaRPr>
          </a:p>
          <a:p>
            <a:pPr marL="180975" lvl="0" indent="-171450" eaLnBrk="0" fontAlgn="base" hangingPunct="0">
              <a:spcBef>
                <a:spcPct val="0"/>
              </a:spcBef>
              <a:spcAft>
                <a:spcPct val="0"/>
              </a:spcAft>
              <a:buFont typeface="Arial" panose="020B0604020202020204" pitchFamily="34" charset="0"/>
              <a:buChar char="•"/>
              <a:defRPr/>
            </a:pPr>
            <a:r>
              <a:rPr kumimoji="0" lang="en-US" altLang="en-US" sz="1200" b="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Mark out </a:t>
            </a:r>
            <a:r>
              <a:rPr lang="en-US" altLang="en-US" sz="1200" dirty="0">
                <a:solidFill>
                  <a:srgbClr val="22272B"/>
                </a:solidFill>
                <a:latin typeface="Public Sans Light"/>
                <a:ea typeface="Calibri" panose="020F0502020204030204" pitchFamily="34" charset="0"/>
                <a:cs typeface="Arial" panose="020B0604020202020204" pitchFamily="34" charset="0"/>
              </a:rPr>
              <a:t>5 to 6 </a:t>
            </a:r>
            <a:r>
              <a:rPr kumimoji="0" lang="en-US" altLang="en-US" sz="1200" b="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playing spaces, each with 2 opposing goal lines. Allocate 2 groups of 4 to 6 in each </a:t>
            </a:r>
            <a:r>
              <a:rPr lang="en-US" altLang="en-US" sz="1200" dirty="0">
                <a:solidFill>
                  <a:srgbClr val="22272B"/>
                </a:solidFill>
                <a:ea typeface="Calibri" panose="020F0502020204030204" pitchFamily="34" charset="0"/>
                <a:cs typeface="Arial" panose="020B0604020202020204" pitchFamily="34" charset="0"/>
              </a:rPr>
              <a:t>playing space e.g., 4 verses 4 or 6 verses 6. </a:t>
            </a:r>
            <a:endParaRPr kumimoji="0" lang="en-US" altLang="en-US" sz="1200" b="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endParaRPr>
          </a:p>
          <a:p>
            <a:pPr marL="180975"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One student in each playing space is selected as the </a:t>
            </a:r>
            <a:r>
              <a:rPr kumimoji="0" lang="en-AU" altLang="en-US" sz="1200" b="0" u="none" strike="noStrike" kern="1200" cap="none" spc="0" normalizeH="0" baseline="0" noProof="0" dirty="0" err="1">
                <a:ln>
                  <a:noFill/>
                </a:ln>
                <a:solidFill>
                  <a:srgbClr val="22272B"/>
                </a:solidFill>
                <a:effectLst/>
                <a:uLnTx/>
                <a:uFillTx/>
                <a:latin typeface="Public Sans Light"/>
                <a:ea typeface="Arial" panose="020B0604020202020204" pitchFamily="34" charset="0"/>
                <a:cs typeface="Arial" panose="020B0604020202020204" pitchFamily="34" charset="0"/>
              </a:rPr>
              <a:t>Edor</a:t>
            </a:r>
            <a:r>
              <a:rPr lang="en-AU" altLang="en-US" sz="1200" dirty="0">
                <a:solidFill>
                  <a:srgbClr val="22272B"/>
                </a:solidFill>
                <a:latin typeface="Public Sans Light"/>
                <a:ea typeface="Arial" panose="020B0604020202020204" pitchFamily="34" charset="0"/>
                <a:cs typeface="Arial" panose="020B0604020202020204" pitchFamily="34" charset="0"/>
              </a:rPr>
              <a:t> and </a:t>
            </a:r>
            <a:r>
              <a:rPr kumimoji="0" lang="en-AU" altLang="en-US" sz="1200" b="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students from both teams spread out in their playing space. All students must only skip in their designated playing space.</a:t>
            </a:r>
          </a:p>
          <a:p>
            <a:pPr marL="180975"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On the teachers call, </a:t>
            </a:r>
            <a:r>
              <a:rPr lang="en-AU" altLang="en-US" sz="1200" dirty="0">
                <a:solidFill>
                  <a:srgbClr val="22272B"/>
                </a:solidFill>
                <a:latin typeface="Public Sans Light"/>
                <a:ea typeface="Arial" panose="020B0604020202020204" pitchFamily="34" charset="0"/>
                <a:cs typeface="Arial" panose="020B0604020202020204" pitchFamily="34" charset="0"/>
              </a:rPr>
              <a:t>t</a:t>
            </a:r>
            <a:r>
              <a:rPr kumimoji="0" lang="en-AU" altLang="en-US" sz="1200" b="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he </a:t>
            </a:r>
            <a:r>
              <a:rPr kumimoji="0" lang="en-AU" altLang="en-US" sz="1200" b="0" u="none" strike="noStrike" kern="1200" cap="none" spc="0" normalizeH="0" baseline="0" noProof="0" dirty="0" err="1">
                <a:ln>
                  <a:noFill/>
                </a:ln>
                <a:solidFill>
                  <a:srgbClr val="22272B"/>
                </a:solidFill>
                <a:effectLst/>
                <a:uLnTx/>
                <a:uFillTx/>
                <a:latin typeface="Public Sans Light"/>
                <a:ea typeface="Arial" panose="020B0604020202020204" pitchFamily="34" charset="0"/>
                <a:cs typeface="Arial" panose="020B0604020202020204" pitchFamily="34" charset="0"/>
              </a:rPr>
              <a:t>Edor</a:t>
            </a:r>
            <a:r>
              <a:rPr kumimoji="0" lang="en-AU" altLang="en-US" sz="1200" b="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 attempts to skip to their goal line without being tagged</a:t>
            </a:r>
            <a:r>
              <a:rPr lang="en-AU" altLang="en-US" sz="1200" dirty="0">
                <a:solidFill>
                  <a:srgbClr val="22272B"/>
                </a:solidFill>
                <a:latin typeface="Public Sans Light"/>
                <a:ea typeface="Arial" panose="020B0604020202020204" pitchFamily="34" charset="0"/>
                <a:cs typeface="Arial" panose="020B0604020202020204" pitchFamily="34" charset="0"/>
              </a:rPr>
              <a:t>. If the </a:t>
            </a:r>
            <a:r>
              <a:rPr lang="en-AU" altLang="en-US" sz="1200" dirty="0" err="1">
                <a:solidFill>
                  <a:srgbClr val="22272B"/>
                </a:solidFill>
                <a:latin typeface="Public Sans Light"/>
                <a:ea typeface="Arial" panose="020B0604020202020204" pitchFamily="34" charset="0"/>
                <a:cs typeface="Arial" panose="020B0604020202020204" pitchFamily="34" charset="0"/>
              </a:rPr>
              <a:t>Edor</a:t>
            </a:r>
            <a:r>
              <a:rPr lang="en-AU" altLang="en-US" sz="1200" dirty="0">
                <a:solidFill>
                  <a:srgbClr val="22272B"/>
                </a:solidFill>
                <a:latin typeface="Public Sans Light"/>
                <a:ea typeface="Arial" panose="020B0604020202020204" pitchFamily="34" charset="0"/>
                <a:cs typeface="Arial" panose="020B0604020202020204" pitchFamily="34" charset="0"/>
              </a:rPr>
              <a:t> is </a:t>
            </a:r>
            <a:r>
              <a:rPr kumimoji="0" lang="en-AU" altLang="en-US" sz="1200" b="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tagged by their opposing team, that student who made the tag then becomes the </a:t>
            </a:r>
            <a:r>
              <a:rPr kumimoji="0" lang="en-AU" altLang="en-US" sz="1200" b="0" u="none" strike="noStrike" kern="1200" cap="none" spc="0" normalizeH="0" baseline="0" noProof="0" dirty="0" err="1">
                <a:ln>
                  <a:noFill/>
                </a:ln>
                <a:solidFill>
                  <a:srgbClr val="22272B"/>
                </a:solidFill>
                <a:effectLst/>
                <a:uLnTx/>
                <a:uFillTx/>
                <a:latin typeface="Public Sans Light"/>
                <a:ea typeface="Arial" panose="020B0604020202020204" pitchFamily="34" charset="0"/>
                <a:cs typeface="Arial" panose="020B0604020202020204" pitchFamily="34" charset="0"/>
              </a:rPr>
              <a:t>Edor</a:t>
            </a:r>
            <a:r>
              <a:rPr kumimoji="0" lang="en-AU" altLang="en-US" sz="1200" b="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 and the game continues.</a:t>
            </a:r>
            <a:endParaRPr lang="en-AU" altLang="en-US" sz="1200" dirty="0">
              <a:solidFill>
                <a:srgbClr val="22272B"/>
              </a:solidFill>
              <a:latin typeface="Public Sans Light"/>
              <a:ea typeface="Arial" panose="020B0604020202020204" pitchFamily="34" charset="0"/>
              <a:cs typeface="Arial" panose="020B0604020202020204" pitchFamily="34" charset="0"/>
            </a:endParaRPr>
          </a:p>
          <a:p>
            <a:pPr marL="180975"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The </a:t>
            </a:r>
            <a:r>
              <a:rPr kumimoji="0" lang="en-AU" altLang="en-US" sz="1200" b="0" u="none" strike="noStrike" kern="1200" cap="none" spc="0" normalizeH="0" baseline="0" noProof="0" dirty="0" err="1">
                <a:ln>
                  <a:noFill/>
                </a:ln>
                <a:solidFill>
                  <a:srgbClr val="22272B"/>
                </a:solidFill>
                <a:effectLst/>
                <a:uLnTx/>
                <a:uFillTx/>
                <a:latin typeface="Public Sans Light"/>
                <a:ea typeface="Arial" panose="020B0604020202020204" pitchFamily="34" charset="0"/>
                <a:cs typeface="Arial" panose="020B0604020202020204" pitchFamily="34" charset="0"/>
              </a:rPr>
              <a:t>Edor’s</a:t>
            </a:r>
            <a:r>
              <a:rPr kumimoji="0" lang="en-AU" altLang="en-US" sz="1200" b="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 team is not allowed to interfere with the tagging team.</a:t>
            </a:r>
          </a:p>
          <a:p>
            <a:pPr marL="180975"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AU" altLang="en-US" sz="1200" b="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The game continues until </a:t>
            </a:r>
            <a:r>
              <a:rPr lang="en-AU" altLang="en-US" sz="1200" dirty="0">
                <a:solidFill>
                  <a:srgbClr val="22272B"/>
                </a:solidFill>
                <a:latin typeface="Public Sans Light"/>
                <a:ea typeface="Arial" panose="020B0604020202020204" pitchFamily="34" charset="0"/>
                <a:cs typeface="Arial" panose="020B0604020202020204" pitchFamily="34" charset="0"/>
              </a:rPr>
              <a:t>an </a:t>
            </a:r>
            <a:r>
              <a:rPr lang="en-AU" altLang="en-US" sz="1200" dirty="0" err="1">
                <a:solidFill>
                  <a:srgbClr val="22272B"/>
                </a:solidFill>
                <a:latin typeface="Public Sans Light"/>
                <a:ea typeface="Arial" panose="020B0604020202020204" pitchFamily="34" charset="0"/>
                <a:cs typeface="Arial" panose="020B0604020202020204" pitchFamily="34" charset="0"/>
              </a:rPr>
              <a:t>Edor</a:t>
            </a:r>
            <a:r>
              <a:rPr lang="en-AU" altLang="en-US" sz="1200" dirty="0">
                <a:solidFill>
                  <a:srgbClr val="22272B"/>
                </a:solidFill>
                <a:latin typeface="Public Sans Light"/>
                <a:ea typeface="Arial" panose="020B0604020202020204" pitchFamily="34" charset="0"/>
                <a:cs typeface="Arial" panose="020B0604020202020204" pitchFamily="34" charset="0"/>
              </a:rPr>
              <a:t> </a:t>
            </a:r>
            <a:r>
              <a:rPr kumimoji="0" lang="en-AU" altLang="en-US" sz="1200" b="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reaches their goal line. When a </a:t>
            </a:r>
            <a:r>
              <a:rPr kumimoji="0" lang="en-AU" altLang="en-US" sz="1200" b="0" u="none" strike="noStrike" kern="1200" cap="none" spc="0" normalizeH="0" baseline="0" noProof="0" dirty="0" err="1">
                <a:ln>
                  <a:noFill/>
                </a:ln>
                <a:solidFill>
                  <a:srgbClr val="22272B"/>
                </a:solidFill>
                <a:effectLst/>
                <a:uLnTx/>
                <a:uFillTx/>
                <a:latin typeface="Public Sans Light"/>
                <a:ea typeface="Arial" panose="020B0604020202020204" pitchFamily="34" charset="0"/>
                <a:cs typeface="Arial" panose="020B0604020202020204" pitchFamily="34" charset="0"/>
              </a:rPr>
              <a:t>Edor</a:t>
            </a:r>
            <a:r>
              <a:rPr kumimoji="0" lang="en-AU" altLang="en-US" sz="1200" b="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 reaches the goal their team wins the round and then all players meet in the centre of the field to start a new game.</a:t>
            </a:r>
            <a:endPar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endParaRPr>
          </a:p>
          <a:p>
            <a:pPr eaLnBrk="0" fontAlgn="base" hangingPunct="0">
              <a:spcBef>
                <a:spcPct val="0"/>
              </a:spcBef>
              <a:spcAft>
                <a:spcPts val="600"/>
              </a:spcAft>
            </a:pPr>
            <a:r>
              <a:rPr lang="en-AU" sz="1200" b="1" dirty="0">
                <a:solidFill>
                  <a:srgbClr val="002664"/>
                </a:solidFill>
                <a:ea typeface="Calibri" panose="020F0502020204030204" pitchFamily="34" charset="0"/>
                <a:cs typeface="Arial" panose="020B0604020202020204" pitchFamily="34" charset="0"/>
              </a:rPr>
              <a:t>Suggested variations to the game</a:t>
            </a:r>
          </a:p>
          <a:p>
            <a:pPr marL="180975" marR="0" indent="-171450" eaLnBrk="0" fontAlgn="base" hangingPunct="0">
              <a:lnSpc>
                <a:spcPct val="100000"/>
              </a:lnSpc>
              <a:spcBef>
                <a:spcPct val="0"/>
              </a:spcBef>
              <a:spcAft>
                <a:spcPct val="0"/>
              </a:spcAft>
              <a:buClrTx/>
              <a:buSzTx/>
              <a:buFont typeface="Arial" panose="020B0604020202020204" pitchFamily="34" charset="0"/>
              <a:buChar char="•"/>
              <a:tabLst/>
              <a:defRPr/>
            </a:pPr>
            <a:r>
              <a:rPr lang="en-AU" altLang="en-US" sz="1200" dirty="0">
                <a:solidFill>
                  <a:srgbClr val="22272B"/>
                </a:solidFill>
                <a:latin typeface="Public Sans Light"/>
                <a:ea typeface="Calibri" panose="020F0502020204030204" pitchFamily="34" charset="0"/>
                <a:cs typeface="Arial" panose="020B0604020202020204" pitchFamily="34" charset="0"/>
              </a:rPr>
              <a:t>Vary the number of </a:t>
            </a:r>
            <a:r>
              <a:rPr lang="en-AU" altLang="en-US" sz="1200" dirty="0" err="1">
                <a:solidFill>
                  <a:srgbClr val="22272B"/>
                </a:solidFill>
                <a:latin typeface="Public Sans Light"/>
                <a:ea typeface="Calibri" panose="020F0502020204030204" pitchFamily="34" charset="0"/>
                <a:cs typeface="Arial" panose="020B0604020202020204" pitchFamily="34" charset="0"/>
              </a:rPr>
              <a:t>Edors</a:t>
            </a:r>
            <a:r>
              <a:rPr lang="en-AU" altLang="en-US" sz="1200" dirty="0">
                <a:solidFill>
                  <a:srgbClr val="22272B"/>
                </a:solidFill>
                <a:latin typeface="Public Sans Light"/>
                <a:ea typeface="Calibri" panose="020F0502020204030204" pitchFamily="34" charset="0"/>
                <a:cs typeface="Arial" panose="020B0604020202020204" pitchFamily="34" charset="0"/>
              </a:rPr>
              <a:t>, players per group or playing space dimensions.</a:t>
            </a:r>
          </a:p>
          <a:p>
            <a:pPr marL="180975" indent="-171450" eaLnBrk="0" fontAlgn="base" hangingPunct="0">
              <a:spcBef>
                <a:spcPct val="0"/>
              </a:spcBef>
              <a:spcAft>
                <a:spcPct val="0"/>
              </a:spcAft>
              <a:buFont typeface="Arial" panose="020B0604020202020204" pitchFamily="34" charset="0"/>
              <a:buChar char="•"/>
              <a:defRPr/>
            </a:pPr>
            <a:endParaRPr lang="en-AU" sz="1200" dirty="0">
              <a:solidFill>
                <a:srgbClr val="22272B"/>
              </a:solidFill>
              <a:latin typeface="Public Sans Light"/>
              <a:ea typeface="Calibri" panose="020F0502020204030204" pitchFamily="34" charset="0"/>
              <a:cs typeface="Arial" panose="020B0604020202020204" pitchFamily="34" charset="0"/>
            </a:endParaRPr>
          </a:p>
          <a:p>
            <a:pPr marL="9525" eaLnBrk="0" fontAlgn="base" hangingPunct="0">
              <a:spcBef>
                <a:spcPct val="0"/>
              </a:spcBef>
              <a:spcAft>
                <a:spcPct val="0"/>
              </a:spcAft>
              <a:defRPr/>
            </a:pPr>
            <a:r>
              <a:rPr lang="en-AU" sz="1200" dirty="0">
                <a:solidFill>
                  <a:srgbClr val="22272B"/>
                </a:solidFill>
                <a:latin typeface="Public Sans Light"/>
                <a:ea typeface="Calibri" panose="020F0502020204030204" pitchFamily="34" charset="0"/>
                <a:cs typeface="Arial" panose="020B0604020202020204" pitchFamily="34" charset="0"/>
              </a:rPr>
              <a:t>Teachers can </a:t>
            </a:r>
            <a:r>
              <a:rPr lang="en-AU" sz="1200" dirty="0">
                <a:latin typeface="Public Sans Light"/>
                <a:ea typeface="Arial" panose="020B0604020202020204" pitchFamily="34" charset="0"/>
                <a:cs typeface="Arial"/>
              </a:rPr>
              <a:t>apply</a:t>
            </a:r>
            <a:r>
              <a:rPr lang="en-AU" sz="1200" dirty="0">
                <a:solidFill>
                  <a:srgbClr val="002664"/>
                </a:solidFill>
                <a:latin typeface="Public Sans Light"/>
                <a:ea typeface="Arial" panose="020B0604020202020204" pitchFamily="34" charset="0"/>
                <a:cs typeface="Arial"/>
              </a:rPr>
              <a:t> </a:t>
            </a:r>
            <a:r>
              <a:rPr lang="en-AU" sz="1200" dirty="0">
                <a:solidFill>
                  <a:srgbClr val="002664"/>
                </a:solidFill>
                <a:latin typeface="Public Sans Ligh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djustments</a:t>
            </a:r>
            <a:r>
              <a:rPr lang="en-AU" sz="1200" dirty="0">
                <a:solidFill>
                  <a:srgbClr val="002664"/>
                </a:solidFill>
                <a:effectLst/>
                <a:latin typeface="Public Sans Light"/>
                <a:ea typeface="Arial" panose="020B0604020202020204" pitchFamily="34" charset="0"/>
                <a:cs typeface="Arial"/>
              </a:rPr>
              <a:t> </a:t>
            </a:r>
            <a:r>
              <a:rPr lang="en-AU" sz="1200" dirty="0">
                <a:solidFill>
                  <a:srgbClr val="22272B"/>
                </a:solidFill>
                <a:latin typeface="Public Sans Light"/>
                <a:ea typeface="Calibri" panose="020F0502020204030204" pitchFamily="34" charset="0"/>
                <a:cs typeface="Arial" panose="020B0604020202020204" pitchFamily="34" charset="0"/>
              </a:rPr>
              <a:t>to support the development of the skip. Teachers can use the fundamental movement skills content in combination </a:t>
            </a:r>
            <a:r>
              <a:rPr lang="en-AU" sz="1200" dirty="0">
                <a:latin typeface="+mj-lt"/>
              </a:rPr>
              <a:t>with </a:t>
            </a:r>
            <a:r>
              <a:rPr lang="en-AU" sz="1200" dirty="0">
                <a:solidFill>
                  <a:srgbClr val="002664"/>
                </a:solidFill>
                <a:latin typeface="+mj-lt"/>
                <a:hlinkClick r:id="rId4">
                  <a:extLst>
                    <a:ext uri="{A12FA001-AC4F-418D-AE19-62706E023703}">
                      <ahyp:hlinkClr xmlns:ahyp="http://schemas.microsoft.com/office/drawing/2018/hyperlinkcolor" val="tx"/>
                    </a:ext>
                  </a:extLst>
                </a:hlinkClick>
              </a:rPr>
              <a:t>complementary content </a:t>
            </a:r>
            <a:r>
              <a:rPr lang="en-AU" sz="1200" dirty="0">
                <a:solidFill>
                  <a:srgbClr val="22272B"/>
                </a:solidFill>
                <a:latin typeface="Public Sans Light"/>
                <a:ea typeface="Calibri" panose="020F0502020204030204" pitchFamily="34" charset="0"/>
                <a:cs typeface="Arial" panose="020B0604020202020204" pitchFamily="34" charset="0"/>
              </a:rPr>
              <a:t>to meet the needs of some students with physical disability</a:t>
            </a:r>
            <a:r>
              <a:rPr lang="en-AU" sz="1200" dirty="0">
                <a:latin typeface="+mj-lt"/>
              </a:rPr>
              <a:t>.</a:t>
            </a:r>
            <a:endParaRPr lang="en-US" altLang="en-US" sz="1200" b="1" dirty="0">
              <a:solidFill>
                <a:srgbClr val="002060"/>
              </a:solidFill>
              <a:ea typeface="Calibri" panose="020F0502020204030204" pitchFamily="34" charset="0"/>
              <a:cs typeface="Arial" panose="020B0604020202020204" pitchFamily="34" charset="0"/>
            </a:endParaRPr>
          </a:p>
          <a:p>
            <a:pPr marR="0" lvl="0" algn="l" defTabSz="914400" rtl="0" eaLnBrk="0" fontAlgn="base" latinLnBrk="0" hangingPunct="0">
              <a:lnSpc>
                <a:spcPct val="100000"/>
              </a:lnSpc>
              <a:spcBef>
                <a:spcPct val="0"/>
              </a:spcBef>
              <a:buClrTx/>
              <a:buSzTx/>
              <a:tabLst/>
              <a:defRPr/>
            </a:pPr>
            <a:endPar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endParaRPr>
          </a:p>
          <a:p>
            <a:pPr marL="0" lvl="1" eaLnBrk="0" fontAlgn="base" hangingPunct="0">
              <a:spcBef>
                <a:spcPct val="0"/>
              </a:spcBef>
              <a:spcAft>
                <a:spcPts val="600"/>
              </a:spcAft>
              <a:defRPr/>
            </a:pPr>
            <a:r>
              <a:rPr lang="en-US" altLang="en-US" sz="1200" b="1" dirty="0">
                <a:solidFill>
                  <a:srgbClr val="002060"/>
                </a:solidFill>
                <a:ea typeface="Calibri" panose="020F0502020204030204" pitchFamily="34" charset="0"/>
                <a:cs typeface="Arial" panose="020B0604020202020204" pitchFamily="34" charset="0"/>
              </a:rPr>
              <a:t>Suggested vocabulary: </a:t>
            </a:r>
            <a:r>
              <a:rPr lang="en-AU" altLang="en-US" sz="1200" dirty="0">
                <a:solidFill>
                  <a:srgbClr val="22272B"/>
                </a:solidFill>
                <a:ea typeface="Calibri" panose="020F0502020204030204" pitchFamily="34" charset="0"/>
                <a:cs typeface="Arial" panose="020B0604020202020204" pitchFamily="34" charset="0"/>
              </a:rPr>
              <a:t>rhythm, stable, torso, </a:t>
            </a:r>
            <a:r>
              <a:rPr lang="en-AU" altLang="en-US" sz="1200" dirty="0" err="1">
                <a:solidFill>
                  <a:srgbClr val="22272B"/>
                </a:solidFill>
                <a:ea typeface="Calibri" panose="020F0502020204030204" pitchFamily="34" charset="0"/>
                <a:cs typeface="Arial" panose="020B0604020202020204" pitchFamily="34" charset="0"/>
              </a:rPr>
              <a:t>Edor</a:t>
            </a:r>
            <a:r>
              <a:rPr lang="en-AU" altLang="en-US" sz="1200" dirty="0">
                <a:solidFill>
                  <a:srgbClr val="22272B"/>
                </a:solidFill>
                <a:ea typeface="Calibri" panose="020F0502020204030204" pitchFamily="34" charset="0"/>
                <a:cs typeface="Arial" panose="020B0604020202020204" pitchFamily="34" charset="0"/>
              </a:rPr>
              <a:t>, Aurukun</a:t>
            </a:r>
            <a:endParaRPr lang="en-AU" altLang="en-US" sz="1200" b="1" dirty="0">
              <a:solidFill>
                <a:srgbClr val="002664"/>
              </a:solidFill>
              <a:latin typeface="Public Sans Ligh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Equipment per group: </a:t>
            </a:r>
            <a:r>
              <a:rPr kumimoji="0" lang="en-US"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cones</a:t>
            </a:r>
          </a:p>
        </p:txBody>
      </p:sp>
      <p:sp>
        <p:nvSpPr>
          <p:cNvPr id="17" name="Rectangle 16" descr="The asphalt surface icon indicates that the activity that can be played on a hard surface.&#10;">
            <a:extLst>
              <a:ext uri="{FF2B5EF4-FFF2-40B4-BE49-F238E27FC236}">
                <a16:creationId xmlns:a16="http://schemas.microsoft.com/office/drawing/2014/main" id="{60B37B00-16A3-80BD-DE32-C63337B55B98}"/>
              </a:ext>
            </a:extLst>
          </p:cNvPr>
          <p:cNvSpPr/>
          <p:nvPr/>
        </p:nvSpPr>
        <p:spPr>
          <a:xfrm>
            <a:off x="2592060" y="1386696"/>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18" name="Picture 17" descr="The grass icon indicates that the activity can be played on a soft surface. &#10;">
            <a:extLst>
              <a:ext uri="{FF2B5EF4-FFF2-40B4-BE49-F238E27FC236}">
                <a16:creationId xmlns:a16="http://schemas.microsoft.com/office/drawing/2014/main" id="{DA5DBE4D-6A4B-6B67-067C-A5093C70D2A2}"/>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228444" y="1321028"/>
            <a:ext cx="353677" cy="353677"/>
          </a:xfrm>
          <a:prstGeom prst="rect">
            <a:avLst/>
          </a:prstGeom>
          <a:noFill/>
        </p:spPr>
      </p:pic>
      <p:sp>
        <p:nvSpPr>
          <p:cNvPr id="19" name="Rectangle: Rounded Corners 18">
            <a:extLst>
              <a:ext uri="{FF2B5EF4-FFF2-40B4-BE49-F238E27FC236}">
                <a16:creationId xmlns:a16="http://schemas.microsoft.com/office/drawing/2014/main" id="{AE6CB7F0-750C-B339-D4A8-75A6342D41F9}"/>
              </a:ext>
            </a:extLst>
          </p:cNvPr>
          <p:cNvSpPr/>
          <p:nvPr/>
        </p:nvSpPr>
        <p:spPr>
          <a:xfrm>
            <a:off x="7940453" y="1302182"/>
            <a:ext cx="3877750" cy="5060518"/>
          </a:xfrm>
          <a:prstGeom prst="roundRect">
            <a:avLst>
              <a:gd name="adj" fmla="val 4166"/>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0" name="Rectangle: Rounded Corners 19">
            <a:extLst>
              <a:ext uri="{FF2B5EF4-FFF2-40B4-BE49-F238E27FC236}">
                <a16:creationId xmlns:a16="http://schemas.microsoft.com/office/drawing/2014/main" id="{242AC693-529B-357B-C073-3EFE2E4135B5}"/>
              </a:ext>
            </a:extLst>
          </p:cNvPr>
          <p:cNvSpPr/>
          <p:nvPr/>
        </p:nvSpPr>
        <p:spPr>
          <a:xfrm>
            <a:off x="351205" y="1302182"/>
            <a:ext cx="7493537" cy="5060518"/>
          </a:xfrm>
          <a:prstGeom prst="roundRect">
            <a:avLst>
              <a:gd name="adj" fmla="val 3536"/>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11" name="Picture 10" descr="The icon represents the Cultural wellbeing, identity, belonging, kinship, connection and Community. The child is at the centre of Cultural wellbeing and supported by their mob. The beige wavy line represents kinship which is an interconnecting bond that is strong. The outer ochre circle represents the diverse Communities a child may belong to. Artwork by Paige Coe&#10;">
            <a:extLst>
              <a:ext uri="{FF2B5EF4-FFF2-40B4-BE49-F238E27FC236}">
                <a16:creationId xmlns:a16="http://schemas.microsoft.com/office/drawing/2014/main" id="{A61B7D63-E209-7EAF-96EB-0312F20DBF44}"/>
              </a:ext>
            </a:extLst>
          </p:cNvPr>
          <p:cNvPicPr>
            <a:picLocks noChangeAspect="1"/>
          </p:cNvPicPr>
          <p:nvPr/>
        </p:nvPicPr>
        <p:blipFill rotWithShape="1">
          <a:blip r:embed="rId7"/>
          <a:srcRect l="27627" t="17122" r="23920" b="20190"/>
          <a:stretch/>
        </p:blipFill>
        <p:spPr bwMode="auto">
          <a:xfrm>
            <a:off x="10170238" y="65057"/>
            <a:ext cx="842825" cy="853554"/>
          </a:xfrm>
          <a:prstGeom prst="rect">
            <a:avLst/>
          </a:prstGeom>
          <a:ln>
            <a:noFill/>
          </a:ln>
          <a:extLst>
            <a:ext uri="{53640926-AAD7-44D8-BBD7-CCE9431645EC}">
              <a14:shadowObscured xmlns:a14="http://schemas.microsoft.com/office/drawing/2010/main"/>
            </a:ext>
          </a:extLst>
        </p:spPr>
      </p:pic>
      <p:grpSp>
        <p:nvGrpSpPr>
          <p:cNvPr id="6" name="Group 5" descr="An icon indicating a teacher slide.">
            <a:extLst>
              <a:ext uri="{FF2B5EF4-FFF2-40B4-BE49-F238E27FC236}">
                <a16:creationId xmlns:a16="http://schemas.microsoft.com/office/drawing/2014/main" id="{D4772562-CD61-54CD-1DDE-762071C170D2}"/>
              </a:ext>
            </a:extLst>
          </p:cNvPr>
          <p:cNvGrpSpPr/>
          <p:nvPr/>
        </p:nvGrpSpPr>
        <p:grpSpPr>
          <a:xfrm>
            <a:off x="11061563" y="119005"/>
            <a:ext cx="960203" cy="933093"/>
            <a:chOff x="11061563" y="109480"/>
            <a:chExt cx="960203" cy="933093"/>
          </a:xfrm>
        </p:grpSpPr>
        <p:pic>
          <p:nvPicPr>
            <p:cNvPr id="12" name="Picture 11">
              <a:extLst>
                <a:ext uri="{FF2B5EF4-FFF2-40B4-BE49-F238E27FC236}">
                  <a16:creationId xmlns:a16="http://schemas.microsoft.com/office/drawing/2014/main" id="{E7271EEC-6CC5-7266-A166-1757278811E3}"/>
                </a:ext>
              </a:extLst>
            </p:cNvPr>
            <p:cNvPicPr>
              <a:picLocks noChangeAspect="1"/>
            </p:cNvPicPr>
            <p:nvPr/>
          </p:nvPicPr>
          <p:blipFill>
            <a:blip r:embed="rId8"/>
            <a:stretch>
              <a:fillRect/>
            </a:stretch>
          </p:blipFill>
          <p:spPr>
            <a:xfrm>
              <a:off x="11061563" y="265266"/>
              <a:ext cx="960203" cy="777307"/>
            </a:xfrm>
            <a:prstGeom prst="rect">
              <a:avLst/>
            </a:prstGeom>
          </p:spPr>
        </p:pic>
        <p:pic>
          <p:nvPicPr>
            <p:cNvPr id="13" name="Picture 12" descr="A red circle with a person pointing at a board. This indicates the slide is for teachers">
              <a:extLst>
                <a:ext uri="{FF2B5EF4-FFF2-40B4-BE49-F238E27FC236}">
                  <a16:creationId xmlns:a16="http://schemas.microsoft.com/office/drawing/2014/main" id="{12799652-0CAD-05C0-CFE2-F05ACD243717}"/>
                </a:ext>
              </a:extLst>
            </p:cNvPr>
            <p:cNvPicPr>
              <a:picLocks noChangeAspect="1"/>
            </p:cNvPicPr>
            <p:nvPr/>
          </p:nvPicPr>
          <p:blipFill>
            <a:blip r:embed="rId9"/>
            <a:stretch>
              <a:fillRect/>
            </a:stretch>
          </p:blipFill>
          <p:spPr>
            <a:xfrm>
              <a:off x="11154076" y="109480"/>
              <a:ext cx="775178" cy="744153"/>
            </a:xfrm>
            <a:prstGeom prst="rect">
              <a:avLst/>
            </a:prstGeom>
          </p:spPr>
        </p:pic>
      </p:grpSp>
      <p:grpSp>
        <p:nvGrpSpPr>
          <p:cNvPr id="4" name="Group 3" descr="Two people, wearing hats. Both with one knee forward and bent, opposite arms extended, and one foot planted on the ground. Lines and dots connect to show the position of parts of the body.">
            <a:extLst>
              <a:ext uri="{FF2B5EF4-FFF2-40B4-BE49-F238E27FC236}">
                <a16:creationId xmlns:a16="http://schemas.microsoft.com/office/drawing/2014/main" id="{BB521CFB-DBDB-498E-C479-14181218F2E4}"/>
              </a:ext>
            </a:extLst>
          </p:cNvPr>
          <p:cNvGrpSpPr/>
          <p:nvPr/>
        </p:nvGrpSpPr>
        <p:grpSpPr>
          <a:xfrm>
            <a:off x="8565680" y="1339575"/>
            <a:ext cx="2732414" cy="1517591"/>
            <a:chOff x="8092315" y="1961890"/>
            <a:chExt cx="3554896" cy="2026329"/>
          </a:xfrm>
        </p:grpSpPr>
        <p:pic>
          <p:nvPicPr>
            <p:cNvPr id="7" name="Picture 6" descr="A drawing of a person wearing a hat and walking&#10;&#10;AI-generated content may be incorrect.">
              <a:extLst>
                <a:ext uri="{FF2B5EF4-FFF2-40B4-BE49-F238E27FC236}">
                  <a16:creationId xmlns:a16="http://schemas.microsoft.com/office/drawing/2014/main" id="{5D19B35E-6C16-402F-DDAB-CB46DCC546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92315" y="1961890"/>
              <a:ext cx="1759819" cy="2023868"/>
            </a:xfrm>
            <a:prstGeom prst="rect">
              <a:avLst/>
            </a:prstGeom>
          </p:spPr>
        </p:pic>
        <p:pic>
          <p:nvPicPr>
            <p:cNvPr id="9" name="Picture 8" descr="A drawing of a person walking&#10;&#10;AI-generated content may be incorrect.">
              <a:extLst>
                <a:ext uri="{FF2B5EF4-FFF2-40B4-BE49-F238E27FC236}">
                  <a16:creationId xmlns:a16="http://schemas.microsoft.com/office/drawing/2014/main" id="{58E59536-CA6F-37FE-1C1F-C009DDF174E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33084" y="1964351"/>
              <a:ext cx="1814127" cy="2023868"/>
            </a:xfrm>
            <a:prstGeom prst="rect">
              <a:avLst/>
            </a:prstGeom>
          </p:spPr>
        </p:pic>
      </p:grpSp>
      <p:sp>
        <p:nvSpPr>
          <p:cNvPr id="10" name="TextBox 9">
            <a:extLst>
              <a:ext uri="{FF2B5EF4-FFF2-40B4-BE49-F238E27FC236}">
                <a16:creationId xmlns:a16="http://schemas.microsoft.com/office/drawing/2014/main" id="{6B6B8003-75AE-C497-6670-F294910B6F26}"/>
              </a:ext>
            </a:extLst>
          </p:cNvPr>
          <p:cNvSpPr txBox="1"/>
          <p:nvPr/>
        </p:nvSpPr>
        <p:spPr>
          <a:xfrm>
            <a:off x="8163509" y="2904899"/>
            <a:ext cx="3378155" cy="2520883"/>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Skip </a:t>
            </a:r>
            <a:endParaRPr kumimoji="0" lang="en-AU"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Shows a rhythmical step-hop</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Head and torso stable, eyes focus forward</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Step forward and hop up landing on the ball of the foot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Arms relaxed and swing in opposition to legs</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Lands on ball of the foot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Knee of support leg bends to prepare for hop</a:t>
            </a:r>
          </a:p>
        </p:txBody>
      </p:sp>
      <p:sp>
        <p:nvSpPr>
          <p:cNvPr id="15" name="TextBox 14">
            <a:extLst>
              <a:ext uri="{FF2B5EF4-FFF2-40B4-BE49-F238E27FC236}">
                <a16:creationId xmlns:a16="http://schemas.microsoft.com/office/drawing/2014/main" id="{A61BBFF7-340F-A271-34D8-EAAD3D5C0755}"/>
              </a:ext>
            </a:extLst>
          </p:cNvPr>
          <p:cNvSpPr txBox="1"/>
          <p:nvPr/>
        </p:nvSpPr>
        <p:spPr>
          <a:xfrm>
            <a:off x="8040249" y="5093786"/>
            <a:ext cx="3800546" cy="1015663"/>
          </a:xfrm>
          <a:prstGeom prst="rect">
            <a:avLst/>
          </a:prstGeom>
          <a:noFill/>
        </p:spPr>
        <p:txBody>
          <a:bodyPr wrap="square">
            <a:spAutoFit/>
          </a:bodyPr>
          <a:lstStyle/>
          <a:p>
            <a:r>
              <a:rPr lang="en-AU" sz="1000" dirty="0">
                <a:effectLst/>
                <a:latin typeface="-apple-system"/>
              </a:rPr>
              <a:t>The icon represents the Cultural wellbeing, identity, belonging, kinship, connection and Community. The child is at the centre of Cultural wellbeing and supported by their mob. The beige wavy line represents kinship which is an interconnecting bond that is strong. The outer ochre circle represents the diverse Communities a child may belong to. </a:t>
            </a:r>
            <a:r>
              <a:rPr lang="en-AU" sz="1000" b="1" dirty="0">
                <a:effectLst/>
                <a:latin typeface="-apple-system"/>
              </a:rPr>
              <a:t>Artwork by Paige Coe</a:t>
            </a:r>
            <a:endParaRPr lang="en-AU" sz="1000" dirty="0">
              <a:effectLst/>
              <a:latin typeface="-apple-system"/>
            </a:endParaRPr>
          </a:p>
        </p:txBody>
      </p:sp>
    </p:spTree>
    <p:extLst>
      <p:ext uri="{BB962C8B-B14F-4D97-AF65-F5344CB8AC3E}">
        <p14:creationId xmlns:p14="http://schemas.microsoft.com/office/powerpoint/2010/main" val="3934489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540DF3-5964-EE33-7C1B-F6296DFD2438}"/>
              </a:ext>
            </a:extLst>
          </p:cNvPr>
          <p:cNvSpPr txBox="1"/>
          <p:nvPr/>
        </p:nvSpPr>
        <p:spPr>
          <a:xfrm>
            <a:off x="341903" y="354549"/>
            <a:ext cx="11037014"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1 – Term 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15AB6E62-8D2F-C870-AA96-F51F4619EBCA}"/>
              </a:ext>
            </a:extLst>
          </p:cNvPr>
          <p:cNvGraphicFramePr>
            <a:graphicFrameLocks noGrp="1"/>
          </p:cNvGraphicFramePr>
          <p:nvPr>
            <p:extLst>
              <p:ext uri="{D42A27DB-BD31-4B8C-83A1-F6EECF244321}">
                <p14:modId xmlns:p14="http://schemas.microsoft.com/office/powerpoint/2010/main" val="1355409800"/>
              </p:ext>
            </p:extLst>
          </p:nvPr>
        </p:nvGraphicFramePr>
        <p:xfrm>
          <a:off x="341903" y="2715767"/>
          <a:ext cx="10782096" cy="2725809"/>
        </p:xfrm>
        <a:graphic>
          <a:graphicData uri="http://schemas.openxmlformats.org/drawingml/2006/table">
            <a:tbl>
              <a:tblPr firstRow="1" bandRow="1">
                <a:tableStyleId>{5C22544A-7EE6-4342-B048-85BDC9FD1C3A}</a:tableStyleId>
              </a:tblPr>
              <a:tblGrid>
                <a:gridCol w="3961656">
                  <a:extLst>
                    <a:ext uri="{9D8B030D-6E8A-4147-A177-3AD203B41FA5}">
                      <a16:colId xmlns:a16="http://schemas.microsoft.com/office/drawing/2014/main" val="4177830018"/>
                    </a:ext>
                  </a:extLst>
                </a:gridCol>
                <a:gridCol w="6820440">
                  <a:extLst>
                    <a:ext uri="{9D8B030D-6E8A-4147-A177-3AD203B41FA5}">
                      <a16:colId xmlns:a16="http://schemas.microsoft.com/office/drawing/2014/main" val="1800133992"/>
                    </a:ext>
                  </a:extLst>
                </a:gridCol>
              </a:tblGrid>
              <a:tr h="50231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b="1" dirty="0">
                          <a:solidFill>
                            <a:schemeClr val="bg1"/>
                          </a:solidFill>
                          <a:latin typeface="+mn-lt"/>
                        </a:rPr>
                        <a:t>Sample physical activity and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pPr algn="l"/>
                      <a:r>
                        <a:rPr lang="en-AU" sz="1400" b="1" dirty="0">
                          <a:solidFill>
                            <a:schemeClr val="bg1"/>
                          </a:solidFill>
                        </a:rPr>
                        <a:t>Focus FMS: </a:t>
                      </a:r>
                      <a:r>
                        <a:rPr lang="en-AU" sz="1400" b="1" dirty="0">
                          <a:solidFill>
                            <a:schemeClr val="bg1"/>
                          </a:solidFill>
                          <a:hlinkClick r:id="rId3">
                            <a:extLst>
                              <a:ext uri="{A12FA001-AC4F-418D-AE19-62706E023703}">
                                <ahyp:hlinkClr xmlns:ahyp="http://schemas.microsoft.com/office/drawing/2018/hyperlinkcolor" val="tx"/>
                              </a:ext>
                            </a:extLst>
                          </a:hlinkClick>
                        </a:rPr>
                        <a:t>Fundamental movement skills support health and wellbeing </a:t>
                      </a:r>
                      <a:endParaRPr lang="en-AU"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extLst>
                  <a:ext uri="{0D108BD9-81ED-4DB2-BD59-A6C34878D82A}">
                    <a16:rowId xmlns:a16="http://schemas.microsoft.com/office/drawing/2014/main" val="1660047181"/>
                  </a:ext>
                </a:extLst>
              </a:tr>
              <a:tr h="580354">
                <a:tc>
                  <a:txBody>
                    <a:bodyPr/>
                    <a:lstStyle/>
                    <a:p>
                      <a:pPr marL="228600" indent="-228600">
                        <a:buFont typeface="+mj-lt"/>
                        <a:buAutoNum type="arabicPeriod"/>
                      </a:pPr>
                      <a:r>
                        <a:rPr lang="en-AU" sz="1400" b="0"/>
                        <a:t>Puddle leap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dirty="0"/>
                        <a:t>Leap, using a long running step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8990272"/>
                  </a:ext>
                </a:extLst>
              </a:tr>
              <a:tr h="580354">
                <a:tc>
                  <a:txBody>
                    <a:bodyPr/>
                    <a:lstStyle/>
                    <a:p>
                      <a:pPr marL="0" indent="0">
                        <a:buFont typeface="+mj-lt"/>
                        <a:buNone/>
                      </a:pPr>
                      <a:r>
                        <a:rPr lang="en-AU" sz="1400" b="0"/>
                        <a:t>2. Crab 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dirty="0"/>
                        <a:t>Dodge, pushing from the outside foot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491444"/>
                  </a:ext>
                </a:extLst>
              </a:tr>
              <a:tr h="580354">
                <a:tc>
                  <a:txBody>
                    <a:bodyPr/>
                    <a:lstStyle/>
                    <a:p>
                      <a:pPr marL="0" indent="0">
                        <a:buFont typeface="+mj-lt"/>
                        <a:buNone/>
                      </a:pPr>
                      <a:r>
                        <a:rPr lang="en-AU" sz="1400" b="0" dirty="0"/>
                        <a:t>3. Ant 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AU" sz="1400" b="0" i="0"/>
                        <a:t>Dodge, pushing from the outside foot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963990"/>
                  </a:ext>
                </a:extLst>
              </a:tr>
              <a:tr h="482429">
                <a:tc>
                  <a:txBody>
                    <a:bodyPr/>
                    <a:lstStyle/>
                    <a:p>
                      <a:pPr marL="0" indent="0">
                        <a:buFont typeface="+mj-lt"/>
                        <a:buNone/>
                      </a:pPr>
                      <a:r>
                        <a:rPr lang="en-AU" sz="1400" b="0" dirty="0"/>
                        <a:t>4. 3-ball strike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dirty="0"/>
                        <a:t>Strike an object using an implement towards a target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581696"/>
                  </a:ext>
                </a:extLst>
              </a:tr>
            </a:tbl>
          </a:graphicData>
        </a:graphic>
      </p:graphicFrame>
      <p:sp>
        <p:nvSpPr>
          <p:cNvPr id="10" name="Rectangle: Rounded Corners 9">
            <a:extLst>
              <a:ext uri="{FF2B5EF4-FFF2-40B4-BE49-F238E27FC236}">
                <a16:creationId xmlns:a16="http://schemas.microsoft.com/office/drawing/2014/main" id="{2068DAB0-1E04-7998-2887-19036AFB9DB7}"/>
              </a:ext>
            </a:extLst>
          </p:cNvPr>
          <p:cNvSpPr/>
          <p:nvPr/>
        </p:nvSpPr>
        <p:spPr>
          <a:xfrm>
            <a:off x="341903" y="1028247"/>
            <a:ext cx="10782097" cy="1330474"/>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2" name="TextBox 11">
            <a:extLst>
              <a:ext uri="{FF2B5EF4-FFF2-40B4-BE49-F238E27FC236}">
                <a16:creationId xmlns:a16="http://schemas.microsoft.com/office/drawing/2014/main" id="{D8F7C338-9543-7493-0AB4-D64335C606F5}"/>
              </a:ext>
            </a:extLst>
          </p:cNvPr>
          <p:cNvSpPr txBox="1"/>
          <p:nvPr/>
        </p:nvSpPr>
        <p:spPr>
          <a:xfrm>
            <a:off x="516188" y="1185653"/>
            <a:ext cx="1050139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2664"/>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Participate with others safely and fairly in physical activities </a:t>
            </a:r>
            <a:endParaRPr kumimoji="0" lang="en-AU" sz="1200" b="1" i="0" u="none" strike="noStrike" kern="1200" cap="none" spc="0" normalizeH="0" baseline="0" noProof="0" dirty="0">
              <a:ln>
                <a:noFill/>
              </a:ln>
              <a:solidFill>
                <a:srgbClr val="002664"/>
              </a:solidFill>
              <a:effectLst/>
              <a:uLnTx/>
              <a:uFillTx/>
              <a:latin typeface="Public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002664"/>
              </a:solidFill>
              <a:effectLst/>
              <a:uLnTx/>
              <a:uFillTx/>
              <a:latin typeface="Public Sans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22272B"/>
                </a:solidFill>
                <a:effectLst/>
                <a:uLnTx/>
                <a:uFillTx/>
                <a:latin typeface="Public Sans"/>
                <a:ea typeface="+mn-ea"/>
                <a:cs typeface="+mn-cs"/>
              </a:rPr>
              <a:t>Identify and participate in physical activities to enhance enjoyment and motivation to be physically active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22272B"/>
                </a:solidFill>
                <a:effectLst/>
                <a:uLnTx/>
                <a:uFillTx/>
                <a:latin typeface="Public Sans"/>
                <a:ea typeface="+mn-ea"/>
                <a:cs typeface="+mn-cs"/>
              </a:rPr>
              <a:t>Describe ways in which people use their strengths and abilities to be physically active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22272B"/>
                </a:solidFill>
                <a:effectLst/>
                <a:uLnTx/>
                <a:uFillTx/>
                <a:latin typeface="Public Sans"/>
                <a:ea typeface="+mn-ea"/>
                <a:cs typeface="+mn-cs"/>
              </a:rPr>
              <a:t>Participate in and describe the purpose of Aboriginal and/or Torres Strait Islander games and activities </a:t>
            </a:r>
          </a:p>
        </p:txBody>
      </p:sp>
      <p:grpSp>
        <p:nvGrpSpPr>
          <p:cNvPr id="3" name="Group 2" descr="An icon indicating a teacher slide.">
            <a:extLst>
              <a:ext uri="{FF2B5EF4-FFF2-40B4-BE49-F238E27FC236}">
                <a16:creationId xmlns:a16="http://schemas.microsoft.com/office/drawing/2014/main" id="{CFAED625-2C33-FD09-E01E-E083D7B93E34}"/>
              </a:ext>
            </a:extLst>
          </p:cNvPr>
          <p:cNvGrpSpPr/>
          <p:nvPr/>
        </p:nvGrpSpPr>
        <p:grpSpPr>
          <a:xfrm>
            <a:off x="11061563" y="119005"/>
            <a:ext cx="960203" cy="933093"/>
            <a:chOff x="11061563" y="109480"/>
            <a:chExt cx="960203" cy="933093"/>
          </a:xfrm>
        </p:grpSpPr>
        <p:pic>
          <p:nvPicPr>
            <p:cNvPr id="9" name="Picture 8">
              <a:extLst>
                <a:ext uri="{FF2B5EF4-FFF2-40B4-BE49-F238E27FC236}">
                  <a16:creationId xmlns:a16="http://schemas.microsoft.com/office/drawing/2014/main" id="{6C3AA5B6-F2A0-1271-9208-0BEDC9E53E06}"/>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11" name="Picture 10" descr="A red circle with a person pointing at a board. This indicates the slide is for teachers">
              <a:extLst>
                <a:ext uri="{FF2B5EF4-FFF2-40B4-BE49-F238E27FC236}">
                  <a16:creationId xmlns:a16="http://schemas.microsoft.com/office/drawing/2014/main" id="{18B62105-00AF-3C1E-023F-E62344EF4F5E}"/>
                </a:ext>
              </a:extLst>
            </p:cNvPr>
            <p:cNvPicPr>
              <a:picLocks noChangeAspect="1"/>
            </p:cNvPicPr>
            <p:nvPr/>
          </p:nvPicPr>
          <p:blipFill>
            <a:blip r:embed="rId6"/>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4188714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B68D6CC5-B10E-2CBA-435C-A7744B8932EE}"/>
            </a:ext>
          </a:extLst>
        </p:cNvPr>
        <p:cNvGrpSpPr/>
        <p:nvPr/>
      </p:nvGrpSpPr>
      <p:grpSpPr>
        <a:xfrm>
          <a:off x="0" y="0"/>
          <a:ext cx="0" cy="0"/>
          <a:chOff x="0" y="0"/>
          <a:chExt cx="0" cy="0"/>
        </a:xfrm>
      </p:grpSpPr>
      <p:grpSp>
        <p:nvGrpSpPr>
          <p:cNvPr id="4" name="Group 3" descr="An icon indicating a teacher slide.">
            <a:extLst>
              <a:ext uri="{FF2B5EF4-FFF2-40B4-BE49-F238E27FC236}">
                <a16:creationId xmlns:a16="http://schemas.microsoft.com/office/drawing/2014/main" id="{A478B46C-0BC2-13F5-55D7-C66EE91C6F2E}"/>
              </a:ext>
            </a:extLst>
          </p:cNvPr>
          <p:cNvGrpSpPr/>
          <p:nvPr/>
        </p:nvGrpSpPr>
        <p:grpSpPr>
          <a:xfrm>
            <a:off x="11061563" y="119005"/>
            <a:ext cx="960203" cy="933093"/>
            <a:chOff x="11061563" y="109480"/>
            <a:chExt cx="960203" cy="933093"/>
          </a:xfrm>
        </p:grpSpPr>
        <p:pic>
          <p:nvPicPr>
            <p:cNvPr id="15" name="Picture 14">
              <a:extLst>
                <a:ext uri="{FF2B5EF4-FFF2-40B4-BE49-F238E27FC236}">
                  <a16:creationId xmlns:a16="http://schemas.microsoft.com/office/drawing/2014/main" id="{283E616B-0F00-1A40-87BC-1FB4B862B738}"/>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7" name="Picture 16" descr="A red circle with a person pointing at a board. This indicates the slide is for teachers">
              <a:extLst>
                <a:ext uri="{FF2B5EF4-FFF2-40B4-BE49-F238E27FC236}">
                  <a16:creationId xmlns:a16="http://schemas.microsoft.com/office/drawing/2014/main" id="{1A839B19-92E3-AAFF-8FC7-B2769E39CD0F}"/>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5" name="Rectangle 4">
            <a:extLst>
              <a:ext uri="{FF2B5EF4-FFF2-40B4-BE49-F238E27FC236}">
                <a16:creationId xmlns:a16="http://schemas.microsoft.com/office/drawing/2014/main" id="{459DCF1E-E8DA-CD50-C4DF-F1BCBADE3012}"/>
              </a:ext>
            </a:extLst>
          </p:cNvPr>
          <p:cNvSpPr>
            <a:spLocks noChangeArrowheads="1"/>
          </p:cNvSpPr>
          <p:nvPr/>
        </p:nvSpPr>
        <p:spPr bwMode="auto">
          <a:xfrm>
            <a:off x="495631" y="1818763"/>
            <a:ext cx="7354981" cy="446203"/>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b="1"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rPr>
              <a:t>Students leap over hoops (puddles) to reach the opposite </a:t>
            </a:r>
            <a:r>
              <a:rPr lang="en-AU" altLang="en-US" sz="1400" b="1" dirty="0">
                <a:solidFill>
                  <a:srgbClr val="002664"/>
                </a:solidFill>
                <a:latin typeface="Public Sans Light "/>
                <a:ea typeface="Calibri" panose="020F0502020204030204" pitchFamily="34" charset="0"/>
                <a:cs typeface="Arial" panose="020B0604020202020204" pitchFamily="34" charset="0"/>
              </a:rPr>
              <a:t>side of a designated playing area.   </a:t>
            </a:r>
            <a:endParaRPr lang="en-US" altLang="en-US" sz="1400" b="1" dirty="0">
              <a:solidFill>
                <a:srgbClr val="002664"/>
              </a:solidFill>
              <a:latin typeface="Public Sans Light "/>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722ED87-96ED-E6C6-ED3E-2B5B4B8A1DAE}"/>
              </a:ext>
            </a:extLst>
          </p:cNvPr>
          <p:cNvSpPr txBox="1"/>
          <p:nvPr/>
        </p:nvSpPr>
        <p:spPr>
          <a:xfrm>
            <a:off x="575569" y="1546215"/>
            <a:ext cx="7486393"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Game 1:</a:t>
            </a:r>
            <a:r>
              <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Puddle leap</a:t>
            </a:r>
          </a:p>
        </p:txBody>
      </p:sp>
      <p:sp>
        <p:nvSpPr>
          <p:cNvPr id="20" name="TextBox 19">
            <a:extLst>
              <a:ext uri="{FF2B5EF4-FFF2-40B4-BE49-F238E27FC236}">
                <a16:creationId xmlns:a16="http://schemas.microsoft.com/office/drawing/2014/main" id="{7C681F8E-708E-816C-FDB9-87F7E496D06D}"/>
              </a:ext>
            </a:extLst>
          </p:cNvPr>
          <p:cNvSpPr txBox="1"/>
          <p:nvPr/>
        </p:nvSpPr>
        <p:spPr>
          <a:xfrm>
            <a:off x="575569" y="2245053"/>
            <a:ext cx="7063929" cy="3985706"/>
          </a:xfrm>
          <a:prstGeom prst="rect">
            <a:avLst/>
          </a:prstGeom>
          <a:noFill/>
          <a:ln>
            <a:noFill/>
          </a:ln>
        </p:spPr>
        <p:txBody>
          <a:bodyPr wrap="square">
            <a:spAutoFit/>
          </a:bodyPr>
          <a:lstStyle/>
          <a:p>
            <a:pPr eaLnBrk="0" fontAlgn="base" hangingPunct="0">
              <a:spcBef>
                <a:spcPct val="0"/>
              </a:spcBef>
              <a:spcAft>
                <a:spcPts val="600"/>
              </a:spcAft>
              <a:defRPr/>
            </a:pPr>
            <a:r>
              <a:rPr lang="en-US" altLang="en-US" sz="1200" b="1" dirty="0">
                <a:solidFill>
                  <a:srgbClr val="002664"/>
                </a:solidFill>
                <a:latin typeface="Public Sans Light"/>
                <a:ea typeface="Calibri" panose="020F0502020204030204" pitchFamily="34" charset="0"/>
                <a:cs typeface="Arial" panose="020B0604020202020204" pitchFamily="34" charset="0"/>
              </a:rPr>
              <a:t>Game instructions</a:t>
            </a:r>
          </a:p>
          <a:p>
            <a:pPr marL="444500" marR="0" lvl="0" indent="-174625" algn="l" defTabSz="914400" rtl="0" eaLnBrk="0" fontAlgn="base" latinLnBrk="0" hangingPunct="0">
              <a:lnSpc>
                <a:spcPct val="100000"/>
              </a:lnSpc>
              <a:spcBef>
                <a:spcPct val="0"/>
              </a:spcBef>
              <a:spcAft>
                <a:spcPct val="0"/>
              </a:spcAft>
              <a:buClrTx/>
              <a:buSzTx/>
              <a:buFontTx/>
              <a:buChar char="•"/>
              <a:tabLst/>
              <a:defRPr/>
            </a:pPr>
            <a:r>
              <a:rPr lang="en-AU" altLang="en-US" sz="1200" dirty="0">
                <a:latin typeface="Public Sans Light"/>
                <a:cs typeface="Arial"/>
              </a:rPr>
              <a:t>Across a large area scatter 20 plus hoops (puddles) (see Figure 1).</a:t>
            </a:r>
          </a:p>
          <a:p>
            <a:pPr marL="444500" marR="0" lvl="0" indent="-174625" algn="l" defTabSz="914400" rtl="0" eaLnBrk="0" fontAlgn="base" latinLnBrk="0" hangingPunct="0">
              <a:lnSpc>
                <a:spcPct val="100000"/>
              </a:lnSpc>
              <a:spcBef>
                <a:spcPct val="0"/>
              </a:spcBef>
              <a:spcAft>
                <a:spcPct val="0"/>
              </a:spcAft>
              <a:buClrTx/>
              <a:buSzTx/>
              <a:buFontTx/>
              <a:buChar char="•"/>
              <a:tabLst/>
              <a:defRPr/>
            </a:pPr>
            <a:r>
              <a:rPr lang="en-AU" altLang="en-US" sz="1200" dirty="0">
                <a:latin typeface="Public Sans Light"/>
                <a:cs typeface="Arial"/>
              </a:rPr>
              <a:t>Students standing along a border of the space are allocated one colour (</a:t>
            </a:r>
            <a:r>
              <a:rPr lang="en-AU" altLang="en-US" sz="1200" dirty="0" err="1">
                <a:latin typeface="Public Sans Light"/>
                <a:cs typeface="Arial"/>
              </a:rPr>
              <a:t>ie</a:t>
            </a:r>
            <a:r>
              <a:rPr lang="en-AU" altLang="en-US" sz="1200" dirty="0">
                <a:latin typeface="Public Sans Light"/>
                <a:cs typeface="Arial"/>
              </a:rPr>
              <a:t> a line of blue, a line of red etc).</a:t>
            </a:r>
          </a:p>
          <a:p>
            <a:pPr marL="444500" marR="0" lvl="0" indent="-174625" algn="l" defTabSz="914400" rtl="0" eaLnBrk="0" fontAlgn="base" latinLnBrk="0" hangingPunct="0">
              <a:lnSpc>
                <a:spcPct val="100000"/>
              </a:lnSpc>
              <a:spcBef>
                <a:spcPct val="0"/>
              </a:spcBef>
              <a:spcAft>
                <a:spcPct val="0"/>
              </a:spcAft>
              <a:buClrTx/>
              <a:buSzTx/>
              <a:buFontTx/>
              <a:buChar char="•"/>
              <a:tabLst/>
              <a:defRPr/>
            </a:pPr>
            <a:r>
              <a:rPr lang="en-AU" altLang="en-US" sz="1200" dirty="0">
                <a:latin typeface="Public Sans Light"/>
                <a:cs typeface="Arial"/>
              </a:rPr>
              <a:t>The teacher calls or signals a colour, and the students standing on that colour line, leap over the puddles to reach the other side of the playing area.</a:t>
            </a:r>
          </a:p>
          <a:p>
            <a:pPr marL="444500" marR="0" lvl="0" indent="-174625" algn="l" defTabSz="914400" rtl="0" eaLnBrk="0" fontAlgn="base" latinLnBrk="0" hangingPunct="0">
              <a:lnSpc>
                <a:spcPct val="100000"/>
              </a:lnSpc>
              <a:spcBef>
                <a:spcPct val="0"/>
              </a:spcBef>
              <a:spcAft>
                <a:spcPts val="600"/>
              </a:spcAft>
              <a:buClrTx/>
              <a:buSzTx/>
              <a:buFontTx/>
              <a:buChar char="•"/>
              <a:tabLst/>
              <a:defRPr/>
            </a:pPr>
            <a:r>
              <a:rPr lang="en-AU" altLang="en-US" sz="1200" dirty="0">
                <a:latin typeface="Public Sans Light"/>
                <a:cs typeface="Arial"/>
              </a:rPr>
              <a:t>Once all students have reached the other side, the game starts again.</a:t>
            </a:r>
          </a:p>
          <a:p>
            <a:pPr eaLnBrk="0" fontAlgn="base" hangingPunct="0">
              <a:spcBef>
                <a:spcPct val="0"/>
              </a:spcBef>
              <a:spcAft>
                <a:spcPts val="600"/>
              </a:spcAft>
              <a:defRPr/>
            </a:pPr>
            <a:r>
              <a:rPr lang="en-AU" sz="1200" b="1" dirty="0">
                <a:solidFill>
                  <a:srgbClr val="002664"/>
                </a:solidFill>
                <a:latin typeface="Public Sans Light"/>
                <a:ea typeface="Calibri" panose="020F0502020204030204" pitchFamily="34" charset="0"/>
                <a:cs typeface="Arial" panose="020B0604020202020204" pitchFamily="34" charset="0"/>
              </a:rPr>
              <a:t>Suggested variations to the game</a:t>
            </a:r>
          </a:p>
          <a:p>
            <a:pPr marL="447675" indent="-171450" eaLnBrk="0" fontAlgn="base" hangingPunct="0">
              <a:spcBef>
                <a:spcPct val="0"/>
              </a:spcBef>
              <a:spcAft>
                <a:spcPct val="0"/>
              </a:spcAft>
              <a:buFont typeface="Arial" panose="020B0604020202020204" pitchFamily="34" charset="0"/>
              <a:buChar char="•"/>
              <a:defRPr/>
            </a:pPr>
            <a:r>
              <a:rPr lang="en-US" altLang="en-US" sz="1200" dirty="0">
                <a:latin typeface="Public Sans Light"/>
                <a:cs typeface="Arial"/>
              </a:rPr>
              <a:t>Vary the size of the playing area and the number of hoops.</a:t>
            </a:r>
          </a:p>
          <a:p>
            <a:pPr marL="447675" indent="-171450" eaLnBrk="0" fontAlgn="base" hangingPunct="0">
              <a:spcBef>
                <a:spcPct val="0"/>
              </a:spcBef>
              <a:spcAft>
                <a:spcPct val="0"/>
              </a:spcAft>
              <a:buFont typeface="Arial" panose="020B0604020202020204" pitchFamily="34" charset="0"/>
              <a:buChar char="•"/>
              <a:defRPr/>
            </a:pPr>
            <a:r>
              <a:rPr lang="en-US" altLang="en-US" sz="1200" dirty="0">
                <a:latin typeface="Public Sans Light"/>
                <a:cs typeface="Arial"/>
              </a:rPr>
              <a:t>Change the group categories, e.g. animals or letters.</a:t>
            </a:r>
          </a:p>
          <a:p>
            <a:pPr marL="447675" indent="-171450" eaLnBrk="0" fontAlgn="base" hangingPunct="0">
              <a:spcBef>
                <a:spcPct val="0"/>
              </a:spcBef>
              <a:buFont typeface="Arial" panose="020B0604020202020204" pitchFamily="34" charset="0"/>
              <a:buChar char="•"/>
              <a:defRPr/>
            </a:pPr>
            <a:r>
              <a:rPr lang="en-US" altLang="en-US" sz="1200" dirty="0">
                <a:latin typeface="Public Sans Light"/>
                <a:cs typeface="Arial"/>
              </a:rPr>
              <a:t>Students count the number of puddles they leap over as they cross the playing area.</a:t>
            </a:r>
          </a:p>
          <a:p>
            <a:pPr marL="276225" marR="25400"/>
            <a:endParaRPr lang="en-AU" sz="1200" dirty="0">
              <a:latin typeface="Public Sans Light"/>
              <a:cs typeface="Arial"/>
            </a:endParaRPr>
          </a:p>
          <a:p>
            <a:pPr marL="276225" marR="25400"/>
            <a:r>
              <a:rPr lang="en-AU" sz="1200" dirty="0">
                <a:latin typeface="Public Sans Light"/>
                <a:cs typeface="Arial"/>
              </a:rPr>
              <a:t>Teachers can apply</a:t>
            </a:r>
            <a:r>
              <a:rPr lang="en-AU" sz="1200" dirty="0">
                <a:solidFill>
                  <a:srgbClr val="002664"/>
                </a:solidFill>
                <a:latin typeface="Public Sans Light"/>
                <a:cs typeface="Arial"/>
              </a:rPr>
              <a:t> </a:t>
            </a:r>
            <a:r>
              <a:rPr lang="en-AU" sz="1200" dirty="0">
                <a:solidFill>
                  <a:srgbClr val="002664"/>
                </a:solidFill>
                <a:latin typeface="Public Sans Light"/>
                <a:cs typeface="Arial"/>
                <a:hlinkClick r:id="rId5" action="ppaction://hlinksldjump">
                  <a:extLst>
                    <a:ext uri="{A12FA001-AC4F-418D-AE19-62706E023703}">
                      <ahyp:hlinkClr xmlns:ahyp="http://schemas.microsoft.com/office/drawing/2018/hyperlinkcolor" val="tx"/>
                    </a:ext>
                  </a:extLst>
                </a:hlinkClick>
              </a:rPr>
              <a:t>adjustments</a:t>
            </a:r>
            <a:r>
              <a:rPr lang="en-AU" sz="1200" dirty="0">
                <a:solidFill>
                  <a:srgbClr val="002664"/>
                </a:solidFill>
                <a:latin typeface="Public Sans Light"/>
                <a:cs typeface="Arial"/>
              </a:rPr>
              <a:t> </a:t>
            </a:r>
            <a:r>
              <a:rPr lang="en-AU" sz="1200" dirty="0">
                <a:latin typeface="Public Sans Light"/>
                <a:cs typeface="Arial"/>
              </a:rPr>
              <a:t>to support the development of the leap. </a:t>
            </a:r>
            <a:r>
              <a:rPr lang="en-AU" sz="1200" dirty="0">
                <a:latin typeface="+mj-lt"/>
              </a:rPr>
              <a:t>Teachers can use the fundamental movement skills content in combination with </a:t>
            </a:r>
            <a:r>
              <a:rPr lang="en-AU" sz="1200" dirty="0">
                <a:solidFill>
                  <a:srgbClr val="002664"/>
                </a:solidFill>
                <a:latin typeface="+mj-lt"/>
                <a:hlinkClick r:id="rId6">
                  <a:extLst>
                    <a:ext uri="{A12FA001-AC4F-418D-AE19-62706E023703}">
                      <ahyp:hlinkClr xmlns:ahyp="http://schemas.microsoft.com/office/drawing/2018/hyperlinkcolor" val="tx"/>
                    </a:ext>
                  </a:extLst>
                </a:hlinkClick>
              </a:rPr>
              <a:t>complementary content</a:t>
            </a:r>
            <a:r>
              <a:rPr lang="en-AU" sz="1200" dirty="0">
                <a:solidFill>
                  <a:srgbClr val="002664"/>
                </a:solidFill>
                <a:latin typeface="+mj-lt"/>
              </a:rPr>
              <a:t> </a:t>
            </a:r>
            <a:r>
              <a:rPr lang="en-AU" sz="1200" dirty="0">
                <a:latin typeface="+mj-lt"/>
              </a:rPr>
              <a:t>to meet the needs of some students with physical disability.</a:t>
            </a:r>
          </a:p>
          <a:p>
            <a:pPr marL="276225" marR="25400"/>
            <a:endParaRPr kumimoji="0" lang="en-US" altLang="en-US" sz="1200" b="1" i="0" u="none" strike="noStrike" kern="1200" cap="none" spc="0" normalizeH="0" baseline="0" noProof="0" dirty="0">
              <a:ln>
                <a:noFill/>
              </a:ln>
              <a:solidFill>
                <a:srgbClr val="002060"/>
              </a:solidFill>
              <a:effectLst/>
              <a:uLnTx/>
              <a:uFillTx/>
              <a:latin typeface="Public Sans Light "/>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lang="en-US" altLang="en-US" sz="1200" b="1" dirty="0">
                <a:solidFill>
                  <a:srgbClr val="002664"/>
                </a:solidFill>
                <a:latin typeface="Public Sans Light"/>
                <a:ea typeface="Calibri" panose="020F0502020204030204" pitchFamily="34" charset="0"/>
                <a:cs typeface="Arial" panose="020B0604020202020204" pitchFamily="34" charset="0"/>
              </a:rPr>
              <a:t>Suggested vocabulary</a:t>
            </a:r>
            <a:r>
              <a:rPr kumimoji="0" lang="en-US" altLang="en-US" sz="1200" b="1" i="0" u="none" strike="noStrike" kern="1200" cap="none" spc="0" normalizeH="0" baseline="0" noProof="0" dirty="0">
                <a:ln>
                  <a:noFill/>
                </a:ln>
                <a:solidFill>
                  <a:srgbClr val="002060"/>
                </a:solidFill>
                <a:effectLst/>
                <a:uLnTx/>
                <a:uFillTx/>
                <a:latin typeface="Public Sans Light "/>
                <a:ea typeface="Calibri" panose="020F0502020204030204" pitchFamily="34" charset="0"/>
                <a:cs typeface="Arial" panose="020B0604020202020204" pitchFamily="34" charset="0"/>
              </a:rPr>
              <a:t>: </a:t>
            </a:r>
            <a:r>
              <a:rPr lang="en-AU" altLang="en-US" sz="1200" dirty="0">
                <a:latin typeface="Public Sans Light"/>
                <a:cs typeface="Arial"/>
              </a:rPr>
              <a:t>absorb, torso, outstretch</a:t>
            </a:r>
            <a:endParaRPr lang="en-US" altLang="en-US" sz="1200" dirty="0">
              <a:latin typeface="Public Sans Light"/>
              <a:cs typeface="Arial"/>
            </a:endParaRPr>
          </a:p>
          <a:p>
            <a:pPr eaLnBrk="0" fontAlgn="base" hangingPunct="0">
              <a:spcBef>
                <a:spcPct val="0"/>
              </a:spcBef>
              <a:spcAft>
                <a:spcPts val="600"/>
              </a:spcAft>
              <a:defRPr/>
            </a:pPr>
            <a:r>
              <a:rPr lang="en-US" altLang="en-US" sz="1200" b="1" dirty="0">
                <a:solidFill>
                  <a:srgbClr val="002664"/>
                </a:solidFill>
                <a:latin typeface="Public Sans Light"/>
                <a:ea typeface="Calibri" panose="020F0502020204030204" pitchFamily="34" charset="0"/>
                <a:cs typeface="Arial" panose="020B0604020202020204" pitchFamily="34" charset="0"/>
              </a:rPr>
              <a:t>Equipment: </a:t>
            </a:r>
            <a:r>
              <a:rPr lang="en-US" altLang="en-US" sz="1200" dirty="0">
                <a:latin typeface="Public Sans Light"/>
                <a:cs typeface="Arial"/>
              </a:rPr>
              <a:t>cones, 20 plus hoops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C1B2421-CF86-2A49-4425-C7F94302FF5A}"/>
              </a:ext>
            </a:extLst>
          </p:cNvPr>
          <p:cNvSpPr txBox="1"/>
          <p:nvPr/>
        </p:nvSpPr>
        <p:spPr>
          <a:xfrm>
            <a:off x="454061" y="271491"/>
            <a:ext cx="110370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1 – Term 8</a:t>
            </a:r>
            <a:endParaRPr kumimoji="0" lang="en-AU" sz="1200" b="0" i="0" u="none" strike="noStrike" kern="1200" cap="none" spc="0" normalizeH="0" baseline="0" noProof="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451E670-66C4-D3F4-ADBE-1592CAA95F5B}"/>
              </a:ext>
            </a:extLst>
          </p:cNvPr>
          <p:cNvSpPr/>
          <p:nvPr/>
        </p:nvSpPr>
        <p:spPr>
          <a:xfrm>
            <a:off x="454061" y="726291"/>
            <a:ext cx="10613270" cy="518359"/>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marR="0" lvl="0" algn="l" defTabSz="914377"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Leap, using a long running step </a:t>
            </a:r>
          </a:p>
        </p:txBody>
      </p:sp>
      <p:pic>
        <p:nvPicPr>
          <p:cNvPr id="8" name="Picture 7" descr="A person, wearing a hat, has both feet off the ground with legs split. Arms outstretch forward and behind the figure. Lines and dots connect to show the position of parts of the body.">
            <a:extLst>
              <a:ext uri="{FF2B5EF4-FFF2-40B4-BE49-F238E27FC236}">
                <a16:creationId xmlns:a16="http://schemas.microsoft.com/office/drawing/2014/main" id="{63EEE5AD-9B5B-2319-6C75-F2DB2D2B8452}"/>
              </a:ext>
            </a:extLst>
          </p:cNvPr>
          <p:cNvPicPr>
            <a:picLocks noChangeAspect="1"/>
          </p:cNvPicPr>
          <p:nvPr/>
        </p:nvPicPr>
        <p:blipFill>
          <a:blip r:embed="rId7">
            <a:extLst>
              <a:ext uri="{28A0092B-C50C-407E-A947-70E740481C1C}">
                <a14:useLocalDpi xmlns:a14="http://schemas.microsoft.com/office/drawing/2010/main" val="0"/>
              </a:ext>
            </a:extLst>
          </a:blip>
          <a:srcRect b="12650"/>
          <a:stretch/>
        </p:blipFill>
        <p:spPr>
          <a:xfrm>
            <a:off x="8682687" y="1546215"/>
            <a:ext cx="2617637" cy="2534839"/>
          </a:xfrm>
          <a:prstGeom prst="rect">
            <a:avLst/>
          </a:prstGeom>
        </p:spPr>
      </p:pic>
      <p:pic>
        <p:nvPicPr>
          <p:cNvPr id="10" name="Picture 9" descr="The grass icon indicates that the activity can be played on a soft surface. &#10;">
            <a:extLst>
              <a:ext uri="{FF2B5EF4-FFF2-40B4-BE49-F238E27FC236}">
                <a16:creationId xmlns:a16="http://schemas.microsoft.com/office/drawing/2014/main" id="{F308B368-BBB0-B6F7-D879-B22F1DE7FDB1}"/>
              </a:ext>
            </a:extLst>
          </p:cNvPr>
          <p:cNvPicPr>
            <a:picLocks noChangeAspect="1"/>
          </p:cNvPicPr>
          <p:nvPr/>
        </p:nvPicPr>
        <p:blipFill>
          <a:blip r:embed="rId8">
            <a:duotone>
              <a:prstClr val="black"/>
              <a:srgbClr val="00B050">
                <a:tint val="45000"/>
                <a:satMod val="400000"/>
              </a:srgbClr>
            </a:duotone>
            <a:extLst>
              <a:ext uri="{BEBA8EAE-BF5A-486C-A8C5-ECC9F3942E4B}">
                <a14:imgProps xmlns:a14="http://schemas.microsoft.com/office/drawing/2010/main">
                  <a14:imgLayer r:embed="rId9">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809367" y="1531092"/>
            <a:ext cx="353677" cy="353677"/>
          </a:xfrm>
          <a:prstGeom prst="rect">
            <a:avLst/>
          </a:prstGeom>
          <a:noFill/>
        </p:spPr>
      </p:pic>
      <p:sp>
        <p:nvSpPr>
          <p:cNvPr id="11" name="Rectangle: Rounded Corners 10">
            <a:extLst>
              <a:ext uri="{FF2B5EF4-FFF2-40B4-BE49-F238E27FC236}">
                <a16:creationId xmlns:a16="http://schemas.microsoft.com/office/drawing/2014/main" id="{F3578E60-99BA-19A4-A0E9-B09F1B85B9C8}"/>
              </a:ext>
            </a:extLst>
          </p:cNvPr>
          <p:cNvSpPr/>
          <p:nvPr/>
        </p:nvSpPr>
        <p:spPr>
          <a:xfrm>
            <a:off x="7965544" y="1458479"/>
            <a:ext cx="3976771" cy="4539106"/>
          </a:xfrm>
          <a:prstGeom prst="roundRect">
            <a:avLst>
              <a:gd name="adj" fmla="val 7525"/>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2" name="Rectangle: Rounded Corners 11">
            <a:extLst>
              <a:ext uri="{FF2B5EF4-FFF2-40B4-BE49-F238E27FC236}">
                <a16:creationId xmlns:a16="http://schemas.microsoft.com/office/drawing/2014/main" id="{019AC118-3239-C402-FD01-423DB848B126}"/>
              </a:ext>
            </a:extLst>
          </p:cNvPr>
          <p:cNvSpPr/>
          <p:nvPr/>
        </p:nvSpPr>
        <p:spPr>
          <a:xfrm>
            <a:off x="454061" y="1458479"/>
            <a:ext cx="7379779" cy="4539106"/>
          </a:xfrm>
          <a:prstGeom prst="roundRect">
            <a:avLst>
              <a:gd name="adj" fmla="val 4289"/>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4" name="TextBox 13">
            <a:extLst>
              <a:ext uri="{FF2B5EF4-FFF2-40B4-BE49-F238E27FC236}">
                <a16:creationId xmlns:a16="http://schemas.microsoft.com/office/drawing/2014/main" id="{E7D1CFC8-9A04-9FCF-233B-27A046BC8B7A}"/>
              </a:ext>
            </a:extLst>
          </p:cNvPr>
          <p:cNvSpPr txBox="1"/>
          <p:nvPr/>
        </p:nvSpPr>
        <p:spPr>
          <a:xfrm>
            <a:off x="8195730" y="4064684"/>
            <a:ext cx="3516397" cy="1907061"/>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Leap </a:t>
            </a:r>
          </a:p>
          <a:p>
            <a:pPr marL="342900" marR="25400" indent="-342900">
              <a:lnSpc>
                <a:spcPct val="115000"/>
              </a:lnSpc>
              <a:buFont typeface="Symbol" panose="05050102010706020507" pitchFamily="18" charset="2"/>
              <a:buChar char=""/>
              <a:defRPr/>
            </a:pPr>
            <a:r>
              <a:rPr lang="en-AU" sz="1200" dirty="0">
                <a:solidFill>
                  <a:srgbClr val="22272B"/>
                </a:solidFill>
              </a:rPr>
              <a:t>Eyes focus forward throughout the leap</a:t>
            </a:r>
          </a:p>
          <a:p>
            <a:pPr marL="342900" marR="25400" indent="-342900">
              <a:lnSpc>
                <a:spcPct val="115000"/>
              </a:lnSpc>
              <a:buFont typeface="Symbol" panose="05050102010706020507" pitchFamily="18" charset="2"/>
              <a:buChar char=""/>
              <a:defRPr/>
            </a:pPr>
            <a:r>
              <a:rPr lang="en-AU" sz="1200" dirty="0">
                <a:solidFill>
                  <a:srgbClr val="22272B"/>
                </a:solidFill>
              </a:rPr>
              <a:t>Knee of take-off leg bends</a:t>
            </a:r>
          </a:p>
          <a:p>
            <a:pPr marL="342900" marR="25400" indent="-342900">
              <a:lnSpc>
                <a:spcPct val="115000"/>
              </a:lnSpc>
              <a:buFont typeface="Symbol" panose="05050102010706020507" pitchFamily="18" charset="2"/>
              <a:buChar char=""/>
              <a:defRPr/>
            </a:pPr>
            <a:r>
              <a:rPr lang="en-AU" sz="1200" dirty="0">
                <a:solidFill>
                  <a:srgbClr val="22272B"/>
                </a:solidFill>
              </a:rPr>
              <a:t>Torso leans slightly forward</a:t>
            </a:r>
          </a:p>
          <a:p>
            <a:pPr marL="342900" marR="25400" indent="-342900">
              <a:lnSpc>
                <a:spcPct val="115000"/>
              </a:lnSpc>
              <a:buFont typeface="Symbol" panose="05050102010706020507" pitchFamily="18" charset="2"/>
              <a:buChar char=""/>
              <a:defRPr/>
            </a:pPr>
            <a:r>
              <a:rPr lang="en-AU" sz="1200" dirty="0">
                <a:solidFill>
                  <a:srgbClr val="22272B"/>
                </a:solidFill>
              </a:rPr>
              <a:t>Legs straighten during flight</a:t>
            </a:r>
          </a:p>
          <a:p>
            <a:pPr marL="342900" marR="25400" indent="-342900">
              <a:lnSpc>
                <a:spcPct val="115000"/>
              </a:lnSpc>
              <a:buFont typeface="Symbol" panose="05050102010706020507" pitchFamily="18" charset="2"/>
              <a:buChar char=""/>
              <a:defRPr/>
            </a:pPr>
            <a:r>
              <a:rPr lang="en-AU" sz="1200" dirty="0">
                <a:solidFill>
                  <a:srgbClr val="22272B"/>
                </a:solidFill>
              </a:rPr>
              <a:t>Arms held in opposition to the legs</a:t>
            </a:r>
          </a:p>
          <a:p>
            <a:pPr marL="342900" marR="25400" indent="-342900">
              <a:lnSpc>
                <a:spcPct val="115000"/>
              </a:lnSpc>
              <a:buFont typeface="Symbol" panose="05050102010706020507" pitchFamily="18" charset="2"/>
              <a:buChar char=""/>
              <a:defRPr/>
            </a:pPr>
            <a:r>
              <a:rPr lang="en-AU" sz="1200" dirty="0">
                <a:solidFill>
                  <a:srgbClr val="22272B"/>
                </a:solidFill>
              </a:rPr>
              <a:t>Lands on ball of the foot and bends knee to absorb landing</a:t>
            </a:r>
          </a:p>
        </p:txBody>
      </p:sp>
    </p:spTree>
    <p:extLst>
      <p:ext uri="{BB962C8B-B14F-4D97-AF65-F5344CB8AC3E}">
        <p14:creationId xmlns:p14="http://schemas.microsoft.com/office/powerpoint/2010/main" val="2390054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p:cNvGrpSpPr/>
        <p:nvPr/>
      </p:nvGrpSpPr>
      <p:grpSpPr>
        <a:xfrm>
          <a:off x="0" y="0"/>
          <a:ext cx="0" cy="0"/>
          <a:chOff x="0" y="0"/>
          <a:chExt cx="0" cy="0"/>
        </a:xfrm>
      </p:grpSpPr>
      <p:grpSp>
        <p:nvGrpSpPr>
          <p:cNvPr id="2" name="Group 1" descr="An icon indicating a teacher slide.">
            <a:extLst>
              <a:ext uri="{FF2B5EF4-FFF2-40B4-BE49-F238E27FC236}">
                <a16:creationId xmlns:a16="http://schemas.microsoft.com/office/drawing/2014/main" id="{01847D1E-CBF6-FAE2-DB70-19CDA7C8AB5A}"/>
              </a:ext>
            </a:extLst>
          </p:cNvPr>
          <p:cNvGrpSpPr/>
          <p:nvPr/>
        </p:nvGrpSpPr>
        <p:grpSpPr>
          <a:xfrm>
            <a:off x="11061563" y="119005"/>
            <a:ext cx="960203" cy="933093"/>
            <a:chOff x="11061563" y="109480"/>
            <a:chExt cx="960203" cy="933093"/>
          </a:xfrm>
        </p:grpSpPr>
        <p:pic>
          <p:nvPicPr>
            <p:cNvPr id="19" name="Picture 18">
              <a:extLst>
                <a:ext uri="{FF2B5EF4-FFF2-40B4-BE49-F238E27FC236}">
                  <a16:creationId xmlns:a16="http://schemas.microsoft.com/office/drawing/2014/main" id="{75822B69-E404-64D8-2443-C8AC536837E2}"/>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20" name="Picture 19" descr="A red circle with a person pointing at a board. This indicates the slide is for teachers">
              <a:extLst>
                <a:ext uri="{FF2B5EF4-FFF2-40B4-BE49-F238E27FC236}">
                  <a16:creationId xmlns:a16="http://schemas.microsoft.com/office/drawing/2014/main" id="{6EFDB107-C725-0DCD-534B-E5A757CE6370}"/>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6" name="TextBox 5">
            <a:extLst>
              <a:ext uri="{FF2B5EF4-FFF2-40B4-BE49-F238E27FC236}">
                <a16:creationId xmlns:a16="http://schemas.microsoft.com/office/drawing/2014/main" id="{A7ED90E3-1D5E-8FC2-4890-25DE27D871CD}"/>
              </a:ext>
            </a:extLst>
          </p:cNvPr>
          <p:cNvSpPr txBox="1"/>
          <p:nvPr/>
        </p:nvSpPr>
        <p:spPr>
          <a:xfrm>
            <a:off x="454061" y="271491"/>
            <a:ext cx="110370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1 – Term 8</a:t>
            </a:r>
            <a:endParaRPr kumimoji="0" lang="en-AU" sz="1200" b="0" i="0" u="none" strike="noStrike" kern="1200" cap="none" spc="0" normalizeH="0" baseline="0" noProof="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557B158A-EFA2-6B28-22B3-5CDAB8BF63B1}"/>
              </a:ext>
            </a:extLst>
          </p:cNvPr>
          <p:cNvSpPr/>
          <p:nvPr/>
        </p:nvSpPr>
        <p:spPr>
          <a:xfrm>
            <a:off x="509451" y="675673"/>
            <a:ext cx="10557880" cy="474113"/>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84138" lvl="0" defTabSz="914377">
              <a:lnSpc>
                <a:spcPct val="150000"/>
              </a:lnSpc>
              <a:defRPr/>
            </a:pPr>
            <a:r>
              <a:rPr kumimoji="0" lang="en-AU" b="1" i="0" u="none" strike="noStrike" kern="1200" cap="none" spc="0" normalizeH="0" baseline="0" noProof="0" dirty="0">
                <a:ln>
                  <a:noFill/>
                </a:ln>
                <a:solidFill>
                  <a:srgbClr val="002664"/>
                </a:solidFill>
                <a:effectLst/>
                <a:uLnTx/>
                <a:uFillTx/>
                <a:latin typeface="Public Sans Light"/>
                <a:ea typeface="+mn-ea"/>
                <a:cs typeface="+mn-cs"/>
              </a:rPr>
              <a:t>Syllabus content</a:t>
            </a:r>
            <a:r>
              <a:rPr kumimoji="0" lang="en-AU" b="0" i="0" u="none" strike="noStrike" kern="1200" cap="none" spc="0" normalizeH="0" baseline="0" noProof="0" dirty="0">
                <a:ln>
                  <a:noFill/>
                </a:ln>
                <a:solidFill>
                  <a:srgbClr val="002664"/>
                </a:solidFill>
                <a:effectLst/>
                <a:uLnTx/>
                <a:uFillTx/>
                <a:latin typeface="Public Sans Light"/>
                <a:ea typeface="+mn-ea"/>
                <a:cs typeface="+mn-cs"/>
              </a:rPr>
              <a:t>: </a:t>
            </a:r>
            <a:r>
              <a:rPr lang="en-AU" dirty="0">
                <a:solidFill>
                  <a:srgbClr val="002060"/>
                </a:solidFill>
              </a:rPr>
              <a:t>Leap, using a long running step </a:t>
            </a:r>
            <a:endParaRPr kumimoji="0" lang="en-AU" b="0" i="0" u="none" strike="noStrike" kern="1200" cap="none" spc="0" normalizeH="0" baseline="0" noProof="0" dirty="0">
              <a:ln>
                <a:noFill/>
              </a:ln>
              <a:solidFill>
                <a:srgbClr val="002664"/>
              </a:solidFill>
              <a:effectLst/>
              <a:uLnTx/>
              <a:uFillTx/>
              <a:latin typeface="Public Sans Ligh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2664"/>
                </a:solidFill>
                <a:effectLst/>
                <a:uLnTx/>
                <a:uFillTx/>
                <a:latin typeface="Public Sans Light"/>
                <a:ea typeface="+mn-ea"/>
                <a:cs typeface="+mn-cs"/>
              </a:rPr>
              <a:t>  </a:t>
            </a:r>
          </a:p>
        </p:txBody>
      </p:sp>
      <p:pic>
        <p:nvPicPr>
          <p:cNvPr id="9" name="Picture 8" descr="The grass icon indicates that the activity can be played on a soft surface. &#10;">
            <a:extLst>
              <a:ext uri="{FF2B5EF4-FFF2-40B4-BE49-F238E27FC236}">
                <a16:creationId xmlns:a16="http://schemas.microsoft.com/office/drawing/2014/main" id="{14A3BF86-EF9E-A4CC-5B66-D04687A97714}"/>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108983" y="1292253"/>
            <a:ext cx="353677" cy="353677"/>
          </a:xfrm>
          <a:prstGeom prst="rect">
            <a:avLst/>
          </a:prstGeom>
          <a:noFill/>
        </p:spPr>
      </p:pic>
      <p:sp>
        <p:nvSpPr>
          <p:cNvPr id="10" name="TextBox 9">
            <a:extLst>
              <a:ext uri="{FF2B5EF4-FFF2-40B4-BE49-F238E27FC236}">
                <a16:creationId xmlns:a16="http://schemas.microsoft.com/office/drawing/2014/main" id="{12FC42F9-EAA5-5424-FE66-9A4512CD15BB}"/>
              </a:ext>
            </a:extLst>
          </p:cNvPr>
          <p:cNvSpPr txBox="1"/>
          <p:nvPr/>
        </p:nvSpPr>
        <p:spPr>
          <a:xfrm>
            <a:off x="498896" y="1320468"/>
            <a:ext cx="2395647"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Figure 1: Puddle leap</a:t>
            </a:r>
          </a:p>
        </p:txBody>
      </p:sp>
      <p:sp>
        <p:nvSpPr>
          <p:cNvPr id="12" name="TextBox 11">
            <a:extLst>
              <a:ext uri="{FF2B5EF4-FFF2-40B4-BE49-F238E27FC236}">
                <a16:creationId xmlns:a16="http://schemas.microsoft.com/office/drawing/2014/main" id="{E93972F4-7F99-6352-AD8B-8ED6FB996CB0}"/>
              </a:ext>
            </a:extLst>
          </p:cNvPr>
          <p:cNvSpPr txBox="1"/>
          <p:nvPr/>
        </p:nvSpPr>
        <p:spPr>
          <a:xfrm>
            <a:off x="509451" y="1788397"/>
            <a:ext cx="10600528"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rPr>
              <a:t>Students leap over hoops (puddles) to reach the opposite side of a designated playing area. </a:t>
            </a:r>
            <a:endParaRPr kumimoji="0" lang="en-US" altLang="en-US" sz="1400"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81BE6F2-7FB4-241A-1A41-B5B5DB8F5D95}"/>
              </a:ext>
            </a:extLst>
          </p:cNvPr>
          <p:cNvSpPr txBox="1"/>
          <p:nvPr/>
        </p:nvSpPr>
        <p:spPr>
          <a:xfrm>
            <a:off x="5585792" y="6182327"/>
            <a:ext cx="4818206" cy="285335"/>
          </a:xfrm>
          <a:prstGeom prst="rect">
            <a:avLst/>
          </a:prstGeom>
          <a:noFill/>
        </p:spPr>
        <p:txBody>
          <a:bodyPr wrap="square">
            <a:spAutoFit/>
          </a:bodyPr>
          <a:lstStyle/>
          <a:p>
            <a:pPr algn="ctr" defTabSz="914377">
              <a:lnSpc>
                <a:spcPct val="110000"/>
              </a:lnSpc>
              <a:spcAft>
                <a:spcPts val="1200"/>
              </a:spcAft>
            </a:pPr>
            <a:r>
              <a:rPr lang="en-US" sz="1200" spc="-10" dirty="0">
                <a:solidFill>
                  <a:srgbClr val="002664"/>
                </a:solidFill>
                <a:latin typeface="Public Sans Light"/>
              </a:rPr>
              <a:t>Figure 1: Physical activity or game set up and student positioning </a:t>
            </a:r>
          </a:p>
        </p:txBody>
      </p:sp>
      <p:pic>
        <p:nvPicPr>
          <p:cNvPr id="21" name="Picture 20" descr="A rectangular area outlined with dashed lines contains four quadrants marked by arrows pointing up, down, left, and right. Inside the area are 16 empty circles arranged in a grid, and outside the boundary are solid dark blue circles forming a border, with labels Green at the top, Yellow at the bottom, Red on the left, and Blue on the right.">
            <a:extLst>
              <a:ext uri="{FF2B5EF4-FFF2-40B4-BE49-F238E27FC236}">
                <a16:creationId xmlns:a16="http://schemas.microsoft.com/office/drawing/2014/main" id="{262C2ACF-A1CD-5D05-B537-55B677A26BD7}"/>
              </a:ext>
            </a:extLst>
          </p:cNvPr>
          <p:cNvPicPr>
            <a:picLocks noChangeAspect="1"/>
          </p:cNvPicPr>
          <p:nvPr/>
        </p:nvPicPr>
        <p:blipFill>
          <a:blip r:embed="rId7"/>
          <a:stretch>
            <a:fillRect/>
          </a:stretch>
        </p:blipFill>
        <p:spPr>
          <a:xfrm>
            <a:off x="5101093" y="2128010"/>
            <a:ext cx="5533503" cy="3923154"/>
          </a:xfrm>
          <a:prstGeom prst="rect">
            <a:avLst/>
          </a:prstGeom>
          <a:ln>
            <a:solidFill>
              <a:schemeClr val="accent1"/>
            </a:solidFill>
          </a:ln>
        </p:spPr>
      </p:pic>
      <p:grpSp>
        <p:nvGrpSpPr>
          <p:cNvPr id="8" name="Group 7" descr="A key showing four symbols: a right-pointing arrow for student direction, a solid dark blue circle for a student, a dashed line for boundary markers, and an empty circle for hoops.">
            <a:extLst>
              <a:ext uri="{FF2B5EF4-FFF2-40B4-BE49-F238E27FC236}">
                <a16:creationId xmlns:a16="http://schemas.microsoft.com/office/drawing/2014/main" id="{039A632F-6252-0E8E-C269-0C5752107A89}"/>
              </a:ext>
            </a:extLst>
          </p:cNvPr>
          <p:cNvGrpSpPr/>
          <p:nvPr/>
        </p:nvGrpSpPr>
        <p:grpSpPr>
          <a:xfrm>
            <a:off x="1213004" y="3059149"/>
            <a:ext cx="3081403" cy="2506598"/>
            <a:chOff x="1213004" y="3059149"/>
            <a:chExt cx="3081403" cy="2506598"/>
          </a:xfrm>
        </p:grpSpPr>
        <p:grpSp>
          <p:nvGrpSpPr>
            <p:cNvPr id="23" name="Group 22">
              <a:extLst>
                <a:ext uri="{FF2B5EF4-FFF2-40B4-BE49-F238E27FC236}">
                  <a16:creationId xmlns:a16="http://schemas.microsoft.com/office/drawing/2014/main" id="{F09BA6C5-E60D-9E71-8F06-54524CCD7CB1}"/>
                </a:ext>
              </a:extLst>
            </p:cNvPr>
            <p:cNvGrpSpPr/>
            <p:nvPr/>
          </p:nvGrpSpPr>
          <p:grpSpPr>
            <a:xfrm>
              <a:off x="1213004" y="3059149"/>
              <a:ext cx="3081403" cy="2506598"/>
              <a:chOff x="1921958" y="2110291"/>
              <a:chExt cx="3081403" cy="2506598"/>
            </a:xfrm>
          </p:grpSpPr>
          <p:sp>
            <p:nvSpPr>
              <p:cNvPr id="4" name="Rectangle 3">
                <a:extLst>
                  <a:ext uri="{FF2B5EF4-FFF2-40B4-BE49-F238E27FC236}">
                    <a16:creationId xmlns:a16="http://schemas.microsoft.com/office/drawing/2014/main" id="{B5EFC831-3E10-C889-519F-6A3A6C3873C2}"/>
                  </a:ext>
                </a:extLst>
              </p:cNvPr>
              <p:cNvSpPr/>
              <p:nvPr/>
            </p:nvSpPr>
            <p:spPr>
              <a:xfrm>
                <a:off x="1921958" y="2110291"/>
                <a:ext cx="3081403" cy="2506598"/>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Student direction</a:t>
                </a:r>
              </a:p>
              <a:p>
                <a:pPr marL="72000" algn="ctr"/>
                <a:endParaRPr lang="en-AU" b="1" dirty="0">
                  <a:solidFill>
                    <a:schemeClr val="bg1"/>
                  </a:solidFill>
                </a:endParaRPr>
              </a:p>
              <a:p>
                <a:pPr marL="72000"/>
                <a:r>
                  <a:rPr lang="en-AU" b="1" dirty="0">
                    <a:solidFill>
                      <a:srgbClr val="002664"/>
                    </a:solidFill>
                  </a:rPr>
                  <a:t>Student</a:t>
                </a:r>
              </a:p>
              <a:p>
                <a:pPr marL="72000"/>
                <a:endParaRPr lang="en-AU" b="1" dirty="0">
                  <a:solidFill>
                    <a:srgbClr val="002664"/>
                  </a:solidFill>
                </a:endParaRPr>
              </a:p>
              <a:p>
                <a:pPr marL="72000"/>
                <a:r>
                  <a:rPr lang="en-AU" b="1" dirty="0">
                    <a:solidFill>
                      <a:srgbClr val="002664"/>
                    </a:solidFill>
                  </a:rPr>
                  <a:t>Boundary markers  - - - - - -</a:t>
                </a:r>
              </a:p>
              <a:p>
                <a:pPr marL="72000"/>
                <a:endParaRPr lang="en-AU" b="1" dirty="0">
                  <a:solidFill>
                    <a:srgbClr val="002664"/>
                  </a:solidFill>
                </a:endParaRPr>
              </a:p>
              <a:p>
                <a:pPr marL="72000"/>
                <a:r>
                  <a:rPr lang="en-AU" b="1" dirty="0">
                    <a:solidFill>
                      <a:srgbClr val="002664"/>
                    </a:solidFill>
                  </a:rPr>
                  <a:t>Hoops </a:t>
                </a:r>
              </a:p>
            </p:txBody>
          </p:sp>
          <p:cxnSp>
            <p:nvCxnSpPr>
              <p:cNvPr id="17" name="Straight Arrow Connector 16">
                <a:extLst>
                  <a:ext uri="{FF2B5EF4-FFF2-40B4-BE49-F238E27FC236}">
                    <a16:creationId xmlns:a16="http://schemas.microsoft.com/office/drawing/2014/main" id="{85132270-A0EC-2AF1-9DA8-A6F946764CF3}"/>
                  </a:ext>
                </a:extLst>
              </p:cNvPr>
              <p:cNvCxnSpPr>
                <a:cxnSpLocks/>
              </p:cNvCxnSpPr>
              <p:nvPr/>
            </p:nvCxnSpPr>
            <p:spPr>
              <a:xfrm>
                <a:off x="4010078" y="2790152"/>
                <a:ext cx="81244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5F14569-B5BE-EAD1-4ED5-4E138511A73B}"/>
                  </a:ext>
                </a:extLst>
              </p:cNvPr>
              <p:cNvSpPr/>
              <p:nvPr/>
            </p:nvSpPr>
            <p:spPr>
              <a:xfrm>
                <a:off x="2940340" y="3202453"/>
                <a:ext cx="324990" cy="3333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3" name="Circle: Hollow 2">
              <a:extLst>
                <a:ext uri="{FF2B5EF4-FFF2-40B4-BE49-F238E27FC236}">
                  <a16:creationId xmlns:a16="http://schemas.microsoft.com/office/drawing/2014/main" id="{DE430394-A63C-8938-AFF1-AB1EC81CEF31}"/>
                </a:ext>
              </a:extLst>
            </p:cNvPr>
            <p:cNvSpPr/>
            <p:nvPr/>
          </p:nvSpPr>
          <p:spPr>
            <a:xfrm>
              <a:off x="2231386" y="5166975"/>
              <a:ext cx="324989" cy="333364"/>
            </a:xfrm>
            <a:prstGeom prst="donut">
              <a:avLst>
                <a:gd name="adj" fmla="val 111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Tree>
    <p:extLst>
      <p:ext uri="{BB962C8B-B14F-4D97-AF65-F5344CB8AC3E}">
        <p14:creationId xmlns:p14="http://schemas.microsoft.com/office/powerpoint/2010/main" val="2809563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001F158F-A969-9DF3-F0D1-0FA7E5B304B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2AD37E2-8EBA-9645-EABD-EB6F051AA402}"/>
              </a:ext>
            </a:extLst>
          </p:cNvPr>
          <p:cNvSpPr>
            <a:spLocks noChangeArrowheads="1"/>
          </p:cNvSpPr>
          <p:nvPr/>
        </p:nvSpPr>
        <p:spPr bwMode="auto">
          <a:xfrm>
            <a:off x="406769" y="1664352"/>
            <a:ext cx="7486393" cy="661647"/>
          </a:xfrm>
          <a:prstGeom prst="rect">
            <a:avLst/>
          </a:prstGeom>
          <a:solidFill>
            <a:srgbClr val="E8F9FF"/>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b="1"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rPr>
              <a:t>Students run from one side of the playing area to the other</a:t>
            </a:r>
            <a:r>
              <a:rPr lang="en-AU" altLang="en-US" sz="1400" b="1" dirty="0">
                <a:solidFill>
                  <a:srgbClr val="002664"/>
                </a:solidFill>
                <a:latin typeface="Public Sans Light "/>
                <a:ea typeface="Calibri" panose="020F0502020204030204" pitchFamily="34" charset="0"/>
                <a:cs typeface="Arial" panose="020B0604020202020204" pitchFamily="34" charset="0"/>
              </a:rPr>
              <a:t>, </a:t>
            </a:r>
            <a:r>
              <a:rPr kumimoji="0" lang="en-AU" altLang="en-US" sz="1400" b="1"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rPr>
              <a:t>dodging</a:t>
            </a:r>
            <a:r>
              <a:rPr lang="en-AU" altLang="en-US" sz="1400" b="1" dirty="0">
                <a:solidFill>
                  <a:srgbClr val="002664"/>
                </a:solidFill>
                <a:latin typeface="Public Sans Light "/>
                <a:ea typeface="Calibri" panose="020F0502020204030204" pitchFamily="34" charset="0"/>
                <a:cs typeface="Arial" panose="020B0604020202020204" pitchFamily="34" charset="0"/>
              </a:rPr>
              <a:t> to</a:t>
            </a:r>
            <a:r>
              <a:rPr kumimoji="0" lang="en-AU" altLang="en-US" sz="1400" b="1"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rPr>
              <a:t> evade being tagged by the crabs.</a:t>
            </a:r>
            <a:endParaRPr kumimoji="0" lang="en-US" altLang="en-US" sz="1400" b="1" i="0" u="none" strike="noStrike" kern="1200" cap="none" spc="0" normalizeH="0" baseline="0" noProof="0" dirty="0">
              <a:ln>
                <a:noFill/>
              </a:ln>
              <a:solidFill>
                <a:srgbClr val="002664"/>
              </a:solidFill>
              <a:effectLst/>
              <a:uLnTx/>
              <a:uFillTx/>
              <a:latin typeface="Public Sans Light "/>
              <a:ea typeface="+mn-ea"/>
              <a:cs typeface="+mn-cs"/>
            </a:endParaRPr>
          </a:p>
        </p:txBody>
      </p:sp>
      <p:sp>
        <p:nvSpPr>
          <p:cNvPr id="16" name="TextBox 15">
            <a:extLst>
              <a:ext uri="{FF2B5EF4-FFF2-40B4-BE49-F238E27FC236}">
                <a16:creationId xmlns:a16="http://schemas.microsoft.com/office/drawing/2014/main" id="{D46D639E-5444-76DA-976E-56172DC3395A}"/>
              </a:ext>
            </a:extLst>
          </p:cNvPr>
          <p:cNvSpPr txBox="1"/>
          <p:nvPr/>
        </p:nvSpPr>
        <p:spPr>
          <a:xfrm>
            <a:off x="469399" y="1351374"/>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2: Crab tag </a:t>
            </a:r>
          </a:p>
        </p:txBody>
      </p:sp>
      <p:sp>
        <p:nvSpPr>
          <p:cNvPr id="20" name="TextBox 19">
            <a:extLst>
              <a:ext uri="{FF2B5EF4-FFF2-40B4-BE49-F238E27FC236}">
                <a16:creationId xmlns:a16="http://schemas.microsoft.com/office/drawing/2014/main" id="{3642C804-0E7A-4F27-D885-C56DBE7EC16F}"/>
              </a:ext>
            </a:extLst>
          </p:cNvPr>
          <p:cNvSpPr txBox="1"/>
          <p:nvPr/>
        </p:nvSpPr>
        <p:spPr>
          <a:xfrm>
            <a:off x="469399" y="2178175"/>
            <a:ext cx="7423763" cy="4278094"/>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Game instructions </a:t>
            </a:r>
          </a:p>
          <a:p>
            <a:pPr marL="350838"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AU" altLang="en-US" sz="1200" dirty="0">
                <a:solidFill>
                  <a:srgbClr val="22272B"/>
                </a:solidFill>
                <a:latin typeface="Public Sans Light"/>
                <a:ea typeface="Calibri" panose="020F0502020204030204" pitchFamily="34" charset="0"/>
                <a:cs typeface="Arial" panose="020B0604020202020204" pitchFamily="34" charset="0"/>
              </a:rPr>
              <a:t>Mark put a large playing area, approximately 15 metres by 6 metres. Place 5 cones in a line on the left side, approximately 2 metres apart. Repeat on the right side, </a:t>
            </a:r>
            <a:r>
              <a:rPr lang="en-AU" altLang="en-US" sz="1200" dirty="0">
                <a:solidFill>
                  <a:srgbClr val="22272B"/>
                </a:solidFill>
                <a:latin typeface="Public Sans Light"/>
                <a:ea typeface="Arial" panose="020B0604020202020204" pitchFamily="34" charset="0"/>
                <a:cs typeface="Arial" panose="020B0604020202020204" pitchFamily="34" charset="0"/>
              </a:rPr>
              <a:t>dividing the playing area into 4 channels. </a:t>
            </a:r>
            <a:endPar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endParaRPr>
          </a:p>
          <a:p>
            <a:pPr marL="350838"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Assign 3 students to be the first crabs in each of the channels. All other students stand along one side of the playing area (see Figure 2).</a:t>
            </a:r>
          </a:p>
          <a:p>
            <a:pPr marL="350838"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On the teachers call or signal, students run and dodge to get to the other side without being tagged by the crabs.</a:t>
            </a:r>
          </a:p>
          <a:p>
            <a:pPr marL="350838"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AU" altLang="en-US" sz="1200" dirty="0">
                <a:solidFill>
                  <a:srgbClr val="22272B"/>
                </a:solidFill>
                <a:latin typeface="Public Sans Light"/>
                <a:ea typeface="Calibri" panose="020F0502020204030204" pitchFamily="34" charset="0"/>
                <a:cs typeface="Arial" panose="020B0604020202020204" pitchFamily="34" charset="0"/>
              </a:rPr>
              <a:t>C</a:t>
            </a:r>
            <a:r>
              <a:rPr kumimoji="0" lang="en-AU" altLang="en-US" sz="1200" b="0" i="0" u="none" strike="noStrike" kern="1200" cap="none" spc="0" normalizeH="0" baseline="0" noProof="0" dirty="0" err="1">
                <a:ln>
                  <a:noFill/>
                </a:ln>
                <a:solidFill>
                  <a:srgbClr val="22272B"/>
                </a:solidFill>
                <a:effectLst/>
                <a:uLnTx/>
                <a:uFillTx/>
                <a:latin typeface="Public Sans Light"/>
                <a:ea typeface="Calibri" panose="020F0502020204030204" pitchFamily="34" charset="0"/>
                <a:cs typeface="Arial" panose="020B0604020202020204" pitchFamily="34" charset="0"/>
              </a:rPr>
              <a:t>rabs</a:t>
            </a:r>
            <a:r>
              <a:rPr kumimoji="0" lang="en-AU"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 can </a:t>
            </a:r>
            <a:r>
              <a:rPr kumimoji="0" lang="en-AU" altLang="en-US" sz="1200" b="0" i="0" u="none" strike="noStrike" kern="1200" cap="none" spc="0" normalizeH="0" baseline="0" noProof="0" dirty="0">
                <a:ln>
                  <a:noFill/>
                </a:ln>
                <a:effectLst/>
                <a:uLnTx/>
                <a:uFillTx/>
                <a:latin typeface="Public Sans Light"/>
                <a:ea typeface="Calibri" panose="020F0502020204030204" pitchFamily="34" charset="0"/>
                <a:cs typeface="Arial" panose="020B0604020202020204" pitchFamily="34" charset="0"/>
              </a:rPr>
              <a:t>only side </a:t>
            </a:r>
            <a:r>
              <a:rPr lang="en-AU" altLang="en-US" sz="1200" dirty="0">
                <a:latin typeface="Public Sans Light"/>
                <a:ea typeface="Calibri" panose="020F0502020204030204" pitchFamily="34" charset="0"/>
                <a:cs typeface="Arial" panose="020B0604020202020204" pitchFamily="34" charset="0"/>
              </a:rPr>
              <a:t>gallop</a:t>
            </a:r>
            <a:r>
              <a:rPr kumimoji="0" lang="en-AU" altLang="en-US" sz="1200" b="0" i="0" u="none" strike="noStrike" kern="1200" cap="none" spc="0" normalizeH="0" baseline="0" noProof="0" dirty="0">
                <a:ln>
                  <a:noFill/>
                </a:ln>
                <a:effectLst/>
                <a:uLnTx/>
                <a:uFillTx/>
                <a:latin typeface="Public Sans Light"/>
                <a:ea typeface="Calibri" panose="020F0502020204030204" pitchFamily="34" charset="0"/>
                <a:cs typeface="Arial" panose="020B0604020202020204" pitchFamily="34" charset="0"/>
              </a:rPr>
              <a:t> </a:t>
            </a:r>
            <a:r>
              <a:rPr kumimoji="0" lang="en-AU"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within their designated channel to tag the other students. If a student is tagged by a crab that student also becomes a crab</a:t>
            </a:r>
            <a:r>
              <a:rPr lang="en-AU" altLang="en-US" sz="1200" dirty="0">
                <a:solidFill>
                  <a:srgbClr val="22272B"/>
                </a:solidFill>
                <a:latin typeface="Public Sans Light"/>
                <a:ea typeface="Calibri" panose="020F0502020204030204" pitchFamily="34" charset="0"/>
                <a:cs typeface="Arial" panose="020B0604020202020204" pitchFamily="34" charset="0"/>
              </a:rPr>
              <a:t> in that channel to tag other players.</a:t>
            </a:r>
            <a:endParaRPr kumimoji="0" lang="en-AU"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endParaRPr>
          </a:p>
          <a:p>
            <a:pPr eaLnBrk="0" fontAlgn="base" hangingPunct="0">
              <a:spcBef>
                <a:spcPct val="0"/>
              </a:spcBef>
              <a:spcAft>
                <a:spcPts val="600"/>
              </a:spcAft>
            </a:pPr>
            <a:r>
              <a:rPr lang="en-AU" sz="1200" b="1" dirty="0">
                <a:solidFill>
                  <a:srgbClr val="002664"/>
                </a:solidFill>
                <a:ea typeface="Calibri" panose="020F0502020204030204" pitchFamily="34" charset="0"/>
                <a:cs typeface="Arial" panose="020B0604020202020204" pitchFamily="34" charset="0"/>
              </a:rPr>
              <a:t>Suggested variations to the game</a:t>
            </a:r>
          </a:p>
          <a:p>
            <a:pPr marL="354013"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AU" altLang="en-US" sz="1200" dirty="0">
                <a:solidFill>
                  <a:srgbClr val="22272B"/>
                </a:solidFill>
                <a:latin typeface="Public Sans Light"/>
                <a:ea typeface="Calibri" panose="020F0502020204030204" pitchFamily="34" charset="0"/>
                <a:cs typeface="Arial" panose="020B0604020202020204" pitchFamily="34" charset="0"/>
              </a:rPr>
              <a:t>Place </a:t>
            </a:r>
            <a:r>
              <a:rPr kumimoji="0" lang="en-AU"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students in small groups</a:t>
            </a:r>
            <a:r>
              <a:rPr lang="en-AU" altLang="en-US" sz="1200" dirty="0">
                <a:solidFill>
                  <a:srgbClr val="22272B"/>
                </a:solidFill>
                <a:latin typeface="Public Sans Light"/>
                <a:ea typeface="Calibri" panose="020F0502020204030204" pitchFamily="34" charset="0"/>
                <a:cs typeface="Arial" panose="020B0604020202020204" pitchFamily="34" charset="0"/>
              </a:rPr>
              <a:t> (e.g. colours, animals, numbers)</a:t>
            </a:r>
            <a:r>
              <a:rPr kumimoji="0" lang="en-AU"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 and on teacher call or signal one </a:t>
            </a:r>
            <a:r>
              <a:rPr lang="en-AU" altLang="en-US" sz="1200" dirty="0">
                <a:solidFill>
                  <a:srgbClr val="22272B"/>
                </a:solidFill>
                <a:latin typeface="Public Sans Light"/>
                <a:ea typeface="Calibri" panose="020F0502020204030204" pitchFamily="34" charset="0"/>
                <a:cs typeface="Arial" panose="020B0604020202020204" pitchFamily="34" charset="0"/>
              </a:rPr>
              <a:t>group at a time runs and dodges to reach the other side.</a:t>
            </a:r>
            <a:endParaRPr kumimoji="0" lang="en-AU"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endParaRPr>
          </a:p>
          <a:p>
            <a:pPr marL="354013" marR="0" lvl="0" indent="-171450" algn="l" defTabSz="914400" rtl="0" eaLnBrk="0" fontAlgn="base" latinLnBrk="0" hangingPunct="0">
              <a:lnSpc>
                <a:spcPct val="100000"/>
              </a:lnSpc>
              <a:spcBef>
                <a:spcPct val="0"/>
              </a:spcBef>
              <a:buClrTx/>
              <a:buSzTx/>
              <a:buFont typeface="Arial" panose="020B0604020202020204" pitchFamily="34" charset="0"/>
              <a:buChar char="•"/>
              <a:tabLst/>
              <a:defRPr/>
            </a:pPr>
            <a:r>
              <a:rPr lang="en-AU" altLang="en-US" sz="1200" dirty="0">
                <a:solidFill>
                  <a:srgbClr val="22272B"/>
                </a:solidFill>
                <a:latin typeface="Public Sans Light"/>
                <a:ea typeface="Calibri" panose="020F0502020204030204" pitchFamily="34" charset="0"/>
                <a:cs typeface="Arial" panose="020B0604020202020204" pitchFamily="34" charset="0"/>
              </a:rPr>
              <a:t>Vary the</a:t>
            </a:r>
            <a:r>
              <a:rPr kumimoji="0" lang="en-AU"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 number of crabs to start the game.</a:t>
            </a:r>
          </a:p>
          <a:p>
            <a:pPr marL="182563" marR="25400"/>
            <a:endParaRPr lang="en-AU" sz="1200" dirty="0">
              <a:latin typeface="Public Sans Light"/>
              <a:ea typeface="Arial" panose="020B0604020202020204" pitchFamily="34" charset="0"/>
              <a:cs typeface="Arial"/>
            </a:endParaRPr>
          </a:p>
          <a:p>
            <a:pPr marL="182563" marR="25400"/>
            <a:r>
              <a:rPr lang="en-AU" sz="1200" dirty="0">
                <a:latin typeface="Public Sans Light"/>
                <a:ea typeface="Arial" panose="020B0604020202020204" pitchFamily="34" charset="0"/>
                <a:cs typeface="Arial"/>
              </a:rPr>
              <a:t>Teachers can apply </a:t>
            </a:r>
            <a:r>
              <a:rPr lang="en-AU" sz="1200" dirty="0">
                <a:solidFill>
                  <a:srgbClr val="002664"/>
                </a:solidFill>
                <a:latin typeface="Public Sans Light"/>
                <a:ea typeface="Arial" panose="020B0604020202020204" pitchFamily="34" charset="0"/>
                <a:cs typeface="Arial"/>
                <a:hlinkClick r:id="rId4"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4" action="ppaction://hlinksldjump">
                  <a:extLst>
                    <a:ext uri="{A12FA001-AC4F-418D-AE19-62706E023703}">
                      <ahyp:hlinkClr xmlns:ahyp="http://schemas.microsoft.com/office/drawing/2018/hyperlinkcolor" val="tx"/>
                    </a:ext>
                  </a:extLst>
                </a:hlinkClick>
              </a:rPr>
              <a:t>djustments</a:t>
            </a:r>
            <a:r>
              <a:rPr lang="en-AU" sz="1200" dirty="0">
                <a:solidFill>
                  <a:srgbClr val="002664"/>
                </a:solidFill>
                <a:effectLst/>
                <a:latin typeface="Public Sans Light"/>
                <a:ea typeface="Arial" panose="020B0604020202020204" pitchFamily="34" charset="0"/>
                <a:cs typeface="Arial"/>
              </a:rPr>
              <a:t> </a:t>
            </a:r>
            <a:r>
              <a:rPr lang="en-AU" sz="1200" dirty="0">
                <a:effectLst/>
                <a:latin typeface="Public Sans Light"/>
                <a:ea typeface="Arial" panose="020B0604020202020204" pitchFamily="34" charset="0"/>
                <a:cs typeface="Arial"/>
              </a:rPr>
              <a:t>to support the development of the dodge. </a:t>
            </a:r>
            <a:r>
              <a:rPr lang="en-AU" sz="1200" dirty="0">
                <a:latin typeface="+mj-lt"/>
              </a:rPr>
              <a:t>Teachers can use the fundamental movement skills content in combination with </a:t>
            </a:r>
            <a:r>
              <a:rPr lang="en-AU" sz="1200" dirty="0">
                <a:solidFill>
                  <a:srgbClr val="002664"/>
                </a:solidFill>
                <a:latin typeface="+mj-lt"/>
                <a:hlinkClick r:id="rId5">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182563" marR="25400"/>
            <a:endParaRPr kumimoji="0" lang="en-US" altLang="en-US" sz="1200" b="1" i="0" u="none" strike="noStrike" kern="1200" cap="none" spc="0" normalizeH="0" baseline="0" noProof="0" dirty="0">
              <a:ln>
                <a:noFill/>
              </a:ln>
              <a:solidFill>
                <a:srgbClr val="002060"/>
              </a:solidFill>
              <a:effectLst/>
              <a:uLnTx/>
              <a:uFillTx/>
              <a:latin typeface="Public Sans Ligh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Public Sans Light"/>
                <a:ea typeface="Calibri" panose="020F0502020204030204" pitchFamily="34" charset="0"/>
                <a:cs typeface="Arial" panose="020B0604020202020204" pitchFamily="34" charset="0"/>
              </a:rPr>
              <a:t>Suggested vocabulary: </a:t>
            </a:r>
            <a:r>
              <a:rPr kumimoji="0" lang="en-AU"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dodge, evade</a:t>
            </a:r>
            <a:endPar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Equipment</a:t>
            </a:r>
            <a:r>
              <a:rPr lang="en-US" altLang="en-US" sz="1200" b="1" dirty="0">
                <a:solidFill>
                  <a:srgbClr val="002664"/>
                </a:solidFill>
                <a:latin typeface="Public Sans Light"/>
                <a:ea typeface="Calibri" panose="020F0502020204030204" pitchFamily="34" charset="0"/>
                <a:cs typeface="Arial" panose="020B0604020202020204" pitchFamily="34" charset="0"/>
              </a:rPr>
              <a:t>:</a:t>
            </a:r>
            <a:r>
              <a:rPr lang="en-US" altLang="en-US" sz="1200" dirty="0">
                <a:solidFill>
                  <a:srgbClr val="002664"/>
                </a:solidFill>
                <a:latin typeface="Public Sans Light"/>
                <a:ea typeface="Calibri" panose="020F0502020204030204" pitchFamily="34" charset="0"/>
                <a:cs typeface="Arial" panose="020B0604020202020204" pitchFamily="34" charset="0"/>
              </a:rPr>
              <a:t> </a:t>
            </a:r>
            <a:r>
              <a:rPr lang="en-US" altLang="en-US" sz="1200" dirty="0">
                <a:latin typeface="Public Sans Light"/>
                <a:ea typeface="Calibri" panose="020F0502020204030204" pitchFamily="34" charset="0"/>
                <a:cs typeface="Arial" panose="020B0604020202020204" pitchFamily="34" charset="0"/>
              </a:rPr>
              <a:t>markers or cones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i="0" u="none" strike="noStrike" kern="1200" cap="none" spc="0" normalizeH="0" baseline="0" noProof="0" dirty="0">
              <a:ln>
                <a:noFill/>
              </a:ln>
              <a:effectLst/>
              <a:uLnTx/>
              <a:uFillTx/>
              <a:latin typeface="Public Sans Light"/>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C8B2FC-508C-9A79-1572-ED81B2A1F874}"/>
              </a:ext>
            </a:extLst>
          </p:cNvPr>
          <p:cNvSpPr txBox="1"/>
          <p:nvPr/>
        </p:nvSpPr>
        <p:spPr>
          <a:xfrm>
            <a:off x="336411" y="206309"/>
            <a:ext cx="110370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1 – Term 8</a:t>
            </a:r>
            <a:endParaRPr kumimoji="0" lang="en-AU"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C670336C-B1EB-28D0-6BAC-97B3C457E2DB}"/>
              </a:ext>
            </a:extLst>
          </p:cNvPr>
          <p:cNvSpPr/>
          <p:nvPr/>
        </p:nvSpPr>
        <p:spPr>
          <a:xfrm>
            <a:off x="336411" y="652169"/>
            <a:ext cx="10532694" cy="464622"/>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marR="0" lvl="0" algn="l" defTabSz="914377"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Public Sans Light"/>
                <a:ea typeface="+mn-ea"/>
                <a:cs typeface="+mn-cs"/>
              </a:rPr>
              <a:t>Syllabus content</a:t>
            </a:r>
            <a:r>
              <a:rPr kumimoji="0" lang="en-AU" b="0" i="0" u="none" strike="noStrike" kern="1200" cap="none" spc="0" normalizeH="0" baseline="0" noProof="0" dirty="0">
                <a:ln>
                  <a:noFill/>
                </a:ln>
                <a:solidFill>
                  <a:srgbClr val="002664"/>
                </a:solidFill>
                <a:effectLst/>
                <a:uLnTx/>
                <a:uFillTx/>
                <a:latin typeface="Public Sans Light"/>
                <a:ea typeface="+mn-ea"/>
                <a:cs typeface="+mn-cs"/>
              </a:rPr>
              <a:t>: Dodge, pushing from the outside foot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2664"/>
                </a:solidFill>
                <a:effectLst/>
                <a:uLnTx/>
                <a:uFillTx/>
                <a:latin typeface="Public Sans Light"/>
                <a:ea typeface="+mn-ea"/>
                <a:cs typeface="+mn-cs"/>
              </a:rPr>
              <a:t>  </a:t>
            </a:r>
          </a:p>
        </p:txBody>
      </p:sp>
      <p:pic>
        <p:nvPicPr>
          <p:cNvPr id="6" name="Picture 5" descr="A person, wearing a hat, leans slightly forward and to the side over a bent knee, bearing the body weight. The opposite leg is straight. Lines and dots connect to show the position of parts of the body.">
            <a:extLst>
              <a:ext uri="{FF2B5EF4-FFF2-40B4-BE49-F238E27FC236}">
                <a16:creationId xmlns:a16="http://schemas.microsoft.com/office/drawing/2014/main" id="{25B2EE0C-42D0-D197-2430-597249F75CF4}"/>
              </a:ext>
            </a:extLst>
          </p:cNvPr>
          <p:cNvPicPr>
            <a:picLocks noChangeAspect="1"/>
          </p:cNvPicPr>
          <p:nvPr/>
        </p:nvPicPr>
        <p:blipFill>
          <a:blip r:embed="rId6">
            <a:extLst>
              <a:ext uri="{28A0092B-C50C-407E-A947-70E740481C1C}">
                <a14:useLocalDpi xmlns:a14="http://schemas.microsoft.com/office/drawing/2010/main" val="0"/>
              </a:ext>
            </a:extLst>
          </a:blip>
          <a:srcRect t="25028"/>
          <a:stretch>
            <a:fillRect/>
          </a:stretch>
        </p:blipFill>
        <p:spPr>
          <a:xfrm>
            <a:off x="8244691" y="1350327"/>
            <a:ext cx="3625230" cy="3013089"/>
          </a:xfrm>
          <a:prstGeom prst="rect">
            <a:avLst/>
          </a:prstGeom>
        </p:spPr>
      </p:pic>
      <p:sp>
        <p:nvSpPr>
          <p:cNvPr id="7" name="Rectangle: Rounded Corners 6">
            <a:extLst>
              <a:ext uri="{FF2B5EF4-FFF2-40B4-BE49-F238E27FC236}">
                <a16:creationId xmlns:a16="http://schemas.microsoft.com/office/drawing/2014/main" id="{A3CBC4F8-6603-D5AF-2C77-75C3DB970449}"/>
              </a:ext>
            </a:extLst>
          </p:cNvPr>
          <p:cNvSpPr/>
          <p:nvPr/>
        </p:nvSpPr>
        <p:spPr>
          <a:xfrm>
            <a:off x="8212781" y="1269846"/>
            <a:ext cx="3720696" cy="5105405"/>
          </a:xfrm>
          <a:prstGeom prst="roundRect">
            <a:avLst>
              <a:gd name="adj" fmla="val 4527"/>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9" name="Rectangle: Rounded Corners 8">
            <a:extLst>
              <a:ext uri="{FF2B5EF4-FFF2-40B4-BE49-F238E27FC236}">
                <a16:creationId xmlns:a16="http://schemas.microsoft.com/office/drawing/2014/main" id="{07FF679A-41F3-36A7-6533-61B0A6B1B4F4}"/>
              </a:ext>
            </a:extLst>
          </p:cNvPr>
          <p:cNvSpPr/>
          <p:nvPr/>
        </p:nvSpPr>
        <p:spPr>
          <a:xfrm>
            <a:off x="336411" y="1269847"/>
            <a:ext cx="7689741" cy="5105406"/>
          </a:xfrm>
          <a:prstGeom prst="roundRect">
            <a:avLst>
              <a:gd name="adj" fmla="val 5662"/>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5" name="Rectangle 14" descr="The asphalt surface icon indicates that the activity that can be played on a hard surface.&#10;">
            <a:extLst>
              <a:ext uri="{FF2B5EF4-FFF2-40B4-BE49-F238E27FC236}">
                <a16:creationId xmlns:a16="http://schemas.microsoft.com/office/drawing/2014/main" id="{61F981E6-2794-BF1D-57E6-F8DE43846E0A}"/>
              </a:ext>
            </a:extLst>
          </p:cNvPr>
          <p:cNvSpPr/>
          <p:nvPr/>
        </p:nvSpPr>
        <p:spPr>
          <a:xfrm>
            <a:off x="2986582" y="1415464"/>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17" name="Picture 16" descr="The grass icon indicates that the activity can be played on a soft surface. &#10;">
            <a:extLst>
              <a:ext uri="{FF2B5EF4-FFF2-40B4-BE49-F238E27FC236}">
                <a16:creationId xmlns:a16="http://schemas.microsoft.com/office/drawing/2014/main" id="{992DFC06-948C-D002-D112-EA7670777828}"/>
              </a:ext>
            </a:extLst>
          </p:cNvPr>
          <p:cNvPicPr>
            <a:picLocks noChangeAspect="1"/>
          </p:cNvPicPr>
          <p:nvPr/>
        </p:nvPicPr>
        <p:blipFill>
          <a:blip r:embed="rId7">
            <a:duotone>
              <a:prstClr val="black"/>
              <a:srgbClr val="00B050">
                <a:tint val="45000"/>
                <a:satMod val="400000"/>
              </a:srgbClr>
            </a:duotone>
            <a:extLst>
              <a:ext uri="{BEBA8EAE-BF5A-486C-A8C5-ECC9F3942E4B}">
                <a14:imgProps xmlns:a14="http://schemas.microsoft.com/office/drawing/2010/main">
                  <a14:imgLayer r:embed="rId8">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570913" y="1347075"/>
            <a:ext cx="353677" cy="353677"/>
          </a:xfrm>
          <a:prstGeom prst="rect">
            <a:avLst/>
          </a:prstGeom>
          <a:noFill/>
        </p:spPr>
      </p:pic>
      <p:sp>
        <p:nvSpPr>
          <p:cNvPr id="19" name="TextBox 18">
            <a:extLst>
              <a:ext uri="{FF2B5EF4-FFF2-40B4-BE49-F238E27FC236}">
                <a16:creationId xmlns:a16="http://schemas.microsoft.com/office/drawing/2014/main" id="{70050B44-AEA2-DD57-A51C-E58A03FE8269}"/>
              </a:ext>
            </a:extLst>
          </p:cNvPr>
          <p:cNvSpPr txBox="1"/>
          <p:nvPr/>
        </p:nvSpPr>
        <p:spPr>
          <a:xfrm>
            <a:off x="8299613" y="4363416"/>
            <a:ext cx="3685831" cy="1889363"/>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Dodge</a:t>
            </a:r>
            <a:endParaRPr kumimoji="0" lang="en-AU"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Body lowered during change of direction or in the direction of travel</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Eyes focus forward</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Changes direction by bending knee and pushing off the outside foot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Change of direction occurs in one step</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Dodge repeated equally well on both sides</a:t>
            </a:r>
          </a:p>
        </p:txBody>
      </p:sp>
      <p:grpSp>
        <p:nvGrpSpPr>
          <p:cNvPr id="8" name="Group 7" descr="An icon indicating a teacher slide.">
            <a:extLst>
              <a:ext uri="{FF2B5EF4-FFF2-40B4-BE49-F238E27FC236}">
                <a16:creationId xmlns:a16="http://schemas.microsoft.com/office/drawing/2014/main" id="{C8D71A3B-87DC-B8AD-02FD-1770A68205E1}"/>
              </a:ext>
            </a:extLst>
          </p:cNvPr>
          <p:cNvGrpSpPr/>
          <p:nvPr/>
        </p:nvGrpSpPr>
        <p:grpSpPr>
          <a:xfrm>
            <a:off x="11061563" y="119005"/>
            <a:ext cx="960203" cy="933093"/>
            <a:chOff x="11061563" y="109480"/>
            <a:chExt cx="960203" cy="933093"/>
          </a:xfrm>
        </p:grpSpPr>
        <p:pic>
          <p:nvPicPr>
            <p:cNvPr id="13" name="Picture 12">
              <a:extLst>
                <a:ext uri="{FF2B5EF4-FFF2-40B4-BE49-F238E27FC236}">
                  <a16:creationId xmlns:a16="http://schemas.microsoft.com/office/drawing/2014/main" id="{97BC3D30-1AD9-7CA6-0518-5A949D93D35E}"/>
                </a:ext>
              </a:extLst>
            </p:cNvPr>
            <p:cNvPicPr>
              <a:picLocks noChangeAspect="1"/>
            </p:cNvPicPr>
            <p:nvPr/>
          </p:nvPicPr>
          <p:blipFill>
            <a:blip r:embed="rId9"/>
            <a:stretch>
              <a:fillRect/>
            </a:stretch>
          </p:blipFill>
          <p:spPr>
            <a:xfrm>
              <a:off x="11061563" y="265266"/>
              <a:ext cx="960203" cy="777307"/>
            </a:xfrm>
            <a:prstGeom prst="rect">
              <a:avLst/>
            </a:prstGeom>
          </p:spPr>
        </p:pic>
        <p:pic>
          <p:nvPicPr>
            <p:cNvPr id="14" name="Picture 13" descr="A red circle with a person pointing at a board. This indicates the slide is for teachers">
              <a:extLst>
                <a:ext uri="{FF2B5EF4-FFF2-40B4-BE49-F238E27FC236}">
                  <a16:creationId xmlns:a16="http://schemas.microsoft.com/office/drawing/2014/main" id="{E8875AF3-AA6A-3C82-04E2-22253C744FEA}"/>
                </a:ext>
              </a:extLst>
            </p:cNvPr>
            <p:cNvPicPr>
              <a:picLocks noChangeAspect="1"/>
            </p:cNvPicPr>
            <p:nvPr/>
          </p:nvPicPr>
          <p:blipFill>
            <a:blip r:embed="rId10"/>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3131727611"/>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0D1772-D6D5-C972-307D-E25DDA90513F}"/>
              </a:ext>
            </a:extLst>
          </p:cNvPr>
          <p:cNvSpPr txBox="1"/>
          <p:nvPr/>
        </p:nvSpPr>
        <p:spPr>
          <a:xfrm>
            <a:off x="538285" y="1297903"/>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Figure</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2: Crab tag </a:t>
            </a:r>
          </a:p>
        </p:txBody>
      </p:sp>
      <p:sp>
        <p:nvSpPr>
          <p:cNvPr id="5" name="TextBox 4">
            <a:extLst>
              <a:ext uri="{FF2B5EF4-FFF2-40B4-BE49-F238E27FC236}">
                <a16:creationId xmlns:a16="http://schemas.microsoft.com/office/drawing/2014/main" id="{820DAF94-BC66-31AB-6CFF-EB8BABB331E2}"/>
              </a:ext>
            </a:extLst>
          </p:cNvPr>
          <p:cNvSpPr txBox="1"/>
          <p:nvPr/>
        </p:nvSpPr>
        <p:spPr>
          <a:xfrm>
            <a:off x="454061" y="271491"/>
            <a:ext cx="110370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1 – Term 8</a:t>
            </a:r>
            <a:endParaRPr kumimoji="0" lang="en-AU" sz="1200" b="0" i="0" u="none" strike="noStrike" kern="1200" cap="none" spc="0" normalizeH="0" baseline="0" noProof="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47AEDA07-DAD8-91CE-80B7-A592B09D4003}"/>
              </a:ext>
            </a:extLst>
          </p:cNvPr>
          <p:cNvSpPr/>
          <p:nvPr/>
        </p:nvSpPr>
        <p:spPr>
          <a:xfrm>
            <a:off x="509450" y="675673"/>
            <a:ext cx="10463349" cy="562363"/>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84138" marR="0" lvl="0" algn="l" defTabSz="914377"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Public Sans Light"/>
                <a:ea typeface="+mn-ea"/>
                <a:cs typeface="+mn-cs"/>
              </a:rPr>
              <a:t>Syllabus content</a:t>
            </a:r>
            <a:r>
              <a:rPr kumimoji="0" lang="en-AU" b="0" i="0" u="none" strike="noStrike" kern="1200" cap="none" spc="0" normalizeH="0" baseline="0" noProof="0" dirty="0">
                <a:ln>
                  <a:noFill/>
                </a:ln>
                <a:solidFill>
                  <a:srgbClr val="002664"/>
                </a:solidFill>
                <a:effectLst/>
                <a:uLnTx/>
                <a:uFillTx/>
                <a:latin typeface="Public Sans Light"/>
                <a:ea typeface="+mn-ea"/>
                <a:cs typeface="+mn-cs"/>
              </a:rPr>
              <a:t>: Dodge, pushing from the outside foot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2664"/>
                </a:solidFill>
                <a:effectLst/>
                <a:uLnTx/>
                <a:uFillTx/>
                <a:latin typeface="Public Sans Light"/>
                <a:ea typeface="+mn-ea"/>
                <a:cs typeface="+mn-cs"/>
              </a:rPr>
              <a:t>  </a:t>
            </a:r>
          </a:p>
        </p:txBody>
      </p:sp>
      <p:sp>
        <p:nvSpPr>
          <p:cNvPr id="7" name="Rectangle 6" descr="The asphalt surface icon indicates that the activity that can be played on a hard surface.&#10;">
            <a:extLst>
              <a:ext uri="{FF2B5EF4-FFF2-40B4-BE49-F238E27FC236}">
                <a16:creationId xmlns:a16="http://schemas.microsoft.com/office/drawing/2014/main" id="{AE05AE10-5CD1-6F7A-9B53-3C5832D56FA9}"/>
              </a:ext>
            </a:extLst>
          </p:cNvPr>
          <p:cNvSpPr/>
          <p:nvPr/>
        </p:nvSpPr>
        <p:spPr>
          <a:xfrm>
            <a:off x="3001287" y="1368985"/>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9" name="Picture 8" descr="The grass icon indicates that the activity can be played on a soft surface. &#10;">
            <a:extLst>
              <a:ext uri="{FF2B5EF4-FFF2-40B4-BE49-F238E27FC236}">
                <a16:creationId xmlns:a16="http://schemas.microsoft.com/office/drawing/2014/main" id="{27055CF2-9D65-8654-8769-EF210557CC31}"/>
              </a:ext>
            </a:extLst>
          </p:cNvPr>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32062" y="1293883"/>
            <a:ext cx="353677" cy="353677"/>
          </a:xfrm>
          <a:prstGeom prst="rect">
            <a:avLst/>
          </a:prstGeom>
          <a:noFill/>
        </p:spPr>
      </p:pic>
      <p:sp>
        <p:nvSpPr>
          <p:cNvPr id="16" name="TextBox 15">
            <a:extLst>
              <a:ext uri="{FF2B5EF4-FFF2-40B4-BE49-F238E27FC236}">
                <a16:creationId xmlns:a16="http://schemas.microsoft.com/office/drawing/2014/main" id="{6D170B26-2774-95F6-A8EC-A8DE0A60ED27}"/>
              </a:ext>
            </a:extLst>
          </p:cNvPr>
          <p:cNvSpPr txBox="1"/>
          <p:nvPr/>
        </p:nvSpPr>
        <p:spPr>
          <a:xfrm>
            <a:off x="538285" y="1727102"/>
            <a:ext cx="9427029" cy="276999"/>
          </a:xfrm>
          <a:prstGeom prst="rect">
            <a:avLst/>
          </a:prstGeom>
          <a:noFill/>
        </p:spPr>
        <p:txBody>
          <a:bodyPr wrap="square">
            <a:spAutoFit/>
          </a:bodyPr>
          <a:lstStyle/>
          <a:p>
            <a:pPr lvl="0" eaLnBrk="0" fontAlgn="base" hangingPunct="0">
              <a:spcBef>
                <a:spcPct val="0"/>
              </a:spcBef>
              <a:spcAft>
                <a:spcPct val="0"/>
              </a:spcAft>
              <a:defRPr/>
            </a:pPr>
            <a:r>
              <a:rPr lang="en-AU" altLang="en-US" sz="1200" dirty="0">
                <a:solidFill>
                  <a:srgbClr val="002060"/>
                </a:solidFill>
                <a:latin typeface="Public Sans Light"/>
                <a:cs typeface="Arial" panose="020B0604020202020204" pitchFamily="34" charset="0"/>
              </a:rPr>
              <a:t>Students run from one side of the playing area to the other, dodging to evade being tagged by the crabs.</a:t>
            </a:r>
            <a:endParaRPr lang="en-US" altLang="en-US" sz="1200" dirty="0">
              <a:solidFill>
                <a:srgbClr val="002060"/>
              </a:solidFill>
              <a:latin typeface="Public Sans Light"/>
              <a:cs typeface="Arial" panose="020B0604020202020204" pitchFamily="34" charset="0"/>
            </a:endParaRPr>
          </a:p>
        </p:txBody>
      </p:sp>
      <p:sp>
        <p:nvSpPr>
          <p:cNvPr id="17" name="TextBox 16">
            <a:extLst>
              <a:ext uri="{FF2B5EF4-FFF2-40B4-BE49-F238E27FC236}">
                <a16:creationId xmlns:a16="http://schemas.microsoft.com/office/drawing/2014/main" id="{FA660DB2-E8A9-FED9-BF5C-232BC350EAEC}"/>
              </a:ext>
            </a:extLst>
          </p:cNvPr>
          <p:cNvSpPr txBox="1"/>
          <p:nvPr/>
        </p:nvSpPr>
        <p:spPr>
          <a:xfrm>
            <a:off x="4326196" y="6297874"/>
            <a:ext cx="7716116" cy="285335"/>
          </a:xfrm>
          <a:prstGeom prst="rect">
            <a:avLst/>
          </a:prstGeom>
          <a:noFill/>
        </p:spPr>
        <p:txBody>
          <a:bodyPr wrap="square">
            <a:spAutoFit/>
          </a:bodyPr>
          <a:lstStyle/>
          <a:p>
            <a:pPr algn="ctr" defTabSz="914377">
              <a:lnSpc>
                <a:spcPct val="110000"/>
              </a:lnSpc>
              <a:spcAft>
                <a:spcPts val="1200"/>
              </a:spcAft>
            </a:pPr>
            <a:r>
              <a:rPr lang="en-US" sz="1200" spc="-10" dirty="0">
                <a:solidFill>
                  <a:srgbClr val="002664"/>
                </a:solidFill>
                <a:latin typeface="Public Sans Light"/>
              </a:rPr>
              <a:t>Figure 2: Physical activity or game set up and student positioning </a:t>
            </a:r>
          </a:p>
        </p:txBody>
      </p:sp>
      <p:grpSp>
        <p:nvGrpSpPr>
          <p:cNvPr id="8" name="Group 7" descr="An icon indicating a teacher slide.">
            <a:extLst>
              <a:ext uri="{FF2B5EF4-FFF2-40B4-BE49-F238E27FC236}">
                <a16:creationId xmlns:a16="http://schemas.microsoft.com/office/drawing/2014/main" id="{0E5296FE-D15C-051F-36D8-6C6CAFEF21C8}"/>
              </a:ext>
            </a:extLst>
          </p:cNvPr>
          <p:cNvGrpSpPr/>
          <p:nvPr/>
        </p:nvGrpSpPr>
        <p:grpSpPr>
          <a:xfrm>
            <a:off x="11061563" y="119005"/>
            <a:ext cx="960203" cy="933093"/>
            <a:chOff x="11061563" y="109480"/>
            <a:chExt cx="960203" cy="933093"/>
          </a:xfrm>
        </p:grpSpPr>
        <p:pic>
          <p:nvPicPr>
            <p:cNvPr id="20" name="Picture 19">
              <a:extLst>
                <a:ext uri="{FF2B5EF4-FFF2-40B4-BE49-F238E27FC236}">
                  <a16:creationId xmlns:a16="http://schemas.microsoft.com/office/drawing/2014/main" id="{046629AC-DD3C-D9BB-D940-AACF65F6954A}"/>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21" name="Picture 20" descr="A red circle with a person pointing at a board. This indicates the slide is for teachers">
              <a:extLst>
                <a:ext uri="{FF2B5EF4-FFF2-40B4-BE49-F238E27FC236}">
                  <a16:creationId xmlns:a16="http://schemas.microsoft.com/office/drawing/2014/main" id="{FFDF3FB2-424D-17DF-44F3-3640EA69B395}"/>
                </a:ext>
              </a:extLst>
            </p:cNvPr>
            <p:cNvPicPr>
              <a:picLocks noChangeAspect="1"/>
            </p:cNvPicPr>
            <p:nvPr/>
          </p:nvPicPr>
          <p:blipFill>
            <a:blip r:embed="rId6"/>
            <a:stretch>
              <a:fillRect/>
            </a:stretch>
          </p:blipFill>
          <p:spPr>
            <a:xfrm>
              <a:off x="11154076" y="109480"/>
              <a:ext cx="775178" cy="744153"/>
            </a:xfrm>
            <a:prstGeom prst="rect">
              <a:avLst/>
            </a:prstGeom>
          </p:spPr>
        </p:pic>
      </p:grpSp>
      <p:grpSp>
        <p:nvGrpSpPr>
          <p:cNvPr id="26" name="Group 25" descr="A diagram with a row of dark blue circles at the top and two vertical dashed lines dividing the space into three sections. Inside the sections are four dark blue circles with green diagonal stripes, each with double-headed horizontal arrows indicating side-to-side movement, and two downward arrows along the vertical lines.">
            <a:extLst>
              <a:ext uri="{FF2B5EF4-FFF2-40B4-BE49-F238E27FC236}">
                <a16:creationId xmlns:a16="http://schemas.microsoft.com/office/drawing/2014/main" id="{FC1FCB26-B642-7E21-3936-8A385FEA5319}"/>
              </a:ext>
            </a:extLst>
          </p:cNvPr>
          <p:cNvGrpSpPr/>
          <p:nvPr/>
        </p:nvGrpSpPr>
        <p:grpSpPr>
          <a:xfrm>
            <a:off x="4535996" y="2156301"/>
            <a:ext cx="6589865" cy="4026026"/>
            <a:chOff x="4535996" y="2156301"/>
            <a:chExt cx="6589865" cy="4026026"/>
          </a:xfrm>
        </p:grpSpPr>
        <p:pic>
          <p:nvPicPr>
            <p:cNvPr id="15" name="Picture 14">
              <a:extLst>
                <a:ext uri="{FF2B5EF4-FFF2-40B4-BE49-F238E27FC236}">
                  <a16:creationId xmlns:a16="http://schemas.microsoft.com/office/drawing/2014/main" id="{155CCC25-DF56-3A90-DA75-379676F34318}"/>
                </a:ext>
              </a:extLst>
            </p:cNvPr>
            <p:cNvPicPr>
              <a:picLocks noChangeAspect="1"/>
            </p:cNvPicPr>
            <p:nvPr/>
          </p:nvPicPr>
          <p:blipFill>
            <a:blip r:embed="rId7"/>
            <a:stretch>
              <a:fillRect/>
            </a:stretch>
          </p:blipFill>
          <p:spPr>
            <a:xfrm>
              <a:off x="4535996" y="2156301"/>
              <a:ext cx="6589865" cy="4026026"/>
            </a:xfrm>
            <a:prstGeom prst="rect">
              <a:avLst/>
            </a:prstGeom>
            <a:ln>
              <a:solidFill>
                <a:schemeClr val="accent1"/>
              </a:solidFill>
            </a:ln>
          </p:spPr>
        </p:pic>
        <p:sp>
          <p:nvSpPr>
            <p:cNvPr id="2" name="Rectangle 1">
              <a:extLst>
                <a:ext uri="{FF2B5EF4-FFF2-40B4-BE49-F238E27FC236}">
                  <a16:creationId xmlns:a16="http://schemas.microsoft.com/office/drawing/2014/main" id="{DFECEA50-C147-7A6F-834C-FB338A4F3ED7}"/>
                </a:ext>
              </a:extLst>
            </p:cNvPr>
            <p:cNvSpPr/>
            <p:nvPr/>
          </p:nvSpPr>
          <p:spPr>
            <a:xfrm>
              <a:off x="4555874" y="2276061"/>
              <a:ext cx="169281" cy="3836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 name="Rectangle 2">
              <a:extLst>
                <a:ext uri="{FF2B5EF4-FFF2-40B4-BE49-F238E27FC236}">
                  <a16:creationId xmlns:a16="http://schemas.microsoft.com/office/drawing/2014/main" id="{489134E3-DF0E-1889-6FEA-7AA32A0417CF}"/>
                </a:ext>
              </a:extLst>
            </p:cNvPr>
            <p:cNvSpPr/>
            <p:nvPr/>
          </p:nvSpPr>
          <p:spPr>
            <a:xfrm>
              <a:off x="10948140" y="2276061"/>
              <a:ext cx="169281" cy="3836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13" name="Straight Connector 12">
              <a:extLst>
                <a:ext uri="{FF2B5EF4-FFF2-40B4-BE49-F238E27FC236}">
                  <a16:creationId xmlns:a16="http://schemas.microsoft.com/office/drawing/2014/main" id="{1E2A0511-B4BE-3BA9-3B2B-A3D74944A458}"/>
                </a:ext>
              </a:extLst>
            </p:cNvPr>
            <p:cNvCxnSpPr>
              <a:cxnSpLocks/>
            </p:cNvCxnSpPr>
            <p:nvPr/>
          </p:nvCxnSpPr>
          <p:spPr>
            <a:xfrm>
              <a:off x="7609890" y="2887131"/>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C1A2B3-85F7-FE01-36C4-AA9C9AC9E758}"/>
                </a:ext>
              </a:extLst>
            </p:cNvPr>
            <p:cNvCxnSpPr>
              <a:cxnSpLocks/>
            </p:cNvCxnSpPr>
            <p:nvPr/>
          </p:nvCxnSpPr>
          <p:spPr>
            <a:xfrm>
              <a:off x="7639708" y="5570036"/>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9209F3-6BFA-6BAF-F76D-22D985CF5BC2}"/>
                </a:ext>
              </a:extLst>
            </p:cNvPr>
            <p:cNvCxnSpPr>
              <a:cxnSpLocks/>
            </p:cNvCxnSpPr>
            <p:nvPr/>
          </p:nvCxnSpPr>
          <p:spPr>
            <a:xfrm>
              <a:off x="6304551" y="4573470"/>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A60BCB-B7A5-DE44-3246-30C40B5D328B}"/>
                </a:ext>
              </a:extLst>
            </p:cNvPr>
            <p:cNvCxnSpPr>
              <a:cxnSpLocks/>
            </p:cNvCxnSpPr>
            <p:nvPr/>
          </p:nvCxnSpPr>
          <p:spPr>
            <a:xfrm>
              <a:off x="9728618" y="3656419"/>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8" name="Group 17" descr="A key with three labels in dark blue text: “Crabs and direction,” “Student,” and “Boundary markers,” with the last label followed by six short black dashes.">
            <a:extLst>
              <a:ext uri="{FF2B5EF4-FFF2-40B4-BE49-F238E27FC236}">
                <a16:creationId xmlns:a16="http://schemas.microsoft.com/office/drawing/2014/main" id="{F4F2753E-F650-D2E2-58A4-E4FBDA7E7302}"/>
              </a:ext>
            </a:extLst>
          </p:cNvPr>
          <p:cNvGrpSpPr/>
          <p:nvPr/>
        </p:nvGrpSpPr>
        <p:grpSpPr>
          <a:xfrm>
            <a:off x="651289" y="3044834"/>
            <a:ext cx="3081403" cy="2060876"/>
            <a:chOff x="651289" y="3044834"/>
            <a:chExt cx="3081403" cy="2060876"/>
          </a:xfrm>
        </p:grpSpPr>
        <p:grpSp>
          <p:nvGrpSpPr>
            <p:cNvPr id="10" name="Group 9">
              <a:extLst>
                <a:ext uri="{FF2B5EF4-FFF2-40B4-BE49-F238E27FC236}">
                  <a16:creationId xmlns:a16="http://schemas.microsoft.com/office/drawing/2014/main" id="{F4837712-FC17-0757-BED5-87F9F1625C12}"/>
                </a:ext>
              </a:extLst>
            </p:cNvPr>
            <p:cNvGrpSpPr/>
            <p:nvPr/>
          </p:nvGrpSpPr>
          <p:grpSpPr>
            <a:xfrm>
              <a:off x="651289" y="3044834"/>
              <a:ext cx="3081403" cy="2060876"/>
              <a:chOff x="1921958" y="2110291"/>
              <a:chExt cx="3081403" cy="2060876"/>
            </a:xfrm>
          </p:grpSpPr>
          <p:sp>
            <p:nvSpPr>
              <p:cNvPr id="14" name="Rectangle 13">
                <a:extLst>
                  <a:ext uri="{FF2B5EF4-FFF2-40B4-BE49-F238E27FC236}">
                    <a16:creationId xmlns:a16="http://schemas.microsoft.com/office/drawing/2014/main" id="{5D7E5A34-7DBF-10F6-F91C-E1664347E801}"/>
                  </a:ext>
                </a:extLst>
              </p:cNvPr>
              <p:cNvSpPr/>
              <p:nvPr/>
            </p:nvSpPr>
            <p:spPr>
              <a:xfrm>
                <a:off x="1921958" y="2110291"/>
                <a:ext cx="3081403" cy="2060876"/>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Crabs and direction</a:t>
                </a:r>
              </a:p>
              <a:p>
                <a:pPr marL="72000" algn="ctr"/>
                <a:endParaRPr lang="en-AU" b="1" dirty="0">
                  <a:solidFill>
                    <a:schemeClr val="bg1"/>
                  </a:solidFill>
                </a:endParaRPr>
              </a:p>
              <a:p>
                <a:pPr marL="72000"/>
                <a:r>
                  <a:rPr lang="en-AU" b="1" dirty="0">
                    <a:solidFill>
                      <a:srgbClr val="002664"/>
                    </a:solidFill>
                  </a:rPr>
                  <a:t>Student </a:t>
                </a:r>
              </a:p>
              <a:p>
                <a:pPr marL="72000"/>
                <a:endParaRPr lang="en-AU" b="1" dirty="0">
                  <a:solidFill>
                    <a:srgbClr val="002664"/>
                  </a:solidFill>
                </a:endParaRPr>
              </a:p>
              <a:p>
                <a:pPr marL="72000"/>
                <a:r>
                  <a:rPr lang="en-AU" b="1" dirty="0">
                    <a:solidFill>
                      <a:srgbClr val="002664"/>
                    </a:solidFill>
                  </a:rPr>
                  <a:t>Boundary markers  - - - - - -</a:t>
                </a:r>
              </a:p>
            </p:txBody>
          </p:sp>
          <p:sp>
            <p:nvSpPr>
              <p:cNvPr id="19" name="Oval 18">
                <a:extLst>
                  <a:ext uri="{FF2B5EF4-FFF2-40B4-BE49-F238E27FC236}">
                    <a16:creationId xmlns:a16="http://schemas.microsoft.com/office/drawing/2014/main" id="{46164E8A-A8FE-6FFB-1848-6E548F092D54}"/>
                  </a:ext>
                </a:extLst>
              </p:cNvPr>
              <p:cNvSpPr/>
              <p:nvPr/>
            </p:nvSpPr>
            <p:spPr>
              <a:xfrm>
                <a:off x="3023754" y="3234771"/>
                <a:ext cx="274500" cy="3057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11" name="Oval 10">
              <a:extLst>
                <a:ext uri="{FF2B5EF4-FFF2-40B4-BE49-F238E27FC236}">
                  <a16:creationId xmlns:a16="http://schemas.microsoft.com/office/drawing/2014/main" id="{1D70C40E-64B9-FB98-DA98-8796F8B0AE83}"/>
                </a:ext>
              </a:extLst>
            </p:cNvPr>
            <p:cNvSpPr/>
            <p:nvPr/>
          </p:nvSpPr>
          <p:spPr>
            <a:xfrm>
              <a:off x="2985739" y="3571798"/>
              <a:ext cx="274500" cy="3057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12" name="Straight Arrow Connector 11">
              <a:extLst>
                <a:ext uri="{FF2B5EF4-FFF2-40B4-BE49-F238E27FC236}">
                  <a16:creationId xmlns:a16="http://schemas.microsoft.com/office/drawing/2014/main" id="{CB46CE53-6080-7C4E-5F7A-B470776B4BD0}"/>
                </a:ext>
              </a:extLst>
            </p:cNvPr>
            <p:cNvCxnSpPr>
              <a:cxnSpLocks/>
            </p:cNvCxnSpPr>
            <p:nvPr/>
          </p:nvCxnSpPr>
          <p:spPr>
            <a:xfrm>
              <a:off x="2753140" y="3727038"/>
              <a:ext cx="745435" cy="0"/>
            </a:xfrm>
            <a:prstGeom prst="straightConnector1">
              <a:avLst/>
            </a:prstGeom>
            <a:ln w="28575">
              <a:solidFill>
                <a:srgbClr val="00266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D6E257-FDFE-1C74-6957-80F1592F20E1}"/>
                </a:ext>
              </a:extLst>
            </p:cNvPr>
            <p:cNvCxnSpPr>
              <a:cxnSpLocks/>
            </p:cNvCxnSpPr>
            <p:nvPr/>
          </p:nvCxnSpPr>
          <p:spPr>
            <a:xfrm>
              <a:off x="3014580" y="3619078"/>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1828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2D97BEE4-5C23-168F-8170-B2618D59FC73}"/>
            </a:ext>
          </a:extLst>
        </p:cNvPr>
        <p:cNvGrpSpPr/>
        <p:nvPr/>
      </p:nvGrpSpPr>
      <p:grpSpPr>
        <a:xfrm>
          <a:off x="0" y="0"/>
          <a:ext cx="0" cy="0"/>
          <a:chOff x="0" y="0"/>
          <a:chExt cx="0" cy="0"/>
        </a:xfrm>
      </p:grpSpPr>
      <p:grpSp>
        <p:nvGrpSpPr>
          <p:cNvPr id="7" name="Group 6" descr="An icon indicating a teacher slide.">
            <a:extLst>
              <a:ext uri="{FF2B5EF4-FFF2-40B4-BE49-F238E27FC236}">
                <a16:creationId xmlns:a16="http://schemas.microsoft.com/office/drawing/2014/main" id="{C578D10A-33D4-F334-7DBD-5929C672F5AD}"/>
              </a:ext>
            </a:extLst>
          </p:cNvPr>
          <p:cNvGrpSpPr/>
          <p:nvPr/>
        </p:nvGrpSpPr>
        <p:grpSpPr>
          <a:xfrm>
            <a:off x="11061563" y="119005"/>
            <a:ext cx="960203" cy="933093"/>
            <a:chOff x="11061563" y="109480"/>
            <a:chExt cx="960203" cy="933093"/>
          </a:xfrm>
        </p:grpSpPr>
        <p:pic>
          <p:nvPicPr>
            <p:cNvPr id="11" name="Picture 10">
              <a:extLst>
                <a:ext uri="{FF2B5EF4-FFF2-40B4-BE49-F238E27FC236}">
                  <a16:creationId xmlns:a16="http://schemas.microsoft.com/office/drawing/2014/main" id="{B7E3DAE2-1CEE-2EB3-D0CC-97C21E2DE4EE}"/>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2" name="Picture 11" descr="A red circle with a person pointing at a board. This indicates the slide is for teachers">
              <a:extLst>
                <a:ext uri="{FF2B5EF4-FFF2-40B4-BE49-F238E27FC236}">
                  <a16:creationId xmlns:a16="http://schemas.microsoft.com/office/drawing/2014/main" id="{BBE0E3E3-3193-56E1-94CF-C9B400CC5164}"/>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5" name="Rectangle 4">
            <a:extLst>
              <a:ext uri="{FF2B5EF4-FFF2-40B4-BE49-F238E27FC236}">
                <a16:creationId xmlns:a16="http://schemas.microsoft.com/office/drawing/2014/main" id="{E4454549-9F82-6249-4A4F-9786B470EDD3}"/>
              </a:ext>
            </a:extLst>
          </p:cNvPr>
          <p:cNvSpPr>
            <a:spLocks noChangeArrowheads="1"/>
          </p:cNvSpPr>
          <p:nvPr/>
        </p:nvSpPr>
        <p:spPr bwMode="auto">
          <a:xfrm>
            <a:off x="316808" y="1661045"/>
            <a:ext cx="7211554" cy="600092"/>
          </a:xfrm>
          <a:prstGeom prst="rect">
            <a:avLst/>
          </a:prstGeom>
          <a:solidFill>
            <a:srgbClr val="E8F9FF"/>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AU" altLang="en-US" sz="1200" b="1" dirty="0">
                <a:solidFill>
                  <a:srgbClr val="002060"/>
                </a:solidFill>
                <a:latin typeface="Public Sans Light"/>
                <a:cs typeface="Arial" panose="020B0604020202020204" pitchFamily="34" charset="0"/>
              </a:rPr>
              <a:t>Students dodge and evade being tagged by other students to make it to the other side of the playing space. </a:t>
            </a:r>
            <a:endParaRPr lang="en-US" altLang="en-US" sz="1200" b="1" dirty="0">
              <a:solidFill>
                <a:srgbClr val="002060"/>
              </a:solidFill>
              <a:latin typeface="Public Sans Light"/>
              <a:cs typeface="Arial" panose="020B0604020202020204" pitchFamily="34" charset="0"/>
            </a:endParaRPr>
          </a:p>
        </p:txBody>
      </p:sp>
      <p:sp>
        <p:nvSpPr>
          <p:cNvPr id="16" name="TextBox 15">
            <a:extLst>
              <a:ext uri="{FF2B5EF4-FFF2-40B4-BE49-F238E27FC236}">
                <a16:creationId xmlns:a16="http://schemas.microsoft.com/office/drawing/2014/main" id="{57286AE8-7B0E-F8F4-15C8-2EE0605741A3}"/>
              </a:ext>
            </a:extLst>
          </p:cNvPr>
          <p:cNvSpPr txBox="1"/>
          <p:nvPr/>
        </p:nvSpPr>
        <p:spPr>
          <a:xfrm>
            <a:off x="410018" y="1383539"/>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Game 3: </a:t>
            </a: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Ant</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Tag </a:t>
            </a:r>
          </a:p>
        </p:txBody>
      </p:sp>
      <p:sp>
        <p:nvSpPr>
          <p:cNvPr id="20" name="TextBox 19">
            <a:extLst>
              <a:ext uri="{FF2B5EF4-FFF2-40B4-BE49-F238E27FC236}">
                <a16:creationId xmlns:a16="http://schemas.microsoft.com/office/drawing/2014/main" id="{E1257AAB-A08A-C6AD-5358-C72313D6EF51}"/>
              </a:ext>
            </a:extLst>
          </p:cNvPr>
          <p:cNvSpPr txBox="1"/>
          <p:nvPr/>
        </p:nvSpPr>
        <p:spPr>
          <a:xfrm>
            <a:off x="404890" y="2185897"/>
            <a:ext cx="7282600" cy="4093428"/>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Game instructions </a:t>
            </a:r>
          </a:p>
          <a:p>
            <a:pPr marL="350838"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Set up a rectangular playing space approximately 15 metres by 10 metres.</a:t>
            </a:r>
          </a:p>
          <a:p>
            <a:pPr marL="350838"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One student is the ‘</a:t>
            </a:r>
            <a:r>
              <a:rPr lang="en-AU" altLang="en-US" sz="1200" dirty="0">
                <a:solidFill>
                  <a:srgbClr val="22272B"/>
                </a:solidFill>
                <a:latin typeface="Public Sans Light"/>
                <a:ea typeface="Arial" panose="020B0604020202020204" pitchFamily="34" charset="0"/>
                <a:cs typeface="Arial" panose="020B0604020202020204" pitchFamily="34" charset="0"/>
              </a:rPr>
              <a:t>Queen ant</a:t>
            </a: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 who starts in the middle of the area. </a:t>
            </a:r>
            <a:r>
              <a:rPr lang="en-AU" altLang="en-US" sz="1200" dirty="0">
                <a:solidFill>
                  <a:srgbClr val="22272B"/>
                </a:solidFill>
                <a:latin typeface="Public Sans Light"/>
                <a:ea typeface="Arial" panose="020B0604020202020204" pitchFamily="34" charset="0"/>
                <a:cs typeface="Arial" panose="020B0604020202020204" pitchFamily="34" charset="0"/>
              </a:rPr>
              <a:t>The ‘Queen ant’</a:t>
            </a: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 can run freely in the playing space.</a:t>
            </a:r>
          </a:p>
          <a:p>
            <a:pPr marL="350838"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The other students line up on one side of the playing area. They are the ‘</a:t>
            </a:r>
            <a:r>
              <a:rPr lang="en-AU" altLang="en-US" sz="1200" dirty="0">
                <a:solidFill>
                  <a:srgbClr val="22272B"/>
                </a:solidFill>
                <a:latin typeface="Public Sans Light"/>
                <a:ea typeface="Arial" panose="020B0604020202020204" pitchFamily="34" charset="0"/>
                <a:cs typeface="Arial" panose="020B0604020202020204" pitchFamily="34" charset="0"/>
              </a:rPr>
              <a:t>ants</a:t>
            </a:r>
            <a:r>
              <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rPr>
              <a:t>’.</a:t>
            </a:r>
            <a:endPar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endParaRPr>
          </a:p>
          <a:p>
            <a:pPr marL="350838"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The </a:t>
            </a:r>
            <a:r>
              <a:rPr lang="en-AU" altLang="en-US" sz="1200" dirty="0">
                <a:latin typeface="Public Sans Light"/>
                <a:ea typeface="Arial" panose="020B0604020202020204" pitchFamily="34" charset="0"/>
                <a:cs typeface="Arial" panose="020B0604020202020204" pitchFamily="34" charset="0"/>
              </a:rPr>
              <a:t>Queen</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 calls out ‘R</a:t>
            </a:r>
            <a:r>
              <a:rPr lang="en-AU" altLang="en-US" sz="1200" dirty="0">
                <a:latin typeface="Public Sans Light"/>
                <a:ea typeface="Arial" panose="020B0604020202020204" pitchFamily="34" charset="0"/>
                <a:cs typeface="Arial" panose="020B0604020202020204" pitchFamily="34" charset="0"/>
              </a:rPr>
              <a:t>un, little ants</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 which signals the beginning of the game. The </a:t>
            </a:r>
            <a:r>
              <a:rPr lang="en-AU" altLang="en-US" sz="1200" dirty="0">
                <a:latin typeface="Public Sans Light"/>
                <a:ea typeface="Arial" panose="020B0604020202020204" pitchFamily="34" charset="0"/>
                <a:cs typeface="Arial" panose="020B0604020202020204" pitchFamily="34" charset="0"/>
              </a:rPr>
              <a:t>ants</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 run and dodge the </a:t>
            </a:r>
            <a:r>
              <a:rPr lang="en-AU" altLang="en-US" sz="1200" dirty="0">
                <a:latin typeface="Public Sans Light"/>
                <a:ea typeface="Arial" panose="020B0604020202020204" pitchFamily="34" charset="0"/>
                <a:cs typeface="Arial" panose="020B0604020202020204" pitchFamily="34" charset="0"/>
              </a:rPr>
              <a:t>Queen</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 making their way to the other side of the playing area.</a:t>
            </a:r>
          </a:p>
          <a:p>
            <a:pPr marL="350838"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Tagged students hold hands with </a:t>
            </a:r>
            <a:r>
              <a:rPr lang="en-AU" altLang="en-US" sz="1200" dirty="0">
                <a:latin typeface="Public Sans Light"/>
                <a:ea typeface="Arial" panose="020B0604020202020204" pitchFamily="34" charset="0"/>
                <a:cs typeface="Arial" panose="020B0604020202020204" pitchFamily="34" charset="0"/>
              </a:rPr>
              <a:t>the Queen</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 until there are 4 students holding hands. Then the </a:t>
            </a:r>
            <a:r>
              <a:rPr lang="en-AU" altLang="en-US" sz="1200" dirty="0">
                <a:latin typeface="Public Sans Light"/>
                <a:ea typeface="Arial" panose="020B0604020202020204" pitchFamily="34" charset="0"/>
                <a:cs typeface="Arial" panose="020B0604020202020204" pitchFamily="34" charset="0"/>
              </a:rPr>
              <a:t>chain</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 can break </a:t>
            </a:r>
            <a:r>
              <a:rPr lang="en-AU" altLang="en-US" sz="1200" dirty="0">
                <a:latin typeface="Public Sans Light"/>
                <a:ea typeface="Arial" panose="020B0604020202020204" pitchFamily="34" charset="0"/>
                <a:cs typeface="Arial" panose="020B0604020202020204" pitchFamily="34" charset="0"/>
              </a:rPr>
              <a:t>in half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and each </a:t>
            </a:r>
            <a:r>
              <a:rPr lang="en-AU" altLang="en-US" sz="1200" dirty="0">
                <a:latin typeface="Public Sans Light"/>
                <a:ea typeface="Arial" panose="020B0604020202020204" pitchFamily="34" charset="0"/>
                <a:cs typeface="Arial" panose="020B0604020202020204" pitchFamily="34" charset="0"/>
              </a:rPr>
              <a:t>pair of ants</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 tries to tag other </a:t>
            </a:r>
            <a:r>
              <a:rPr lang="en-AU" altLang="en-US" sz="1200" dirty="0">
                <a:latin typeface="Public Sans Light"/>
                <a:ea typeface="Arial" panose="020B0604020202020204" pitchFamily="34" charset="0"/>
                <a:cs typeface="Arial" panose="020B0604020202020204" pitchFamily="34" charset="0"/>
              </a:rPr>
              <a:t>ants</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 </a:t>
            </a:r>
            <a:endParaRPr kumimoji="0" lang="en-AU" alt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AU"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Options for adjusting the game</a:t>
            </a:r>
          </a:p>
          <a:p>
            <a:pPr marL="354013"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AU" altLang="en-US" sz="1200" dirty="0">
                <a:latin typeface="Public Sans Light"/>
                <a:ea typeface="Calibri" panose="020F0502020204030204" pitchFamily="34" charset="0"/>
                <a:cs typeface="Arial" panose="020B0604020202020204" pitchFamily="34" charset="0"/>
              </a:rPr>
              <a:t>V</a:t>
            </a:r>
            <a:r>
              <a:rPr kumimoji="0" lang="en-AU" altLang="en-US" sz="1200" b="0" i="0" u="none" strike="noStrike" kern="1200" cap="none" spc="0" normalizeH="0" baseline="0" noProof="0" dirty="0" err="1">
                <a:ln>
                  <a:noFill/>
                </a:ln>
                <a:effectLst/>
                <a:uLnTx/>
                <a:uFillTx/>
                <a:latin typeface="Public Sans Light"/>
                <a:ea typeface="Calibri" panose="020F0502020204030204" pitchFamily="34" charset="0"/>
                <a:cs typeface="Arial" panose="020B0604020202020204" pitchFamily="34" charset="0"/>
              </a:rPr>
              <a:t>ary</a:t>
            </a:r>
            <a:r>
              <a:rPr kumimoji="0" lang="en-AU" altLang="en-US" sz="1200" b="0" i="0" u="none" strike="noStrike" kern="1200" cap="none" spc="0" normalizeH="0" baseline="0" noProof="0" dirty="0">
                <a:ln>
                  <a:noFill/>
                </a:ln>
                <a:effectLst/>
                <a:uLnTx/>
                <a:uFillTx/>
                <a:latin typeface="Public Sans Light"/>
                <a:ea typeface="Calibri" panose="020F0502020204030204" pitchFamily="34" charset="0"/>
                <a:cs typeface="Arial" panose="020B0604020202020204" pitchFamily="34" charset="0"/>
              </a:rPr>
              <a:t> the size of the playing area and the number of </a:t>
            </a:r>
            <a:r>
              <a:rPr lang="en-AU" altLang="en-US" sz="1200" dirty="0">
                <a:latin typeface="Public Sans Light"/>
                <a:ea typeface="Calibri" panose="020F0502020204030204" pitchFamily="34" charset="0"/>
                <a:cs typeface="Arial" panose="020B0604020202020204" pitchFamily="34" charset="0"/>
              </a:rPr>
              <a:t>Queen ants</a:t>
            </a:r>
            <a:r>
              <a:rPr kumimoji="0" lang="en-AU" altLang="en-US" sz="1200" b="0" i="0" u="none" strike="noStrike" kern="1200" cap="none" spc="0" normalizeH="0" baseline="0" noProof="0" dirty="0">
                <a:ln>
                  <a:noFill/>
                </a:ln>
                <a:effectLst/>
                <a:uLnTx/>
                <a:uFillTx/>
                <a:latin typeface="Public Sans Light"/>
                <a:ea typeface="Calibri" panose="020F0502020204030204" pitchFamily="34" charset="0"/>
                <a:cs typeface="Arial" panose="020B0604020202020204" pitchFamily="34" charset="0"/>
              </a:rPr>
              <a:t> to begin with.</a:t>
            </a:r>
            <a:endParaRPr lang="en-AU" altLang="en-US" sz="1200" dirty="0">
              <a:latin typeface="Public Sans Light"/>
              <a:ea typeface="Calibri" panose="020F0502020204030204" pitchFamily="34" charset="0"/>
              <a:cs typeface="Arial" panose="020B0604020202020204" pitchFamily="34" charset="0"/>
            </a:endParaRPr>
          </a:p>
          <a:p>
            <a:pPr marL="354013" marR="0" lvl="0" indent="-171450" algn="l" defTabSz="914400" rtl="0" eaLnBrk="0" fontAlgn="base" latinLnBrk="0" hangingPunct="0">
              <a:lnSpc>
                <a:spcPct val="100000"/>
              </a:lnSpc>
              <a:spcBef>
                <a:spcPct val="0"/>
              </a:spcBef>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Public Sans Light"/>
                <a:ea typeface="Calibri" panose="020F0502020204030204" pitchFamily="34" charset="0"/>
                <a:cs typeface="Arial" panose="020B0604020202020204" pitchFamily="34" charset="0"/>
              </a:rPr>
              <a:t>Different locomotor actions</a:t>
            </a:r>
            <a:r>
              <a:rPr lang="en-AU" altLang="en-US" sz="1200" dirty="0">
                <a:latin typeface="Public Sans Light"/>
                <a:ea typeface="Calibri" panose="020F0502020204030204" pitchFamily="34" charset="0"/>
                <a:cs typeface="Arial" panose="020B0604020202020204" pitchFamily="34" charset="0"/>
              </a:rPr>
              <a:t> can be used by the Queen ants and the ants e.g. skip, powerwalk, side gallop, hop.</a:t>
            </a:r>
          </a:p>
          <a:p>
            <a:pPr marL="182563" marR="25400"/>
            <a:endParaRPr lang="en-AU" sz="1200" dirty="0">
              <a:latin typeface="Public Sans Light"/>
              <a:ea typeface="Arial" panose="020B0604020202020204" pitchFamily="34" charset="0"/>
              <a:cs typeface="Arial"/>
            </a:endParaRPr>
          </a:p>
          <a:p>
            <a:pPr marL="182563" marR="25400"/>
            <a:r>
              <a:rPr lang="en-AU" sz="1200" dirty="0">
                <a:latin typeface="Public Sans Light"/>
                <a:ea typeface="Arial" panose="020B0604020202020204" pitchFamily="34" charset="0"/>
                <a:cs typeface="Arial"/>
              </a:rPr>
              <a:t>Teachers can apply </a:t>
            </a:r>
            <a:r>
              <a:rPr lang="en-AU" sz="1200" dirty="0">
                <a:solidFill>
                  <a:srgbClr val="002664"/>
                </a:solidFill>
                <a:latin typeface="Public Sans Ligh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djustments</a:t>
            </a:r>
            <a:r>
              <a:rPr lang="en-AU" sz="1200" dirty="0">
                <a:effectLst/>
                <a:latin typeface="Public Sans Light"/>
                <a:ea typeface="Arial" panose="020B0604020202020204" pitchFamily="34" charset="0"/>
                <a:cs typeface="Arial"/>
              </a:rPr>
              <a:t> to support the development of the dodge. </a:t>
            </a:r>
            <a:r>
              <a:rPr lang="en-AU" sz="1200" dirty="0">
                <a:latin typeface="+mj-lt"/>
              </a:rPr>
              <a:t>Teachers can use the fundamental movement skills content in combination with </a:t>
            </a:r>
            <a:r>
              <a:rPr lang="en-AU" sz="1200" dirty="0">
                <a:solidFill>
                  <a:srgbClr val="002664"/>
                </a:solidFill>
                <a:latin typeface="+mj-lt"/>
                <a:hlinkClick r:id="rId6">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182563" marR="25400"/>
            <a:endParaRPr kumimoji="0" lang="en-US" altLang="en-US" sz="1200" b="1" i="0" u="none" strike="noStrike" kern="1200" cap="none" spc="0" normalizeH="0" baseline="0" noProof="0" dirty="0">
              <a:ln>
                <a:noFill/>
              </a:ln>
              <a:solidFill>
                <a:srgbClr val="002060"/>
              </a:solidFill>
              <a:effectLst/>
              <a:uLnTx/>
              <a:uFillTx/>
              <a:latin typeface="Public Sans Ligh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Public Sans Light"/>
                <a:ea typeface="Calibri" panose="020F0502020204030204" pitchFamily="34" charset="0"/>
                <a:cs typeface="Arial" panose="020B0604020202020204" pitchFamily="34" charset="0"/>
              </a:rPr>
              <a:t>Suggested vocabulary: </a:t>
            </a:r>
            <a:r>
              <a:rPr kumimoji="0" lang="en-AU"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dodge, direction, stable</a:t>
            </a:r>
            <a:endParaRPr lang="en-AU" altLang="en-US" sz="1200" dirty="0">
              <a:solidFill>
                <a:srgbClr val="22272B"/>
              </a:solidFill>
              <a:latin typeface="Public Sans Ligh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Equipment per group: </a:t>
            </a:r>
            <a:r>
              <a:rPr kumimoji="0" lang="en-US"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cones</a:t>
            </a:r>
          </a:p>
        </p:txBody>
      </p:sp>
      <p:sp>
        <p:nvSpPr>
          <p:cNvPr id="2" name="TextBox 1">
            <a:extLst>
              <a:ext uri="{FF2B5EF4-FFF2-40B4-BE49-F238E27FC236}">
                <a16:creationId xmlns:a16="http://schemas.microsoft.com/office/drawing/2014/main" id="{618A7C92-9B68-150B-5D77-5F5578A72436}"/>
              </a:ext>
            </a:extLst>
          </p:cNvPr>
          <p:cNvSpPr txBox="1"/>
          <p:nvPr/>
        </p:nvSpPr>
        <p:spPr>
          <a:xfrm>
            <a:off x="337957" y="285860"/>
            <a:ext cx="110370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1 – Term 8</a:t>
            </a:r>
            <a:endParaRPr kumimoji="0" lang="en-AU" sz="1200" b="0" i="0" u="none" strike="noStrike" kern="1200" cap="none" spc="0" normalizeH="0" baseline="0" noProof="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2AF954E0-ED88-4591-D5EA-F12358F4DD5B}"/>
              </a:ext>
            </a:extLst>
          </p:cNvPr>
          <p:cNvSpPr/>
          <p:nvPr/>
        </p:nvSpPr>
        <p:spPr>
          <a:xfrm>
            <a:off x="347331" y="752502"/>
            <a:ext cx="10720000" cy="481909"/>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marR="0" lvl="0" algn="l" defTabSz="914400"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664"/>
                </a:solidFill>
                <a:effectLst/>
                <a:uLnTx/>
                <a:uFillTx/>
                <a:latin typeface="Public Sans Light"/>
                <a:ea typeface="+mn-ea"/>
                <a:cs typeface="+mn-cs"/>
              </a:rPr>
              <a:t>Dodge, pushing from the outside foot </a:t>
            </a:r>
          </a:p>
          <a:p>
            <a:pPr marL="180975" marR="0" lvl="0" algn="l" defTabSz="914400" rtl="0" eaLnBrk="1" fontAlgn="auto" latinLnBrk="0" hangingPunct="1">
              <a:lnSpc>
                <a:spcPct val="15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2664"/>
                </a:solidFill>
                <a:effectLst/>
                <a:uLnTx/>
                <a:uFillTx/>
                <a:latin typeface="Public Sans Light"/>
                <a:ea typeface="+mn-ea"/>
                <a:cs typeface="+mn-cs"/>
              </a:rPr>
              <a:t>  </a:t>
            </a:r>
          </a:p>
        </p:txBody>
      </p:sp>
      <p:sp>
        <p:nvSpPr>
          <p:cNvPr id="17" name="Rectangle: Rounded Corners 16">
            <a:extLst>
              <a:ext uri="{FF2B5EF4-FFF2-40B4-BE49-F238E27FC236}">
                <a16:creationId xmlns:a16="http://schemas.microsoft.com/office/drawing/2014/main" id="{BEAD2CDB-C3EE-8730-EB15-5DDAC2529E1D}"/>
              </a:ext>
            </a:extLst>
          </p:cNvPr>
          <p:cNvSpPr/>
          <p:nvPr/>
        </p:nvSpPr>
        <p:spPr>
          <a:xfrm>
            <a:off x="7940452" y="1371771"/>
            <a:ext cx="4106857" cy="5051457"/>
          </a:xfrm>
          <a:prstGeom prst="roundRect">
            <a:avLst>
              <a:gd name="adj" fmla="val 4059"/>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8" name="Rectangle: Rounded Corners 17">
            <a:extLst>
              <a:ext uri="{FF2B5EF4-FFF2-40B4-BE49-F238E27FC236}">
                <a16:creationId xmlns:a16="http://schemas.microsoft.com/office/drawing/2014/main" id="{1946004A-E574-6FD8-2651-E18E28A7FA21}"/>
              </a:ext>
            </a:extLst>
          </p:cNvPr>
          <p:cNvSpPr/>
          <p:nvPr/>
        </p:nvSpPr>
        <p:spPr>
          <a:xfrm>
            <a:off x="282583" y="1350327"/>
            <a:ext cx="7480481" cy="5072901"/>
          </a:xfrm>
          <a:prstGeom prst="roundRect">
            <a:avLst>
              <a:gd name="adj" fmla="val 6132"/>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26" name="Picture 25" descr="The grass icon indicates that the activity can be played on a soft surface. &#10;">
            <a:extLst>
              <a:ext uri="{FF2B5EF4-FFF2-40B4-BE49-F238E27FC236}">
                <a16:creationId xmlns:a16="http://schemas.microsoft.com/office/drawing/2014/main" id="{6F4394D3-6613-6BE7-3F62-42708A951544}"/>
              </a:ext>
            </a:extLst>
          </p:cNvPr>
          <p:cNvPicPr>
            <a:picLocks noChangeAspect="1"/>
          </p:cNvPicPr>
          <p:nvPr/>
        </p:nvPicPr>
        <p:blipFill>
          <a:blip r:embed="rId7">
            <a:duotone>
              <a:prstClr val="black"/>
              <a:srgbClr val="00B050">
                <a:tint val="45000"/>
                <a:satMod val="400000"/>
              </a:srgbClr>
            </a:duotone>
            <a:extLst>
              <a:ext uri="{BEBA8EAE-BF5A-486C-A8C5-ECC9F3942E4B}">
                <a14:imgProps xmlns:a14="http://schemas.microsoft.com/office/drawing/2010/main">
                  <a14:imgLayer r:embed="rId8">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379947" y="1379660"/>
            <a:ext cx="353677" cy="353677"/>
          </a:xfrm>
          <a:prstGeom prst="rect">
            <a:avLst/>
          </a:prstGeom>
          <a:noFill/>
        </p:spPr>
      </p:pic>
      <p:sp>
        <p:nvSpPr>
          <p:cNvPr id="27" name="TextBox 26">
            <a:extLst>
              <a:ext uri="{FF2B5EF4-FFF2-40B4-BE49-F238E27FC236}">
                <a16:creationId xmlns:a16="http://schemas.microsoft.com/office/drawing/2014/main" id="{86CFBEFB-6847-D556-00ED-4D111B6A0DF6}"/>
              </a:ext>
            </a:extLst>
          </p:cNvPr>
          <p:cNvSpPr txBox="1"/>
          <p:nvPr/>
        </p:nvSpPr>
        <p:spPr>
          <a:xfrm>
            <a:off x="8195379" y="4410223"/>
            <a:ext cx="3674542" cy="1889363"/>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Dodge </a:t>
            </a:r>
            <a:endParaRPr kumimoji="0" lang="en-AU"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Body lowered during change of direction or in the direction of travel</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Eyes focus forward</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Changes direction by bending knee and pushing off the outside foot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Change of direction occurs in one step</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Dodge repeated equally well on both sides</a:t>
            </a:r>
          </a:p>
        </p:txBody>
      </p:sp>
      <p:pic>
        <p:nvPicPr>
          <p:cNvPr id="4" name="Picture 3" descr="A person, wearing a hat, leans slightly forward and to the side over a bent knee, bearing the body weight. The opposite leg is straight. Lines and dots connect to show the position of parts of the body.">
            <a:extLst>
              <a:ext uri="{FF2B5EF4-FFF2-40B4-BE49-F238E27FC236}">
                <a16:creationId xmlns:a16="http://schemas.microsoft.com/office/drawing/2014/main" id="{04B582AB-B318-1E10-A2B8-EC8E96881154}"/>
              </a:ext>
            </a:extLst>
          </p:cNvPr>
          <p:cNvPicPr>
            <a:picLocks noChangeAspect="1"/>
          </p:cNvPicPr>
          <p:nvPr/>
        </p:nvPicPr>
        <p:blipFill>
          <a:blip r:embed="rId9">
            <a:extLst>
              <a:ext uri="{28A0092B-C50C-407E-A947-70E740481C1C}">
                <a14:useLocalDpi xmlns:a14="http://schemas.microsoft.com/office/drawing/2010/main" val="0"/>
              </a:ext>
            </a:extLst>
          </a:blip>
          <a:srcRect t="25028"/>
          <a:stretch>
            <a:fillRect/>
          </a:stretch>
        </p:blipFill>
        <p:spPr>
          <a:xfrm>
            <a:off x="8244691" y="1350327"/>
            <a:ext cx="3625230" cy="3013089"/>
          </a:xfrm>
          <a:prstGeom prst="rect">
            <a:avLst/>
          </a:prstGeom>
        </p:spPr>
      </p:pic>
    </p:spTree>
    <p:extLst>
      <p:ext uri="{BB962C8B-B14F-4D97-AF65-F5344CB8AC3E}">
        <p14:creationId xmlns:p14="http://schemas.microsoft.com/office/powerpoint/2010/main" val="10113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09C8CF41-68F6-63F1-374A-7A9AAA82727E}"/>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9D9610E-3699-EC24-6128-A50616946722}"/>
              </a:ext>
            </a:extLst>
          </p:cNvPr>
          <p:cNvSpPr txBox="1"/>
          <p:nvPr/>
        </p:nvSpPr>
        <p:spPr>
          <a:xfrm>
            <a:off x="419690" y="162729"/>
            <a:ext cx="1177231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3600" b="1" dirty="0">
                <a:solidFill>
                  <a:srgbClr val="002060"/>
                </a:solidFill>
                <a:latin typeface="Public Sans Light" pitchFamily="2" charset="0"/>
                <a:ea typeface="Calibri" panose="020F0502020204030204" pitchFamily="34" charset="0"/>
                <a:cs typeface="Arial" panose="020B0604020202020204" pitchFamily="34" charset="0"/>
              </a:rPr>
              <a:t>Fundamental movement skills support all </a:t>
            </a:r>
          </a:p>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3600" b="1" dirty="0">
                <a:solidFill>
                  <a:srgbClr val="002060"/>
                </a:solidFill>
                <a:latin typeface="Public Sans Light" pitchFamily="2" charset="0"/>
                <a:ea typeface="Calibri" panose="020F0502020204030204" pitchFamily="34" charset="0"/>
                <a:cs typeface="Arial" panose="020B0604020202020204" pitchFamily="34" charset="0"/>
              </a:rPr>
              <a:t>students</a:t>
            </a:r>
          </a:p>
        </p:txBody>
      </p:sp>
      <p:grpSp>
        <p:nvGrpSpPr>
          <p:cNvPr id="15" name="Group 14" descr="Icon indicating a teacher slide.">
            <a:extLst>
              <a:ext uri="{FF2B5EF4-FFF2-40B4-BE49-F238E27FC236}">
                <a16:creationId xmlns:a16="http://schemas.microsoft.com/office/drawing/2014/main" id="{FD56462D-8746-4A41-B1C5-270EB4646DC1}"/>
              </a:ext>
            </a:extLst>
          </p:cNvPr>
          <p:cNvGrpSpPr/>
          <p:nvPr/>
        </p:nvGrpSpPr>
        <p:grpSpPr>
          <a:xfrm>
            <a:off x="11061563" y="119005"/>
            <a:ext cx="960203" cy="933093"/>
            <a:chOff x="11061563" y="109480"/>
            <a:chExt cx="960203" cy="933093"/>
          </a:xfrm>
        </p:grpSpPr>
        <p:pic>
          <p:nvPicPr>
            <p:cNvPr id="17" name="Picture 16">
              <a:extLst>
                <a:ext uri="{FF2B5EF4-FFF2-40B4-BE49-F238E27FC236}">
                  <a16:creationId xmlns:a16="http://schemas.microsoft.com/office/drawing/2014/main" id="{BB22DAA7-999B-EF6E-7AE9-08C46B40C2F6}"/>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8" name="Picture 17" descr="A circle with a figure inside it, pointing at a board. This indicates the slide is for teachers&#10;&#10;">
              <a:extLst>
                <a:ext uri="{FF2B5EF4-FFF2-40B4-BE49-F238E27FC236}">
                  <a16:creationId xmlns:a16="http://schemas.microsoft.com/office/drawing/2014/main" id="{895BDC39-C012-9F07-0CAE-2D3A473EC2EF}"/>
                </a:ext>
              </a:extLst>
            </p:cNvPr>
            <p:cNvPicPr>
              <a:picLocks noChangeAspect="1"/>
            </p:cNvPicPr>
            <p:nvPr/>
          </p:nvPicPr>
          <p:blipFill>
            <a:blip r:embed="rId4"/>
            <a:stretch>
              <a:fillRect/>
            </a:stretch>
          </p:blipFill>
          <p:spPr>
            <a:xfrm>
              <a:off x="11154076" y="109480"/>
              <a:ext cx="775178" cy="744153"/>
            </a:xfrm>
            <a:prstGeom prst="rect">
              <a:avLst/>
            </a:prstGeom>
          </p:spPr>
        </p:pic>
      </p:grpSp>
      <p:grpSp>
        <p:nvGrpSpPr>
          <p:cNvPr id="10" name="Group 9">
            <a:extLst>
              <a:ext uri="{FF2B5EF4-FFF2-40B4-BE49-F238E27FC236}">
                <a16:creationId xmlns:a16="http://schemas.microsoft.com/office/drawing/2014/main" id="{E6622C27-8988-93C9-A2A6-203C4DF4C635}"/>
              </a:ext>
            </a:extLst>
          </p:cNvPr>
          <p:cNvGrpSpPr/>
          <p:nvPr/>
        </p:nvGrpSpPr>
        <p:grpSpPr>
          <a:xfrm>
            <a:off x="6305122" y="1333499"/>
            <a:ext cx="5653682" cy="5361772"/>
            <a:chOff x="6305122" y="921122"/>
            <a:chExt cx="5653682" cy="5774149"/>
          </a:xfrm>
        </p:grpSpPr>
        <p:sp>
          <p:nvSpPr>
            <p:cNvPr id="25" name="Rectangle: Rounded Corners 24">
              <a:extLst>
                <a:ext uri="{FF2B5EF4-FFF2-40B4-BE49-F238E27FC236}">
                  <a16:creationId xmlns:a16="http://schemas.microsoft.com/office/drawing/2014/main" id="{0D1D3C1C-2075-93D4-E0B4-DBBFC55F7D00}"/>
                </a:ext>
              </a:extLst>
            </p:cNvPr>
            <p:cNvSpPr/>
            <p:nvPr/>
          </p:nvSpPr>
          <p:spPr>
            <a:xfrm>
              <a:off x="6305122" y="921122"/>
              <a:ext cx="5653682" cy="5774149"/>
            </a:xfrm>
            <a:prstGeom prst="roundRect">
              <a:avLst>
                <a:gd name="adj" fmla="val 5891"/>
              </a:avLst>
            </a:prstGeom>
            <a:noFill/>
            <a:ln w="1905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8" name="TextBox 7">
              <a:extLst>
                <a:ext uri="{FF2B5EF4-FFF2-40B4-BE49-F238E27FC236}">
                  <a16:creationId xmlns:a16="http://schemas.microsoft.com/office/drawing/2014/main" id="{4FEF1053-D04A-1A1C-DE93-01EB66D8C467}"/>
                </a:ext>
              </a:extLst>
            </p:cNvPr>
            <p:cNvSpPr txBox="1"/>
            <p:nvPr/>
          </p:nvSpPr>
          <p:spPr>
            <a:xfrm>
              <a:off x="6553200" y="1038774"/>
              <a:ext cx="5376054" cy="2156759"/>
            </a:xfrm>
            <a:prstGeom prst="rect">
              <a:avLst/>
            </a:prstGeom>
            <a:noFill/>
          </p:spPr>
          <p:txBody>
            <a:bodyPr wrap="square">
              <a:spAutoFit/>
            </a:bodyPr>
            <a:lstStyle/>
            <a:p>
              <a:pPr fontAlgn="base">
                <a:lnSpc>
                  <a:spcPct val="150000"/>
                </a:lnSpc>
                <a:defRPr/>
              </a:pPr>
              <a:r>
                <a:rPr lang="en-AU" altLang="en-US" sz="1200" b="1" dirty="0">
                  <a:solidFill>
                    <a:srgbClr val="002664"/>
                  </a:solidFill>
                  <a:ea typeface="Calibri"/>
                  <a:cs typeface="Arial"/>
                </a:rPr>
                <a:t>Access content points</a:t>
              </a:r>
              <a:br>
                <a:rPr lang="en-AU" altLang="en-US" sz="1200" b="1" dirty="0">
                  <a:solidFill>
                    <a:srgbClr val="002664"/>
                  </a:solidFill>
                  <a:ea typeface="Calibri"/>
                  <a:cs typeface="Arial"/>
                </a:rPr>
              </a:br>
              <a:r>
                <a:rPr lang="en-AU" sz="1200" dirty="0">
                  <a:solidFill>
                    <a:srgbClr val="002060"/>
                  </a:solidFill>
                  <a:latin typeface="Public Sans Light" pitchFamily="2" charset="0"/>
                  <a:cs typeface="Arial" panose="020B0604020202020204" pitchFamily="34" charset="0"/>
                </a:rPr>
                <a:t>Access content points are used to support students with significant intellectual disability who are working towards Early Stage 1 outcomes. Teachers may use the access content points on their own or in conjunction with the Early Stage 1 content when teaching FMS.</a:t>
              </a:r>
            </a:p>
            <a:p>
              <a:pPr fontAlgn="base">
                <a:lnSpc>
                  <a:spcPct val="150000"/>
                </a:lnSpc>
                <a:defRPr/>
              </a:pPr>
              <a:r>
                <a:rPr lang="en-AU" sz="1200" dirty="0">
                  <a:solidFill>
                    <a:srgbClr val="002060"/>
                  </a:solidFill>
                  <a:latin typeface="Public Sans Light" pitchFamily="2" charset="0"/>
                  <a:cs typeface="Arial" panose="020B0604020202020204" pitchFamily="34" charset="0"/>
                </a:rPr>
                <a:t>All decisions about curriculum options for students with disability should be made in the </a:t>
              </a:r>
              <a:r>
                <a:rPr lang="en-AU" sz="1200" dirty="0">
                  <a:solidFill>
                    <a:srgbClr val="002664"/>
                  </a:solidFill>
                  <a:latin typeface="Public Sans Light" pitchFamily="2" charset="0"/>
                  <a:cs typeface="Arial" panose="020B0604020202020204" pitchFamily="34" charset="0"/>
                </a:rPr>
                <a:t>context of </a:t>
              </a:r>
              <a:r>
                <a:rPr lang="en-AU" sz="1200" dirty="0">
                  <a:solidFill>
                    <a:srgbClr val="002664"/>
                  </a:solidFill>
                  <a:latin typeface="Public Sans Light" pitchFamily="2" charset="0"/>
                  <a:cs typeface="Arial" panose="020B0604020202020204" pitchFamily="34" charset="0"/>
                  <a:hlinkClick r:id="rId5">
                    <a:extLst>
                      <a:ext uri="{A12FA001-AC4F-418D-AE19-62706E023703}">
                        <ahyp:hlinkClr xmlns:ahyp="http://schemas.microsoft.com/office/drawing/2018/hyperlinkcolor" val="tx"/>
                      </a:ext>
                    </a:extLst>
                  </a:hlinkClick>
                </a:rPr>
                <a:t>collaborative curriculum planning</a:t>
              </a:r>
              <a:r>
                <a:rPr lang="en-AU" sz="1200" dirty="0">
                  <a:solidFill>
                    <a:srgbClr val="002664"/>
                  </a:solidFill>
                  <a:latin typeface="Public Sans Light" pitchFamily="2" charset="0"/>
                  <a:cs typeface="Arial" panose="020B0604020202020204" pitchFamily="34" charset="0"/>
                </a:rPr>
                <a:t>.</a:t>
              </a:r>
              <a:endParaRPr lang="en-AU" altLang="en-US" sz="1200" b="1" dirty="0">
                <a:solidFill>
                  <a:srgbClr val="002664"/>
                </a:solidFill>
                <a:ea typeface="Calibri"/>
                <a:cs typeface="Arial"/>
              </a:endParaRPr>
            </a:p>
          </p:txBody>
        </p:sp>
      </p:grpSp>
      <p:grpSp>
        <p:nvGrpSpPr>
          <p:cNvPr id="14" name="Group 13">
            <a:extLst>
              <a:ext uri="{FF2B5EF4-FFF2-40B4-BE49-F238E27FC236}">
                <a16:creationId xmlns:a16="http://schemas.microsoft.com/office/drawing/2014/main" id="{A3885A12-ADE2-2CB3-B4E9-D1DDDE74FF04}"/>
              </a:ext>
            </a:extLst>
          </p:cNvPr>
          <p:cNvGrpSpPr/>
          <p:nvPr/>
        </p:nvGrpSpPr>
        <p:grpSpPr>
          <a:xfrm>
            <a:off x="233196" y="1333499"/>
            <a:ext cx="5741885" cy="5373649"/>
            <a:chOff x="233196" y="1333499"/>
            <a:chExt cx="5741885" cy="5373649"/>
          </a:xfrm>
        </p:grpSpPr>
        <p:grpSp>
          <p:nvGrpSpPr>
            <p:cNvPr id="9" name="Group 8">
              <a:extLst>
                <a:ext uri="{FF2B5EF4-FFF2-40B4-BE49-F238E27FC236}">
                  <a16:creationId xmlns:a16="http://schemas.microsoft.com/office/drawing/2014/main" id="{FA4A0A49-D1B4-EB07-0011-E9EF0C89CE0C}"/>
                </a:ext>
              </a:extLst>
            </p:cNvPr>
            <p:cNvGrpSpPr/>
            <p:nvPr/>
          </p:nvGrpSpPr>
          <p:grpSpPr>
            <a:xfrm>
              <a:off x="233196" y="1333499"/>
              <a:ext cx="5741885" cy="5373649"/>
              <a:chOff x="233196" y="921123"/>
              <a:chExt cx="5741885" cy="5786026"/>
            </a:xfrm>
          </p:grpSpPr>
          <p:sp>
            <p:nvSpPr>
              <p:cNvPr id="27" name="Rectangle: Rounded Corners 26">
                <a:extLst>
                  <a:ext uri="{FF2B5EF4-FFF2-40B4-BE49-F238E27FC236}">
                    <a16:creationId xmlns:a16="http://schemas.microsoft.com/office/drawing/2014/main" id="{8DF20623-22DF-2FA1-EB5B-C78CEA880B06}"/>
                  </a:ext>
                </a:extLst>
              </p:cNvPr>
              <p:cNvSpPr/>
              <p:nvPr/>
            </p:nvSpPr>
            <p:spPr>
              <a:xfrm>
                <a:off x="233196" y="921123"/>
                <a:ext cx="5741885" cy="5786026"/>
              </a:xfrm>
              <a:prstGeom prst="roundRect">
                <a:avLst>
                  <a:gd name="adj" fmla="val 5891"/>
                </a:avLst>
              </a:prstGeom>
              <a:noFill/>
              <a:ln w="1905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2" name="Rectangle 1">
                <a:extLst>
                  <a:ext uri="{FF2B5EF4-FFF2-40B4-BE49-F238E27FC236}">
                    <a16:creationId xmlns:a16="http://schemas.microsoft.com/office/drawing/2014/main" id="{BBF600C7-8EE1-880C-E519-DFD5453DEA07}"/>
                  </a:ext>
                </a:extLst>
              </p:cNvPr>
              <p:cNvSpPr>
                <a:spLocks noChangeArrowheads="1"/>
              </p:cNvSpPr>
              <p:nvPr/>
            </p:nvSpPr>
            <p:spPr bwMode="auto">
              <a:xfrm>
                <a:off x="386864" y="1038757"/>
                <a:ext cx="5483801" cy="427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Aft>
                    <a:spcPts val="600"/>
                  </a:spcAft>
                </a:pPr>
                <a:r>
                  <a:rPr lang="en-AU" altLang="en-US" sz="1200" dirty="0">
                    <a:solidFill>
                      <a:srgbClr val="002060"/>
                    </a:solidFill>
                    <a:latin typeface="Public Sans Light" pitchFamily="2" charset="0"/>
                    <a:cs typeface="Arial" panose="020B0604020202020204" pitchFamily="34" charset="0"/>
                  </a:rPr>
                  <a:t>All bodies are diverse and move in different ways. </a:t>
                </a:r>
                <a:r>
                  <a:rPr lang="en-AU" sz="1200" dirty="0">
                    <a:solidFill>
                      <a:srgbClr val="002060"/>
                    </a:solidFill>
                    <a:latin typeface="Public Sans Light" pitchFamily="2" charset="0"/>
                    <a:cs typeface="Arial" panose="020B0604020202020204" pitchFamily="34" charset="0"/>
                  </a:rPr>
                  <a:t>Some students may require adjustments to engage with movement skills and physical activity. Additional teaching advice is available to support inclusive and accessible movement in the </a:t>
                </a:r>
                <a:r>
                  <a:rPr lang="en-AU" sz="1200" dirty="0">
                    <a:solidFill>
                      <a:srgbClr val="002060"/>
                    </a:solidFill>
                    <a:latin typeface="Public Sans Light" pitchFamily="2" charset="0"/>
                    <a:cs typeface="Arial" panose="020B0604020202020204" pitchFamily="34" charset="0"/>
                    <a:hlinkClick r:id="rId6">
                      <a:extLst>
                        <a:ext uri="{A12FA001-AC4F-418D-AE19-62706E023703}">
                          <ahyp:hlinkClr xmlns:ahyp="http://schemas.microsoft.com/office/drawing/2018/hyperlinkcolor" val="tx"/>
                        </a:ext>
                      </a:extLst>
                    </a:hlinkClick>
                  </a:rPr>
                  <a:t>Teaching and learning support</a:t>
                </a:r>
                <a:r>
                  <a:rPr lang="en-AU" sz="1200" dirty="0">
                    <a:solidFill>
                      <a:srgbClr val="002060"/>
                    </a:solidFill>
                    <a:latin typeface="Public Sans Light" pitchFamily="2" charset="0"/>
                    <a:cs typeface="Arial" panose="020B0604020202020204" pitchFamily="34" charset="0"/>
                  </a:rPr>
                  <a:t> tab</a:t>
                </a:r>
                <a:r>
                  <a:rPr lang="en-AU" sz="1200" dirty="0">
                    <a:solidFill>
                      <a:srgbClr val="002060"/>
                    </a:solidFill>
                    <a:latin typeface="Public Sans Light" pitchFamily="2" charset="0"/>
                    <a:cs typeface="Arial" panose="020B0604020202020204" pitchFamily="34" charset="0"/>
                    <a:hlinkClick r:id="rId7">
                      <a:extLst>
                        <a:ext uri="{A12FA001-AC4F-418D-AE19-62706E023703}">
                          <ahyp:hlinkClr xmlns:ahyp="http://schemas.microsoft.com/office/drawing/2018/hyperlinkcolor" val="tx"/>
                        </a:ext>
                      </a:extLst>
                    </a:hlinkClick>
                  </a:rPr>
                  <a:t>.</a:t>
                </a:r>
                <a:r>
                  <a:rPr lang="en-AU" sz="1200" dirty="0">
                    <a:solidFill>
                      <a:srgbClr val="002060"/>
                    </a:solidFill>
                    <a:latin typeface="Public Sans Light" pitchFamily="2" charset="0"/>
                    <a:cs typeface="Arial" panose="020B0604020202020204" pitchFamily="34" charset="0"/>
                  </a:rPr>
                  <a:t> </a:t>
                </a:r>
                <a:endParaRPr lang="en-AU" altLang="en-US" sz="1200" b="1" dirty="0">
                  <a:solidFill>
                    <a:srgbClr val="002060"/>
                  </a:solidFill>
                  <a:latin typeface="Public Sans Light"/>
                  <a:ea typeface="Calibri"/>
                  <a:cs typeface="Arial"/>
                </a:endParaRPr>
              </a:p>
              <a:p>
                <a:pPr marR="0" lvl="0" indent="0" eaLnBrk="0" fontAlgn="base" hangingPunct="0">
                  <a:lnSpc>
                    <a:spcPct val="150000"/>
                  </a:lnSpc>
                  <a:spcBef>
                    <a:spcPct val="0"/>
                  </a:spcBef>
                  <a:spcAft>
                    <a:spcPts val="600"/>
                  </a:spcAft>
                  <a:buClrTx/>
                  <a:buSzTx/>
                  <a:buFontTx/>
                  <a:buNone/>
                  <a:tabLst/>
                </a:pPr>
                <a:r>
                  <a:rPr lang="en-AU" altLang="en-US" sz="1200" b="1" dirty="0">
                    <a:solidFill>
                      <a:srgbClr val="002664"/>
                    </a:solidFill>
                    <a:latin typeface="Public Sans Light"/>
                    <a:ea typeface="Calibri"/>
                    <a:cs typeface="Arial"/>
                  </a:rPr>
                  <a:t>Complementary content for students with physical disability</a:t>
                </a:r>
              </a:p>
              <a:p>
                <a:pPr marR="0" lvl="0" indent="0" eaLnBrk="0" fontAlgn="base" hangingPunct="0">
                  <a:lnSpc>
                    <a:spcPct val="150000"/>
                  </a:lnSpc>
                  <a:spcBef>
                    <a:spcPct val="0"/>
                  </a:spcBef>
                  <a:spcAft>
                    <a:spcPts val="600"/>
                  </a:spcAft>
                  <a:buClrTx/>
                  <a:buSzTx/>
                  <a:buFontTx/>
                  <a:buNone/>
                  <a:tabLst/>
                </a:pPr>
                <a:r>
                  <a:rPr lang="en-AU" altLang="en-US" sz="1200" dirty="0">
                    <a:solidFill>
                      <a:srgbClr val="002060"/>
                    </a:solidFill>
                    <a:latin typeface="Public Sans Light" pitchFamily="2" charset="0"/>
                    <a:cs typeface="Arial" panose="020B0604020202020204" pitchFamily="34" charset="0"/>
                  </a:rPr>
                  <a:t>Complementary content in the </a:t>
                </a:r>
                <a:r>
                  <a:rPr lang="en-AU" altLang="en-US" sz="1200" i="1" dirty="0">
                    <a:solidFill>
                      <a:srgbClr val="002664"/>
                    </a:solidFill>
                    <a:latin typeface="Public Sans Light" pitchFamily="2" charset="0"/>
                    <a:cs typeface="Arial" panose="020B0604020202020204" pitchFamily="34" charset="0"/>
                    <a:hlinkClick r:id="rId8">
                      <a:extLst>
                        <a:ext uri="{A12FA001-AC4F-418D-AE19-62706E023703}">
                          <ahyp:hlinkClr xmlns:ahyp="http://schemas.microsoft.com/office/drawing/2018/hyperlinkcolor" val="tx"/>
                        </a:ext>
                      </a:extLst>
                    </a:hlinkClick>
                  </a:rPr>
                  <a:t>PDHPE K–6 Syllabus </a:t>
                </a:r>
                <a:r>
                  <a:rPr lang="en-AU" altLang="en-US" sz="1200" dirty="0">
                    <a:solidFill>
                      <a:srgbClr val="002664"/>
                    </a:solidFill>
                    <a:latin typeface="Public Sans Light" pitchFamily="2" charset="0"/>
                    <a:cs typeface="Arial" panose="020B0604020202020204" pitchFamily="34" charset="0"/>
                    <a:hlinkClick r:id="rId8">
                      <a:extLst>
                        <a:ext uri="{A12FA001-AC4F-418D-AE19-62706E023703}">
                          <ahyp:hlinkClr xmlns:ahyp="http://schemas.microsoft.com/office/drawing/2018/hyperlinkcolor" val="tx"/>
                        </a:ext>
                      </a:extLst>
                    </a:hlinkClick>
                  </a:rPr>
                  <a:t>(2024) </a:t>
                </a:r>
                <a:r>
                  <a:rPr lang="en-AU" altLang="en-US" sz="1200" dirty="0">
                    <a:solidFill>
                      <a:srgbClr val="002060"/>
                    </a:solidFill>
                    <a:latin typeface="Public Sans Light" pitchFamily="2" charset="0"/>
                    <a:cs typeface="Arial" panose="020B0604020202020204" pitchFamily="34" charset="0"/>
                  </a:rPr>
                  <a:t>has been provided to enable some students with physical disability to develop movement skills, focusing on ability. Teachers can use the complementary content in combination with the content for fundamental movement skills (FMS) to meet the needs of individual students. The following flow chart illustrates the decision-making process that should be considered when teaching FMS.</a:t>
                </a:r>
              </a:p>
              <a:p>
                <a:pPr marR="0" lvl="0" indent="0" eaLnBrk="0" fontAlgn="base" hangingPunct="0">
                  <a:lnSpc>
                    <a:spcPct val="150000"/>
                  </a:lnSpc>
                  <a:spcBef>
                    <a:spcPct val="0"/>
                  </a:spcBef>
                  <a:spcAft>
                    <a:spcPts val="600"/>
                  </a:spcAft>
                  <a:buClrTx/>
                  <a:buSzTx/>
                  <a:buFontTx/>
                  <a:buNone/>
                  <a:tabLst/>
                </a:pPr>
                <a:endParaRPr lang="en-AU" altLang="en-US" sz="1200" dirty="0">
                  <a:solidFill>
                    <a:srgbClr val="002060"/>
                  </a:solidFill>
                  <a:latin typeface="Public Sans Light" pitchFamily="2" charset="0"/>
                  <a:cs typeface="Arial" panose="020B0604020202020204" pitchFamily="34" charset="0"/>
                </a:endParaRPr>
              </a:p>
              <a:p>
                <a:pPr eaLnBrk="0" fontAlgn="base" hangingPunct="0">
                  <a:lnSpc>
                    <a:spcPct val="150000"/>
                  </a:lnSpc>
                  <a:spcBef>
                    <a:spcPct val="0"/>
                  </a:spcBef>
                  <a:spcAft>
                    <a:spcPts val="600"/>
                  </a:spcAft>
                </a:pPr>
                <a:endParaRPr lang="en-AU" altLang="en-US" sz="1200" b="1" dirty="0">
                  <a:solidFill>
                    <a:srgbClr val="002664"/>
                  </a:solidFill>
                  <a:latin typeface="Public Sans Light"/>
                  <a:ea typeface="Calibri"/>
                  <a:cs typeface="Arial"/>
                </a:endParaRPr>
              </a:p>
            </p:txBody>
          </p:sp>
        </p:grpSp>
        <p:sp>
          <p:nvSpPr>
            <p:cNvPr id="12" name="Rectangle: Rounded Corners 11">
              <a:extLst>
                <a:ext uri="{FF2B5EF4-FFF2-40B4-BE49-F238E27FC236}">
                  <a16:creationId xmlns:a16="http://schemas.microsoft.com/office/drawing/2014/main" id="{1C110033-5A25-1C1D-D917-10120EF5D3EF}"/>
                </a:ext>
              </a:extLst>
            </p:cNvPr>
            <p:cNvSpPr/>
            <p:nvPr/>
          </p:nvSpPr>
          <p:spPr>
            <a:xfrm>
              <a:off x="429215" y="6400800"/>
              <a:ext cx="2552110" cy="284946"/>
            </a:xfrm>
            <a:prstGeom prst="roundRect">
              <a:avLst/>
            </a:prstGeom>
            <a:solidFill>
              <a:srgbClr val="E8F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graphicFrame>
        <p:nvGraphicFramePr>
          <p:cNvPr id="3" name="Diagram 2" descr="Steps in the decision-making process. Details below.">
            <a:extLst>
              <a:ext uri="{FF2B5EF4-FFF2-40B4-BE49-F238E27FC236}">
                <a16:creationId xmlns:a16="http://schemas.microsoft.com/office/drawing/2014/main" id="{DB457AC3-7DEF-9974-555C-AC5E0D5E666F}"/>
              </a:ext>
            </a:extLst>
          </p:cNvPr>
          <p:cNvGraphicFramePr/>
          <p:nvPr>
            <p:extLst>
              <p:ext uri="{D42A27DB-BD31-4B8C-83A1-F6EECF244321}">
                <p14:modId xmlns:p14="http://schemas.microsoft.com/office/powerpoint/2010/main" val="3075185193"/>
              </p:ext>
            </p:extLst>
          </p:nvPr>
        </p:nvGraphicFramePr>
        <p:xfrm>
          <a:off x="454562" y="4868154"/>
          <a:ext cx="5299150" cy="13126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6" name="TextBox 25">
            <a:extLst>
              <a:ext uri="{FF2B5EF4-FFF2-40B4-BE49-F238E27FC236}">
                <a16:creationId xmlns:a16="http://schemas.microsoft.com/office/drawing/2014/main" id="{0DC67B84-41CE-5253-B380-B28795F17BF5}"/>
              </a:ext>
            </a:extLst>
          </p:cNvPr>
          <p:cNvSpPr txBox="1"/>
          <p:nvPr/>
        </p:nvSpPr>
        <p:spPr>
          <a:xfrm>
            <a:off x="6553200" y="3666766"/>
            <a:ext cx="5404871" cy="2002728"/>
          </a:xfrm>
          <a:prstGeom prst="rect">
            <a:avLst/>
          </a:prstGeom>
          <a:noFill/>
        </p:spPr>
        <p:txBody>
          <a:bodyPr wrap="square">
            <a:spAutoFit/>
          </a:bodyPr>
          <a:lstStyle/>
          <a:p>
            <a:pPr fontAlgn="base">
              <a:lnSpc>
                <a:spcPct val="150000"/>
              </a:lnSpc>
              <a:defRPr/>
            </a:pPr>
            <a:r>
              <a:rPr lang="en-AU" altLang="en-US" sz="1200" b="1" dirty="0">
                <a:solidFill>
                  <a:srgbClr val="002664"/>
                </a:solidFill>
                <a:ea typeface="Calibri"/>
                <a:cs typeface="Arial"/>
              </a:rPr>
              <a:t>Teaching advice</a:t>
            </a:r>
          </a:p>
          <a:p>
            <a:pPr fontAlgn="base">
              <a:lnSpc>
                <a:spcPct val="150000"/>
              </a:lnSpc>
              <a:defRPr/>
            </a:pPr>
            <a:r>
              <a:rPr lang="en-AU" sz="1200" dirty="0">
                <a:solidFill>
                  <a:srgbClr val="002060"/>
                </a:solidFill>
                <a:latin typeface="Public Sans Light" pitchFamily="2" charset="0"/>
                <a:cs typeface="Arial" panose="020B0604020202020204" pitchFamily="34" charset="0"/>
              </a:rPr>
              <a:t>Teaching advice to support schools and teachers implement the Movement skill and physical activity focus area are here: </a:t>
            </a:r>
            <a:r>
              <a:rPr lang="en-AU" sz="1200" dirty="0">
                <a:solidFill>
                  <a:srgbClr val="002664"/>
                </a:solidFill>
                <a:latin typeface="Public Sans Light" pitchFamily="2" charset="0"/>
                <a:cs typeface="Arial" panose="020B0604020202020204" pitchFamily="34" charset="0"/>
                <a:hlinkClick r:id="rId14">
                  <a:extLst>
                    <a:ext uri="{A12FA001-AC4F-418D-AE19-62706E023703}">
                      <ahyp:hlinkClr xmlns:ahyp="http://schemas.microsoft.com/office/drawing/2018/hyperlinkcolor" val="tx"/>
                    </a:ext>
                  </a:extLst>
                </a:hlinkClick>
              </a:rPr>
              <a:t>Early Stage 1</a:t>
            </a:r>
            <a:r>
              <a:rPr lang="en-AU" sz="1200" dirty="0">
                <a:solidFill>
                  <a:srgbClr val="002060"/>
                </a:solidFill>
                <a:latin typeface="Public Sans Light" pitchFamily="2" charset="0"/>
                <a:cs typeface="Arial" panose="020B0604020202020204" pitchFamily="34" charset="0"/>
              </a:rPr>
              <a:t>, </a:t>
            </a:r>
            <a:r>
              <a:rPr lang="en-AU" sz="1200" dirty="0">
                <a:solidFill>
                  <a:srgbClr val="002060"/>
                </a:solidFill>
                <a:latin typeface="Public Sans Light" pitchFamily="2" charset="0"/>
                <a:cs typeface="Arial" panose="020B0604020202020204" pitchFamily="34" charset="0"/>
                <a:hlinkClick r:id="rId15">
                  <a:extLst>
                    <a:ext uri="{A12FA001-AC4F-418D-AE19-62706E023703}">
                      <ahyp:hlinkClr xmlns:ahyp="http://schemas.microsoft.com/office/drawing/2018/hyperlinkcolor" val="tx"/>
                    </a:ext>
                  </a:extLst>
                </a:hlinkClick>
              </a:rPr>
              <a:t>Stage 1 </a:t>
            </a:r>
            <a:r>
              <a:rPr lang="en-AU" sz="1200" dirty="0">
                <a:solidFill>
                  <a:srgbClr val="002060"/>
                </a:solidFill>
                <a:latin typeface="Public Sans Light" pitchFamily="2" charset="0"/>
                <a:cs typeface="Arial" panose="020B0604020202020204" pitchFamily="34" charset="0"/>
              </a:rPr>
              <a:t>, </a:t>
            </a:r>
          </a:p>
          <a:p>
            <a:pPr fontAlgn="base">
              <a:lnSpc>
                <a:spcPct val="150000"/>
              </a:lnSpc>
              <a:defRPr/>
            </a:pPr>
            <a:r>
              <a:rPr lang="en-AU" sz="1200" dirty="0">
                <a:solidFill>
                  <a:srgbClr val="002060"/>
                </a:solidFill>
                <a:latin typeface="Public Sans Light" pitchFamily="2" charset="0"/>
                <a:cs typeface="Arial" panose="020B0604020202020204" pitchFamily="34" charset="0"/>
                <a:hlinkClick r:id="rId16">
                  <a:extLst>
                    <a:ext uri="{A12FA001-AC4F-418D-AE19-62706E023703}">
                      <ahyp:hlinkClr xmlns:ahyp="http://schemas.microsoft.com/office/drawing/2018/hyperlinkcolor" val="tx"/>
                    </a:ext>
                  </a:extLst>
                </a:hlinkClick>
              </a:rPr>
              <a:t>Stage 2 </a:t>
            </a:r>
            <a:r>
              <a:rPr lang="en-AU" sz="1200" dirty="0">
                <a:solidFill>
                  <a:srgbClr val="002060"/>
                </a:solidFill>
                <a:latin typeface="Public Sans Light" pitchFamily="2" charset="0"/>
                <a:cs typeface="Arial" panose="020B0604020202020204" pitchFamily="34" charset="0"/>
              </a:rPr>
              <a:t>and </a:t>
            </a:r>
            <a:r>
              <a:rPr lang="en-AU" sz="1200" dirty="0">
                <a:solidFill>
                  <a:srgbClr val="002060"/>
                </a:solidFill>
                <a:latin typeface="Public Sans Light" pitchFamily="2" charset="0"/>
                <a:cs typeface="Arial" panose="020B0604020202020204" pitchFamily="34" charset="0"/>
                <a:hlinkClick r:id="rId17">
                  <a:extLst>
                    <a:ext uri="{A12FA001-AC4F-418D-AE19-62706E023703}">
                      <ahyp:hlinkClr xmlns:ahyp="http://schemas.microsoft.com/office/drawing/2018/hyperlinkcolor" val="tx"/>
                    </a:ext>
                  </a:extLst>
                </a:hlinkClick>
              </a:rPr>
              <a:t>Stage 3</a:t>
            </a:r>
            <a:r>
              <a:rPr lang="en-AU" sz="1200" dirty="0">
                <a:solidFill>
                  <a:srgbClr val="002060"/>
                </a:solidFill>
                <a:latin typeface="Public Sans Light" pitchFamily="2" charset="0"/>
                <a:cs typeface="Arial" panose="020B0604020202020204" pitchFamily="34" charset="0"/>
              </a:rPr>
              <a:t>. </a:t>
            </a:r>
          </a:p>
          <a:p>
            <a:pPr fontAlgn="base">
              <a:lnSpc>
                <a:spcPct val="150000"/>
              </a:lnSpc>
              <a:defRPr/>
            </a:pPr>
            <a:endParaRPr lang="en-AU" sz="1200" dirty="0">
              <a:solidFill>
                <a:srgbClr val="002060"/>
              </a:solidFill>
              <a:latin typeface="Public Sans Light" pitchFamily="2" charset="0"/>
              <a:cs typeface="Arial" panose="020B0604020202020204" pitchFamily="34" charset="0"/>
            </a:endParaRPr>
          </a:p>
          <a:p>
            <a:pPr fontAlgn="base">
              <a:lnSpc>
                <a:spcPct val="150000"/>
              </a:lnSpc>
              <a:defRPr/>
            </a:pPr>
            <a:r>
              <a:rPr lang="en-AU" altLang="en-US" sz="1200" b="1" dirty="0">
                <a:solidFill>
                  <a:srgbClr val="002664"/>
                </a:solidFill>
                <a:ea typeface="Calibri"/>
                <a:cs typeface="Arial"/>
              </a:rPr>
              <a:t>Online professional learning</a:t>
            </a:r>
          </a:p>
          <a:p>
            <a:pPr fontAlgn="base">
              <a:lnSpc>
                <a:spcPct val="150000"/>
              </a:lnSpc>
              <a:defRPr/>
            </a:pPr>
            <a:r>
              <a:rPr lang="en-AU" sz="1200" dirty="0">
                <a:solidFill>
                  <a:srgbClr val="002060"/>
                </a:solidFill>
                <a:latin typeface="Public Sans Light" pitchFamily="2" charset="0"/>
                <a:cs typeface="Arial" panose="020B0604020202020204" pitchFamily="34" charset="0"/>
              </a:rPr>
              <a:t>Professional learning for the </a:t>
            </a:r>
            <a:r>
              <a:rPr lang="en-AU" sz="1200" i="1" dirty="0">
                <a:solidFill>
                  <a:srgbClr val="002060"/>
                </a:solidFill>
                <a:latin typeface="Public Sans Light" pitchFamily="2" charset="0"/>
                <a:cs typeface="Arial" panose="020B0604020202020204" pitchFamily="34" charset="0"/>
              </a:rPr>
              <a:t>PDHPE K–6 Syllabus </a:t>
            </a:r>
            <a:r>
              <a:rPr lang="en-AU" sz="1200" dirty="0">
                <a:solidFill>
                  <a:srgbClr val="002060"/>
                </a:solidFill>
                <a:latin typeface="Public Sans Light" pitchFamily="2" charset="0"/>
                <a:cs typeface="Arial" panose="020B0604020202020204" pitchFamily="34" charset="0"/>
              </a:rPr>
              <a:t>is available at </a:t>
            </a:r>
            <a:r>
              <a:rPr lang="en-AU" sz="1200" dirty="0">
                <a:solidFill>
                  <a:srgbClr val="002060"/>
                </a:solidFill>
                <a:latin typeface="Public Sans Light" pitchFamily="2" charset="0"/>
                <a:cs typeface="Arial" panose="020B0604020202020204" pitchFamily="34" charset="0"/>
                <a:hlinkClick r:id="rId18">
                  <a:extLst>
                    <a:ext uri="{A12FA001-AC4F-418D-AE19-62706E023703}">
                      <ahyp:hlinkClr xmlns:ahyp="http://schemas.microsoft.com/office/drawing/2018/hyperlinkcolor" val="tx"/>
                    </a:ext>
                  </a:extLst>
                </a:hlinkClick>
              </a:rPr>
              <a:t>NESA Learning</a:t>
            </a:r>
            <a:r>
              <a:rPr lang="en-AU" sz="1200" dirty="0">
                <a:solidFill>
                  <a:srgbClr val="002060"/>
                </a:solidFill>
                <a:latin typeface="Public Sans Light" pitchFamily="2" charset="0"/>
                <a:cs typeface="Arial" panose="020B0604020202020204" pitchFamily="34" charset="0"/>
              </a:rPr>
              <a:t>. </a:t>
            </a:r>
          </a:p>
        </p:txBody>
      </p:sp>
    </p:spTree>
    <p:extLst>
      <p:ext uri="{BB962C8B-B14F-4D97-AF65-F5344CB8AC3E}">
        <p14:creationId xmlns:p14="http://schemas.microsoft.com/office/powerpoint/2010/main" val="887736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E96D8D71-8106-1F26-6B37-F7C06B880F28}"/>
            </a:ext>
          </a:extLst>
        </p:cNvPr>
        <p:cNvGrpSpPr/>
        <p:nvPr/>
      </p:nvGrpSpPr>
      <p:grpSpPr>
        <a:xfrm>
          <a:off x="0" y="0"/>
          <a:ext cx="0" cy="0"/>
          <a:chOff x="0" y="0"/>
          <a:chExt cx="0" cy="0"/>
        </a:xfrm>
      </p:grpSpPr>
      <p:grpSp>
        <p:nvGrpSpPr>
          <p:cNvPr id="8" name="Group 7" descr="An icon indicating a teacher slide.">
            <a:extLst>
              <a:ext uri="{FF2B5EF4-FFF2-40B4-BE49-F238E27FC236}">
                <a16:creationId xmlns:a16="http://schemas.microsoft.com/office/drawing/2014/main" id="{08F0C17F-44AD-1910-D658-6277D62BF477}"/>
              </a:ext>
            </a:extLst>
          </p:cNvPr>
          <p:cNvGrpSpPr/>
          <p:nvPr/>
        </p:nvGrpSpPr>
        <p:grpSpPr>
          <a:xfrm>
            <a:off x="11061563" y="119005"/>
            <a:ext cx="960203" cy="933093"/>
            <a:chOff x="11061563" y="109480"/>
            <a:chExt cx="960203" cy="933093"/>
          </a:xfrm>
        </p:grpSpPr>
        <p:pic>
          <p:nvPicPr>
            <p:cNvPr id="14" name="Picture 13">
              <a:extLst>
                <a:ext uri="{FF2B5EF4-FFF2-40B4-BE49-F238E27FC236}">
                  <a16:creationId xmlns:a16="http://schemas.microsoft.com/office/drawing/2014/main" id="{73958EF1-F4EF-F6F3-C76C-65F110D0FADC}"/>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5" name="Picture 14" descr="A red circle with a person pointing at a board. This indicates the slide is for teachers">
              <a:extLst>
                <a:ext uri="{FF2B5EF4-FFF2-40B4-BE49-F238E27FC236}">
                  <a16:creationId xmlns:a16="http://schemas.microsoft.com/office/drawing/2014/main" id="{EF913C25-8398-9EB8-A68B-954B85EE3721}"/>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16" name="TextBox 15">
            <a:extLst>
              <a:ext uri="{FF2B5EF4-FFF2-40B4-BE49-F238E27FC236}">
                <a16:creationId xmlns:a16="http://schemas.microsoft.com/office/drawing/2014/main" id="{680BE473-DA3B-58C8-7024-5E8FB0064DA6}"/>
              </a:ext>
            </a:extLst>
          </p:cNvPr>
          <p:cNvSpPr txBox="1"/>
          <p:nvPr/>
        </p:nvSpPr>
        <p:spPr>
          <a:xfrm>
            <a:off x="577973" y="1510988"/>
            <a:ext cx="8040131"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Game 4: 3-ball strike</a:t>
            </a:r>
          </a:p>
        </p:txBody>
      </p:sp>
      <p:sp>
        <p:nvSpPr>
          <p:cNvPr id="3" name="TextBox 2">
            <a:extLst>
              <a:ext uri="{FF2B5EF4-FFF2-40B4-BE49-F238E27FC236}">
                <a16:creationId xmlns:a16="http://schemas.microsoft.com/office/drawing/2014/main" id="{0BD057E4-24D4-E145-F14D-12B539E69ED9}"/>
              </a:ext>
            </a:extLst>
          </p:cNvPr>
          <p:cNvSpPr txBox="1"/>
          <p:nvPr/>
        </p:nvSpPr>
        <p:spPr>
          <a:xfrm>
            <a:off x="336357" y="2187558"/>
            <a:ext cx="7230301" cy="3727046"/>
          </a:xfrm>
          <a:prstGeom prst="rect">
            <a:avLst/>
          </a:prstGeom>
          <a:noFill/>
        </p:spPr>
        <p:txBody>
          <a:bodyPr wrap="square">
            <a:spAutoFit/>
          </a:bodyPr>
          <a:lstStyle/>
          <a:p>
            <a:pPr marL="26670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Game instructions</a:t>
            </a:r>
          </a:p>
          <a:p>
            <a:pPr marL="446088"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200" b="0" i="0" u="none" strike="noStrike" kern="1200" cap="none" spc="-10" normalizeH="0" baseline="0" noProof="0" dirty="0">
                <a:ln>
                  <a:noFill/>
                </a:ln>
                <a:solidFill>
                  <a:srgbClr val="22272B"/>
                </a:solidFill>
                <a:effectLst/>
                <a:uLnTx/>
                <a:uFillTx/>
                <a:latin typeface="Public Sans Light"/>
                <a:ea typeface="Calibri" panose="020F0502020204030204" pitchFamily="34" charset="0"/>
                <a:cs typeface="Calibri" panose="020F0502020204030204" pitchFamily="34" charset="0"/>
              </a:rPr>
              <a:t>In </a:t>
            </a:r>
            <a:r>
              <a:rPr lang="en-US" sz="1200" spc="-10" dirty="0">
                <a:solidFill>
                  <a:srgbClr val="22272B"/>
                </a:solidFill>
                <a:latin typeface="Public Sans Light"/>
                <a:ea typeface="Calibri" panose="020F0502020204030204" pitchFamily="34" charset="0"/>
                <a:cs typeface="Calibri" panose="020F0502020204030204" pitchFamily="34" charset="0"/>
              </a:rPr>
              <a:t>groups of approximately 3, students place</a:t>
            </a:r>
            <a:r>
              <a:rPr kumimoji="0" lang="en-US" sz="1200" b="0" i="0" u="none" strike="noStrike" kern="1200" cap="none" spc="-10" normalizeH="0" baseline="0" noProof="0" dirty="0">
                <a:ln>
                  <a:noFill/>
                </a:ln>
                <a:solidFill>
                  <a:srgbClr val="22272B"/>
                </a:solidFill>
                <a:effectLst/>
                <a:uLnTx/>
                <a:uFillTx/>
                <a:latin typeface="Public Sans Light"/>
                <a:ea typeface="Calibri" panose="020F0502020204030204" pitchFamily="34" charset="0"/>
                <a:cs typeface="Calibri" panose="020F0502020204030204" pitchFamily="34" charset="0"/>
              </a:rPr>
              <a:t> 3 tennis balls on 3 cones, approximately 1 metre apart with a target (</a:t>
            </a:r>
            <a:r>
              <a:rPr kumimoji="0" lang="en-US" sz="1200" b="0" i="0" u="none" strike="noStrike" kern="1200" cap="none" spc="-10" normalizeH="0" baseline="0" noProof="0" dirty="0" err="1">
                <a:ln>
                  <a:noFill/>
                </a:ln>
                <a:solidFill>
                  <a:srgbClr val="22272B"/>
                </a:solidFill>
                <a:effectLst/>
                <a:uLnTx/>
                <a:uFillTx/>
                <a:latin typeface="Public Sans Light"/>
                <a:ea typeface="Calibri" panose="020F0502020204030204" pitchFamily="34" charset="0"/>
                <a:cs typeface="Calibri" panose="020F0502020204030204" pitchFamily="34" charset="0"/>
              </a:rPr>
              <a:t>eg</a:t>
            </a:r>
            <a:r>
              <a:rPr lang="en-US" sz="1200" spc="-10" dirty="0">
                <a:solidFill>
                  <a:srgbClr val="22272B"/>
                </a:solidFill>
                <a:latin typeface="Public Sans Light"/>
                <a:ea typeface="Calibri" panose="020F0502020204030204" pitchFamily="34" charset="0"/>
                <a:cs typeface="Calibri" panose="020F0502020204030204" pitchFamily="34" charset="0"/>
              </a:rPr>
              <a:t> </a:t>
            </a:r>
            <a:r>
              <a:rPr kumimoji="0" lang="en-US" sz="1200" b="0" i="0" u="none" strike="noStrike" kern="1200" cap="none" spc="-10" normalizeH="0" baseline="0" noProof="0" dirty="0">
                <a:ln>
                  <a:noFill/>
                </a:ln>
                <a:solidFill>
                  <a:srgbClr val="22272B"/>
                </a:solidFill>
                <a:effectLst/>
                <a:uLnTx/>
                <a:uFillTx/>
                <a:latin typeface="Public Sans Light"/>
                <a:ea typeface="Calibri" panose="020F0502020204030204" pitchFamily="34" charset="0"/>
                <a:cs typeface="Calibri" panose="020F0502020204030204" pitchFamily="34" charset="0"/>
              </a:rPr>
              <a:t>witches hat) placed approximately 2-3 metres away</a:t>
            </a:r>
          </a:p>
          <a:p>
            <a:pPr marL="446088"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200" b="0" i="0" u="none" strike="noStrike" kern="1200" cap="none" spc="-10" normalizeH="0" baseline="0" noProof="0" dirty="0">
                <a:ln>
                  <a:noFill/>
                </a:ln>
                <a:solidFill>
                  <a:srgbClr val="22272B"/>
                </a:solidFill>
                <a:effectLst/>
                <a:uLnTx/>
                <a:uFillTx/>
                <a:latin typeface="Public Sans Light"/>
                <a:ea typeface="Calibri" panose="020F0502020204030204" pitchFamily="34" charset="0"/>
                <a:cs typeface="Calibri" panose="020F0502020204030204" pitchFamily="34" charset="0"/>
              </a:rPr>
              <a:t>One student in the group is the striker and the other 2 are fielders standing in front of the striker, </a:t>
            </a:r>
            <a:r>
              <a:rPr lang="en-US" sz="1200" spc="-10" dirty="0">
                <a:solidFill>
                  <a:srgbClr val="22272B"/>
                </a:solidFill>
                <a:latin typeface="Public Sans Light"/>
                <a:ea typeface="Calibri" panose="020F0502020204030204" pitchFamily="34" charset="0"/>
                <a:cs typeface="Calibri" panose="020F0502020204030204" pitchFamily="34" charset="0"/>
              </a:rPr>
              <a:t>a safe distance away</a:t>
            </a:r>
            <a:endParaRPr kumimoji="0" lang="en-US" sz="1200" b="0" i="0" u="none" strike="noStrike" kern="1200" cap="none" spc="-10" normalizeH="0" baseline="0" noProof="0" dirty="0">
              <a:ln>
                <a:noFill/>
              </a:ln>
              <a:solidFill>
                <a:srgbClr val="22272B"/>
              </a:solidFill>
              <a:effectLst/>
              <a:uLnTx/>
              <a:uFillTx/>
              <a:latin typeface="Public Sans Light"/>
              <a:ea typeface="Calibri" panose="020F0502020204030204" pitchFamily="34" charset="0"/>
              <a:cs typeface="Calibri" panose="020F0502020204030204" pitchFamily="34" charset="0"/>
            </a:endParaRPr>
          </a:p>
          <a:p>
            <a:pPr marL="446088" marR="0" lvl="0" indent="-1714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kumimoji="0" lang="en-US" sz="1200" b="0" i="0" u="none" strike="noStrike" kern="1200" cap="none" spc="-10" normalizeH="0" baseline="0" noProof="0" dirty="0">
                <a:ln>
                  <a:noFill/>
                </a:ln>
                <a:solidFill>
                  <a:srgbClr val="22272B"/>
                </a:solidFill>
                <a:effectLst/>
                <a:uLnTx/>
                <a:uFillTx/>
                <a:latin typeface="Public Sans Light"/>
                <a:ea typeface="Calibri" panose="020F0502020204030204" pitchFamily="34" charset="0"/>
                <a:cs typeface="Calibri" panose="020F0502020204030204" pitchFamily="34" charset="0"/>
              </a:rPr>
              <a:t>The striker hits one ball at a time off the cones at the target. Once all 3 balls have been struck from the cones the fielders run to return the balls back to the cones and another student becomes the striker.</a:t>
            </a:r>
            <a:endPar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a:p>
            <a:pPr eaLnBrk="0" fontAlgn="base" hangingPunct="0">
              <a:spcBef>
                <a:spcPct val="0"/>
              </a:spcBef>
              <a:spcAft>
                <a:spcPts val="600"/>
              </a:spcAft>
            </a:pPr>
            <a:r>
              <a:rPr lang="en-AU" sz="1200" b="1" dirty="0">
                <a:solidFill>
                  <a:srgbClr val="002664"/>
                </a:solidFill>
                <a:ea typeface="Calibri" panose="020F0502020204030204" pitchFamily="34" charset="0"/>
                <a:cs typeface="Arial" panose="020B0604020202020204" pitchFamily="34" charset="0"/>
              </a:rPr>
              <a:t>      Suggested variations to the game</a:t>
            </a:r>
          </a:p>
          <a:p>
            <a:pPr marL="446088"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200" b="0" i="0" u="none" strike="noStrike" kern="1200" cap="none" spc="-10" normalizeH="0" baseline="0" noProof="0" dirty="0">
                <a:ln>
                  <a:noFill/>
                </a:ln>
                <a:solidFill>
                  <a:srgbClr val="22272B"/>
                </a:solidFill>
                <a:effectLst/>
                <a:uLnTx/>
                <a:uFillTx/>
                <a:latin typeface="Public Sans Light"/>
                <a:ea typeface="Calibri" panose="020F0502020204030204" pitchFamily="34" charset="0"/>
                <a:cs typeface="Calibri" panose="020F0502020204030204" pitchFamily="34" charset="0"/>
              </a:rPr>
              <a:t>Vary the number and size of targets</a:t>
            </a:r>
          </a:p>
          <a:p>
            <a:pPr marL="446088" marR="0" lvl="0" indent="-171450" algn="l" defTabSz="914400" rtl="0" eaLnBrk="1" fontAlgn="auto" latinLnBrk="0" hangingPunct="1">
              <a:lnSpc>
                <a:spcPct val="115000"/>
              </a:lnSpc>
              <a:spcBef>
                <a:spcPts val="0"/>
              </a:spcBef>
              <a:buClrTx/>
              <a:buSzTx/>
              <a:buFont typeface="Arial" panose="020B0604020202020204" pitchFamily="34" charset="0"/>
              <a:buChar char="•"/>
              <a:tabLst/>
              <a:defRPr/>
            </a:pPr>
            <a:r>
              <a:rPr kumimoji="0" lang="en-US" sz="1200" b="0" i="0" u="none" strike="noStrike" kern="1200" cap="none" spc="-10" normalizeH="0" baseline="0" noProof="0" dirty="0">
                <a:ln>
                  <a:noFill/>
                </a:ln>
                <a:solidFill>
                  <a:srgbClr val="22272B"/>
                </a:solidFill>
                <a:effectLst/>
                <a:uLnTx/>
                <a:uFillTx/>
                <a:latin typeface="Public Sans Light"/>
                <a:ea typeface="Calibri" panose="020F0502020204030204" pitchFamily="34" charset="0"/>
                <a:cs typeface="Calibri" panose="020F0502020204030204" pitchFamily="34" charset="0"/>
              </a:rPr>
              <a:t>Set up more than 3 balls</a:t>
            </a:r>
            <a:r>
              <a:rPr lang="en-US" sz="1200" spc="-10" dirty="0">
                <a:solidFill>
                  <a:srgbClr val="22272B"/>
                </a:solidFill>
                <a:latin typeface="Public Sans Light"/>
                <a:ea typeface="Calibri" panose="020F0502020204030204" pitchFamily="34" charset="0"/>
                <a:cs typeface="Calibri" panose="020F0502020204030204" pitchFamily="34" charset="0"/>
              </a:rPr>
              <a:t>/cones</a:t>
            </a:r>
          </a:p>
          <a:p>
            <a:pPr marL="274638" marR="25400"/>
            <a:endParaRPr lang="en-AU" sz="1200" spc="-10" dirty="0">
              <a:solidFill>
                <a:srgbClr val="22272B"/>
              </a:solidFill>
              <a:latin typeface="Public Sans Light"/>
              <a:ea typeface="Calibri" panose="020F0502020204030204" pitchFamily="34" charset="0"/>
              <a:cs typeface="Calibri" panose="020F0502020204030204" pitchFamily="34" charset="0"/>
            </a:endParaRPr>
          </a:p>
          <a:p>
            <a:pPr marL="274638" marR="25400"/>
            <a:r>
              <a:rPr lang="en-AU" sz="1200" spc="-10" dirty="0">
                <a:solidFill>
                  <a:srgbClr val="22272B"/>
                </a:solidFill>
                <a:latin typeface="Public Sans Light"/>
                <a:ea typeface="Calibri" panose="020F0502020204030204" pitchFamily="34" charset="0"/>
                <a:cs typeface="Calibri" panose="020F0502020204030204" pitchFamily="34" charset="0"/>
              </a:rPr>
              <a:t>Teachers can apply </a:t>
            </a:r>
            <a:r>
              <a:rPr lang="en-AU" sz="1200" spc="-10" dirty="0">
                <a:solidFill>
                  <a:srgbClr val="22272B"/>
                </a:solidFill>
                <a:latin typeface="Public Sans Light"/>
                <a:ea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adjustments</a:t>
            </a:r>
            <a:r>
              <a:rPr lang="en-AU" sz="1200" spc="-10" dirty="0">
                <a:solidFill>
                  <a:srgbClr val="22272B"/>
                </a:solidFill>
                <a:latin typeface="Public Sans Light"/>
                <a:ea typeface="Calibri" panose="020F0502020204030204" pitchFamily="34" charset="0"/>
                <a:cs typeface="Calibri" panose="020F0502020204030204" pitchFamily="34" charset="0"/>
              </a:rPr>
              <a:t> to support the development of the strike. Teachers can use the fundamental movement skills content in combination with </a:t>
            </a:r>
            <a:r>
              <a:rPr lang="en-AU" sz="1200" spc="-10" dirty="0">
                <a:solidFill>
                  <a:srgbClr val="22272B"/>
                </a:solidFill>
                <a:latin typeface="Public Sans Light"/>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complementary content </a:t>
            </a:r>
            <a:r>
              <a:rPr lang="en-AU" sz="1200" spc="-10" dirty="0">
                <a:solidFill>
                  <a:srgbClr val="22272B"/>
                </a:solidFill>
                <a:latin typeface="Public Sans Light"/>
                <a:ea typeface="Calibri" panose="020F0502020204030204" pitchFamily="34" charset="0"/>
                <a:cs typeface="Calibri" panose="020F0502020204030204" pitchFamily="34" charset="0"/>
              </a:rPr>
              <a:t>to meet the needs of some students with physical disability.</a:t>
            </a:r>
          </a:p>
          <a:p>
            <a:pPr marL="274638" marR="25400"/>
            <a:endParaRPr lang="en-US" altLang="en-US" sz="1200" spc="-10" dirty="0">
              <a:solidFill>
                <a:srgbClr val="22272B"/>
              </a:solidFill>
              <a:latin typeface="Public Sans Light"/>
              <a:ea typeface="Calibri" panose="020F0502020204030204" pitchFamily="34" charset="0"/>
              <a:cs typeface="Calibri" panose="020F0502020204030204" pitchFamily="34" charset="0"/>
            </a:endParaRPr>
          </a:p>
          <a:p>
            <a:pPr marL="266700" marR="25400" lvl="0" indent="0" eaLnBrk="1" fontAlgn="auto" hangingPunct="1">
              <a:lnSpc>
                <a:spcPct val="100000"/>
              </a:lnSpc>
              <a:spcBef>
                <a:spcPts val="0"/>
              </a:spcBef>
              <a:spcAft>
                <a:spcPts val="600"/>
              </a:spcAft>
              <a:buClrTx/>
              <a:buSzTx/>
              <a:buFontTx/>
              <a:buNone/>
              <a:tabLst/>
              <a:defRPr/>
            </a:pPr>
            <a:r>
              <a:rPr lang="en-US" altLang="en-US" sz="1200" b="1" spc="-10" dirty="0">
                <a:solidFill>
                  <a:srgbClr val="002664"/>
                </a:solidFill>
                <a:latin typeface="Public Sans Light"/>
                <a:ea typeface="Calibri" panose="020F0502020204030204" pitchFamily="34" charset="0"/>
                <a:cs typeface="Calibri" panose="020F0502020204030204" pitchFamily="34" charset="0"/>
              </a:rPr>
              <a:t>Suggested vocabulary: </a:t>
            </a:r>
            <a:r>
              <a:rPr lang="en-US" altLang="en-US" sz="1200" spc="-10" dirty="0">
                <a:solidFill>
                  <a:srgbClr val="22272B"/>
                </a:solidFill>
                <a:latin typeface="Public Sans Light"/>
                <a:ea typeface="Calibri" panose="020F0502020204030204" pitchFamily="34" charset="0"/>
                <a:cs typeface="Calibri" panose="020F0502020204030204" pitchFamily="34" charset="0"/>
              </a:rPr>
              <a:t>retrieve, </a:t>
            </a:r>
            <a:r>
              <a:rPr lang="en-AU" altLang="en-US" sz="1200" spc="-10" dirty="0">
                <a:solidFill>
                  <a:srgbClr val="22272B"/>
                </a:solidFill>
                <a:latin typeface="Public Sans Light"/>
                <a:ea typeface="Calibri" panose="020F0502020204030204" pitchFamily="34" charset="0"/>
                <a:cs typeface="Calibri" panose="020F0502020204030204" pitchFamily="34" charset="0"/>
              </a:rPr>
              <a:t>rotate, contact, dominant, stable</a:t>
            </a:r>
          </a:p>
          <a:p>
            <a:pPr marL="266700" marR="0" lvl="0" indent="0" eaLnBrk="1" fontAlgn="auto" hangingPunct="1">
              <a:lnSpc>
                <a:spcPct val="115000"/>
              </a:lnSpc>
              <a:spcBef>
                <a:spcPts val="0"/>
              </a:spcBef>
              <a:spcAft>
                <a:spcPts val="0"/>
              </a:spcAft>
              <a:buClrTx/>
              <a:buSzTx/>
              <a:buFontTx/>
              <a:buNone/>
              <a:tabLst/>
              <a:defRPr/>
            </a:pPr>
            <a:r>
              <a:rPr lang="en-US" sz="1200" b="1" spc="-10" dirty="0">
                <a:solidFill>
                  <a:srgbClr val="002664"/>
                </a:solidFill>
                <a:latin typeface="Public Sans Light"/>
                <a:ea typeface="Calibri" panose="020F0502020204030204" pitchFamily="34" charset="0"/>
                <a:cs typeface="Calibri" panose="020F0502020204030204" pitchFamily="34" charset="0"/>
              </a:rPr>
              <a:t>Equipment per </a:t>
            </a:r>
            <a:r>
              <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group: </a:t>
            </a:r>
            <a:r>
              <a:rPr kumimoji="0" lang="en-US" sz="1200" b="0" i="0" u="none" strike="noStrike" kern="1200" cap="none" spc="-10" normalizeH="0" baseline="0" noProof="0" dirty="0">
                <a:ln>
                  <a:noFill/>
                </a:ln>
                <a:solidFill>
                  <a:srgbClr val="22272B"/>
                </a:solidFill>
                <a:effectLst/>
                <a:uLnTx/>
                <a:uFillTx/>
                <a:latin typeface="Public Sans Light"/>
                <a:ea typeface="Calibri" panose="020F0502020204030204" pitchFamily="34" charset="0"/>
                <a:cs typeface="Calibri" panose="020F0502020204030204" pitchFamily="34" charset="0"/>
              </a:rPr>
              <a:t>3 tennis balls, 3 cones, cricket bat, target or witches hat.</a:t>
            </a:r>
            <a:endParaRPr kumimoji="0" lang="en-AU" sz="1200" b="0" i="0" u="none" strike="noStrike" kern="1200" cap="none" spc="-10" normalizeH="0" baseline="0" noProof="0" dirty="0">
              <a:ln>
                <a:noFill/>
              </a:ln>
              <a:solidFill>
                <a:srgbClr val="22272B"/>
              </a:solidFill>
              <a:effectLst/>
              <a:uLnTx/>
              <a:uFillTx/>
              <a:latin typeface="Public Sans Light"/>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038A5A9-2143-32C3-CB64-AF071C4DBCBF}"/>
              </a:ext>
            </a:extLst>
          </p:cNvPr>
          <p:cNvSpPr txBox="1"/>
          <p:nvPr/>
        </p:nvSpPr>
        <p:spPr>
          <a:xfrm>
            <a:off x="424255" y="299737"/>
            <a:ext cx="110370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1 – Term 8</a:t>
            </a:r>
            <a:endParaRPr kumimoji="0" lang="en-AU" sz="1200" b="0" i="0" u="none" strike="noStrike" kern="1200" cap="none" spc="0" normalizeH="0" baseline="0" noProof="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2775C733-EB15-78DC-EF80-6F39A97FF1E4}"/>
              </a:ext>
            </a:extLst>
          </p:cNvPr>
          <p:cNvSpPr/>
          <p:nvPr/>
        </p:nvSpPr>
        <p:spPr>
          <a:xfrm>
            <a:off x="424255" y="754197"/>
            <a:ext cx="10643075" cy="534942"/>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marR="0" lvl="0" algn="l" defTabSz="914377"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664"/>
                </a:solidFill>
                <a:effectLst/>
                <a:uLnTx/>
                <a:uFillTx/>
                <a:latin typeface="Public Sans Light"/>
                <a:ea typeface="+mn-ea"/>
                <a:cs typeface="+mn-cs"/>
              </a:rPr>
              <a:t>Strike an object using an implement towards a target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02664"/>
                </a:solidFill>
                <a:effectLst/>
                <a:uLnTx/>
                <a:uFillTx/>
                <a:latin typeface="Public Sans Light"/>
                <a:ea typeface="+mn-ea"/>
                <a:cs typeface="+mn-cs"/>
              </a:rPr>
              <a:t> </a:t>
            </a:r>
          </a:p>
        </p:txBody>
      </p:sp>
      <p:sp>
        <p:nvSpPr>
          <p:cNvPr id="5" name="Rectangle 4">
            <a:extLst>
              <a:ext uri="{FF2B5EF4-FFF2-40B4-BE49-F238E27FC236}">
                <a16:creationId xmlns:a16="http://schemas.microsoft.com/office/drawing/2014/main" id="{211294D1-5D2A-10F1-5E4A-70B6B66E888A}"/>
              </a:ext>
            </a:extLst>
          </p:cNvPr>
          <p:cNvSpPr>
            <a:spLocks noChangeArrowheads="1"/>
          </p:cNvSpPr>
          <p:nvPr/>
        </p:nvSpPr>
        <p:spPr bwMode="auto">
          <a:xfrm>
            <a:off x="502598" y="1826090"/>
            <a:ext cx="3141187" cy="415426"/>
          </a:xfrm>
          <a:prstGeom prst="rect">
            <a:avLst/>
          </a:prstGeom>
          <a:solidFill>
            <a:srgbClr val="E8F9FF"/>
          </a:solidFill>
          <a:ln>
            <a:noFill/>
          </a:ln>
          <a:effectLst/>
        </p:spPr>
        <p:txBody>
          <a:bodyPr vert="horz" wrap="non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1200" b="1" dirty="0">
                <a:solidFill>
                  <a:srgbClr val="002060"/>
                </a:solidFill>
                <a:latin typeface="Public Sans Light"/>
                <a:cs typeface="Arial" panose="020B0604020202020204" pitchFamily="34" charset="0"/>
              </a:rPr>
              <a:t>Students strike balls towards a target.  </a:t>
            </a:r>
            <a:endParaRPr lang="en-US" altLang="en-US" sz="1200" b="1" dirty="0">
              <a:solidFill>
                <a:srgbClr val="002060"/>
              </a:solidFill>
              <a:latin typeface="Public Sans Light"/>
              <a:cs typeface="Arial" panose="020B0604020202020204" pitchFamily="34" charset="0"/>
            </a:endParaRPr>
          </a:p>
        </p:txBody>
      </p:sp>
      <p:pic>
        <p:nvPicPr>
          <p:cNvPr id="6" name="Picture 5" descr="A person, wearing a hat is holding a cricket bat. A small ball sits on a cone. Lines and dots connect to show the position of parts of the body.">
            <a:extLst>
              <a:ext uri="{FF2B5EF4-FFF2-40B4-BE49-F238E27FC236}">
                <a16:creationId xmlns:a16="http://schemas.microsoft.com/office/drawing/2014/main" id="{2700CAF1-C170-BEC7-BAE4-D513CA6ACF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71821" y="1479679"/>
            <a:ext cx="2062755" cy="2286799"/>
          </a:xfrm>
          <a:prstGeom prst="rect">
            <a:avLst/>
          </a:prstGeom>
        </p:spPr>
      </p:pic>
      <p:sp>
        <p:nvSpPr>
          <p:cNvPr id="9" name="Rectangle: Rounded Corners 8">
            <a:extLst>
              <a:ext uri="{FF2B5EF4-FFF2-40B4-BE49-F238E27FC236}">
                <a16:creationId xmlns:a16="http://schemas.microsoft.com/office/drawing/2014/main" id="{01B5B3D3-200F-356D-1C69-3863AD040330}"/>
              </a:ext>
            </a:extLst>
          </p:cNvPr>
          <p:cNvSpPr/>
          <p:nvPr/>
        </p:nvSpPr>
        <p:spPr>
          <a:xfrm>
            <a:off x="7940452" y="1429032"/>
            <a:ext cx="3976771" cy="4682186"/>
          </a:xfrm>
          <a:prstGeom prst="roundRect">
            <a:avLst>
              <a:gd name="adj" fmla="val 5586"/>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0" name="Rectangle: Rounded Corners 9">
            <a:extLst>
              <a:ext uri="{FF2B5EF4-FFF2-40B4-BE49-F238E27FC236}">
                <a16:creationId xmlns:a16="http://schemas.microsoft.com/office/drawing/2014/main" id="{746B33DF-2B15-D8C8-F72F-64C691BCB552}"/>
              </a:ext>
            </a:extLst>
          </p:cNvPr>
          <p:cNvSpPr/>
          <p:nvPr/>
        </p:nvSpPr>
        <p:spPr>
          <a:xfrm>
            <a:off x="424255" y="1429031"/>
            <a:ext cx="7230301" cy="4682187"/>
          </a:xfrm>
          <a:prstGeom prst="roundRect">
            <a:avLst>
              <a:gd name="adj" fmla="val 4191"/>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9" name="TextBox 18">
            <a:extLst>
              <a:ext uri="{FF2B5EF4-FFF2-40B4-BE49-F238E27FC236}">
                <a16:creationId xmlns:a16="http://schemas.microsoft.com/office/drawing/2014/main" id="{1EA94E0C-43E2-B4BD-89E7-B8188529BFE9}"/>
              </a:ext>
            </a:extLst>
          </p:cNvPr>
          <p:cNvSpPr txBox="1"/>
          <p:nvPr/>
        </p:nvSpPr>
        <p:spPr>
          <a:xfrm>
            <a:off x="8113120" y="3836425"/>
            <a:ext cx="3471917" cy="2150717"/>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Two handed strike (Right handed):</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Stand side-on to target</a:t>
            </a:r>
            <a:endParaRPr kumimoji="0" lang="en-AU" sz="11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Eyes focused on the ball throughout the strike</a:t>
            </a:r>
            <a:endParaRPr kumimoji="0" lang="en-AU" sz="11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Hands next to each other, dominant hand near the base of the bat matches the front foot</a:t>
            </a:r>
            <a:r>
              <a:rPr kumimoji="0" lang="en-US" sz="1100" b="1"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 </a:t>
            </a:r>
            <a:endParaRPr kumimoji="0" lang="en-AU" sz="11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Steps towards target with front foot</a:t>
            </a:r>
            <a:endParaRPr kumimoji="0" lang="en-AU" sz="11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Hips then shoulders rotate forward</a:t>
            </a:r>
            <a:endParaRPr kumimoji="0" lang="en-AU" sz="11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Ball contact made on front foot with straight arms</a:t>
            </a:r>
            <a:endParaRPr kumimoji="0" lang="en-AU" sz="11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Follows through with bat around the body.</a:t>
            </a:r>
            <a:r>
              <a:rPr kumimoji="0" lang="en-AU" sz="1100" b="0" i="0" u="none" strike="noStrike" kern="1200" cap="none" spc="-1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 </a:t>
            </a:r>
            <a:endParaRPr kumimoji="0" lang="en-AU" sz="11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p:txBody>
      </p:sp>
      <p:sp>
        <p:nvSpPr>
          <p:cNvPr id="17" name="Rectangle 16" descr="The asphalt surface icon indicates that the activity that can be played on a hard surface.&#10;">
            <a:extLst>
              <a:ext uri="{FF2B5EF4-FFF2-40B4-BE49-F238E27FC236}">
                <a16:creationId xmlns:a16="http://schemas.microsoft.com/office/drawing/2014/main" id="{3261D4A1-986B-861C-47E8-C1FA40E23488}"/>
              </a:ext>
            </a:extLst>
          </p:cNvPr>
          <p:cNvSpPr/>
          <p:nvPr/>
        </p:nvSpPr>
        <p:spPr>
          <a:xfrm>
            <a:off x="3385299" y="1593787"/>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18" name="Picture 17" descr="The grass icon indicates that the activity can be played on a soft surface. &#10;">
            <a:extLst>
              <a:ext uri="{FF2B5EF4-FFF2-40B4-BE49-F238E27FC236}">
                <a16:creationId xmlns:a16="http://schemas.microsoft.com/office/drawing/2014/main" id="{E1E2D82E-7183-D536-54C7-C9C0D759EF5C}"/>
              </a:ext>
            </a:extLst>
          </p:cNvPr>
          <p:cNvPicPr>
            <a:picLocks noChangeAspect="1"/>
          </p:cNvPicPr>
          <p:nvPr/>
        </p:nvPicPr>
        <p:blipFill>
          <a:blip r:embed="rId8">
            <a:duotone>
              <a:prstClr val="black"/>
              <a:srgbClr val="00B050">
                <a:tint val="45000"/>
                <a:satMod val="400000"/>
              </a:srgbClr>
            </a:duotone>
            <a:extLst>
              <a:ext uri="{BEBA8EAE-BF5A-486C-A8C5-ECC9F3942E4B}">
                <a14:imgProps xmlns:a14="http://schemas.microsoft.com/office/drawing/2010/main">
                  <a14:imgLayer r:embed="rId9">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78380" y="1511532"/>
            <a:ext cx="353677" cy="353677"/>
          </a:xfrm>
          <a:prstGeom prst="rect">
            <a:avLst/>
          </a:prstGeom>
          <a:noFill/>
        </p:spPr>
      </p:pic>
    </p:spTree>
    <p:extLst>
      <p:ext uri="{BB962C8B-B14F-4D97-AF65-F5344CB8AC3E}">
        <p14:creationId xmlns:p14="http://schemas.microsoft.com/office/powerpoint/2010/main" val="2281942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A83D07-D960-304F-047C-B4B5074C9B84}"/>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D5DFA556-C8BC-A46B-8F4F-B3E1D5422F34}"/>
              </a:ext>
            </a:extLst>
          </p:cNvPr>
          <p:cNvSpPr txBox="1"/>
          <p:nvPr/>
        </p:nvSpPr>
        <p:spPr>
          <a:xfrm>
            <a:off x="6723464" y="4825475"/>
            <a:ext cx="309617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Public Sans Light"/>
                <a:ea typeface="+mn-ea"/>
                <a:cs typeface="+mn-cs"/>
              </a:rPr>
              <a:t>Overarm throw</a:t>
            </a:r>
          </a:p>
        </p:txBody>
      </p:sp>
      <p:sp>
        <p:nvSpPr>
          <p:cNvPr id="29" name="TextBox 28">
            <a:extLst>
              <a:ext uri="{FF2B5EF4-FFF2-40B4-BE49-F238E27FC236}">
                <a16:creationId xmlns:a16="http://schemas.microsoft.com/office/drawing/2014/main" id="{A1E78B9A-A90B-0B16-3189-4F2A41C0EFFF}"/>
              </a:ext>
            </a:extLst>
          </p:cNvPr>
          <p:cNvSpPr txBox="1"/>
          <p:nvPr/>
        </p:nvSpPr>
        <p:spPr>
          <a:xfrm>
            <a:off x="10410720" y="4825474"/>
            <a:ext cx="7571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Public Sans Light"/>
                <a:ea typeface="+mn-ea"/>
                <a:cs typeface="+mn-cs"/>
              </a:rPr>
              <a:t>Catch</a:t>
            </a:r>
          </a:p>
        </p:txBody>
      </p:sp>
      <p:pic>
        <p:nvPicPr>
          <p:cNvPr id="3" name="Picture 2" descr="A person, wearing a hat, holding a ball in one hand at the hip, with one leg forward and the other leg behind, slightly bent. Lines and dots connect to show the position of parts of the body.">
            <a:extLst>
              <a:ext uri="{FF2B5EF4-FFF2-40B4-BE49-F238E27FC236}">
                <a16:creationId xmlns:a16="http://schemas.microsoft.com/office/drawing/2014/main" id="{A525A6DD-EA2B-9B99-9848-1591A397E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464" y="3338952"/>
            <a:ext cx="1299239" cy="1440356"/>
          </a:xfrm>
          <a:prstGeom prst="rect">
            <a:avLst/>
          </a:prstGeom>
        </p:spPr>
      </p:pic>
      <p:sp>
        <p:nvSpPr>
          <p:cNvPr id="7" name="TextBox 6">
            <a:extLst>
              <a:ext uri="{FF2B5EF4-FFF2-40B4-BE49-F238E27FC236}">
                <a16:creationId xmlns:a16="http://schemas.microsoft.com/office/drawing/2014/main" id="{FFF1E0BE-E8EB-4F63-9DF1-03DF77FFDF44}"/>
              </a:ext>
            </a:extLst>
          </p:cNvPr>
          <p:cNvSpPr txBox="1"/>
          <p:nvPr/>
        </p:nvSpPr>
        <p:spPr>
          <a:xfrm>
            <a:off x="8429318" y="4814862"/>
            <a:ext cx="1625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Public Sans Light"/>
                <a:ea typeface="+mn-ea"/>
                <a:cs typeface="+mn-cs"/>
              </a:rPr>
              <a:t>Underarm throw</a:t>
            </a:r>
            <a:endParaRPr kumimoji="0" lang="en-AU" sz="14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17" name="Picture 16" descr="A person, wearing a hat. One arm is bent, holding a ball, and the other arm is pointing forward. One leg is straight, and the other knee slightly bent. Lines and dots connect to show the position of parts of the body.">
            <a:extLst>
              <a:ext uri="{FF2B5EF4-FFF2-40B4-BE49-F238E27FC236}">
                <a16:creationId xmlns:a16="http://schemas.microsoft.com/office/drawing/2014/main" id="{222397D7-5DC9-C4BB-FDC0-770950A5A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318" y="3338952"/>
            <a:ext cx="1299239" cy="1442788"/>
          </a:xfrm>
          <a:prstGeom prst="rect">
            <a:avLst/>
          </a:prstGeom>
        </p:spPr>
      </p:pic>
      <p:pic>
        <p:nvPicPr>
          <p:cNvPr id="22" name="Picture 21" descr="A person, wearing a hat, holding a ball close to their chest with one leg slightly behind torso in a balanced position. Lines and dots connect to show the position of parts of the body.">
            <a:extLst>
              <a:ext uri="{FF2B5EF4-FFF2-40B4-BE49-F238E27FC236}">
                <a16:creationId xmlns:a16="http://schemas.microsoft.com/office/drawing/2014/main" id="{259245B1-FDFA-2822-57DF-9CA3AF327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4347" y="3351909"/>
            <a:ext cx="1142666" cy="1442788"/>
          </a:xfrm>
          <a:prstGeom prst="rect">
            <a:avLst/>
          </a:prstGeom>
        </p:spPr>
      </p:pic>
      <p:sp>
        <p:nvSpPr>
          <p:cNvPr id="2" name="Title 1">
            <a:extLst>
              <a:ext uri="{FF2B5EF4-FFF2-40B4-BE49-F238E27FC236}">
                <a16:creationId xmlns:a16="http://schemas.microsoft.com/office/drawing/2014/main" id="{E99C01B4-AFDA-9F36-6E94-DD4FA9299066}"/>
              </a:ext>
            </a:extLst>
          </p:cNvPr>
          <p:cNvSpPr txBox="1">
            <a:spLocks/>
          </p:cNvSpPr>
          <p:nvPr/>
        </p:nvSpPr>
        <p:spPr>
          <a:xfrm>
            <a:off x="574427" y="4779308"/>
            <a:ext cx="2296642" cy="1161855"/>
          </a:xfrm>
          <a:prstGeom prst="rect">
            <a:avLst/>
          </a:prstGeom>
        </p:spPr>
        <p:txBody>
          <a:bodyPr vert="horz" lIns="0" tIns="0" rIns="0" bIns="0" rtlCol="0" anchor="t">
            <a:normAutofit fontScale="25000" lnSpcReduction="20000"/>
          </a:bodyPr>
          <a:lstStyle>
            <a:lvl1pPr algn="l" defTabSz="914377" rtl="0" eaLnBrk="1" latinLnBrk="0" hangingPunct="1">
              <a:lnSpc>
                <a:spcPct val="90000"/>
              </a:lnSpc>
              <a:spcBef>
                <a:spcPct val="0"/>
              </a:spcBef>
              <a:buNone/>
              <a:defRPr lang="en-AU" sz="4800" b="0" i="0" kern="1200" dirty="0">
                <a:solidFill>
                  <a:schemeClr val="bg1"/>
                </a:solidFill>
                <a:latin typeface="+mj-lt"/>
                <a:ea typeface="+mj-ea"/>
                <a:cs typeface="+mj-cs"/>
              </a:defRPr>
            </a:lvl1pPr>
          </a:lstStyle>
          <a:p>
            <a:pPr marL="0" marR="0" lvl="0" indent="0" algn="l" defTabSz="914377" rtl="0" eaLnBrk="1" fontAlgn="auto" latinLnBrk="0" hangingPunct="1">
              <a:lnSpc>
                <a:spcPct val="120000"/>
              </a:lnSpc>
              <a:spcBef>
                <a:spcPct val="0"/>
              </a:spcBef>
              <a:spcAft>
                <a:spcPts val="0"/>
              </a:spcAft>
              <a:buClrTx/>
              <a:buSzTx/>
              <a:buFontTx/>
              <a:buNone/>
              <a:tabLst/>
              <a:defRPr/>
            </a:pPr>
            <a:endParaRPr kumimoji="0" lang="en-AU" sz="6200" b="0" i="0" u="none" strike="noStrike" kern="1200" cap="none" spc="0" normalizeH="0" baseline="0" noProof="0" dirty="0">
              <a:ln>
                <a:noFill/>
              </a:ln>
              <a:solidFill>
                <a:srgbClr val="FFFFFF"/>
              </a:solidFill>
              <a:effectLst/>
              <a:uLnTx/>
              <a:uFillTx/>
              <a:latin typeface="Public Sans Light"/>
              <a:ea typeface="+mj-ea"/>
              <a:cs typeface="+mj-cs"/>
            </a:endParaRPr>
          </a:p>
          <a:p>
            <a:pPr marL="857250" marR="0" lvl="0" indent="-857250" algn="l" defTabSz="914377" rtl="0" eaLnBrk="1" fontAlgn="auto" latinLnBrk="0" hangingPunct="1">
              <a:lnSpc>
                <a:spcPct val="170000"/>
              </a:lnSpc>
              <a:spcBef>
                <a:spcPct val="0"/>
              </a:spcBef>
              <a:spcAft>
                <a:spcPts val="0"/>
              </a:spcAft>
              <a:buClrTx/>
              <a:buSzTx/>
              <a:buFont typeface="Arial" panose="020B0604020202020204" pitchFamily="34" charset="0"/>
              <a:buChar char="•"/>
              <a:tabLst/>
              <a:defRPr/>
            </a:pPr>
            <a:r>
              <a:rPr kumimoji="0" lang="en-AU" sz="8000" b="1" i="0" u="none" strike="noStrike" kern="1200" cap="none" spc="0" normalizeH="0" baseline="0" noProof="0" dirty="0">
                <a:ln>
                  <a:noFill/>
                </a:ln>
                <a:solidFill>
                  <a:srgbClr val="FFFFFF"/>
                </a:solidFill>
                <a:effectLst/>
                <a:uLnTx/>
                <a:uFillTx/>
                <a:latin typeface="Public Sans Light"/>
                <a:ea typeface="+mj-ea"/>
                <a:cs typeface="+mj-cs"/>
              </a:rPr>
              <a:t>Term 1</a:t>
            </a:r>
            <a:r>
              <a:rPr kumimoji="0" lang="en-AU" sz="8000" b="0" i="0" u="none" strike="noStrike" kern="1200" cap="none" spc="0" normalizeH="0" baseline="0" noProof="0" dirty="0">
                <a:ln>
                  <a:noFill/>
                </a:ln>
                <a:solidFill>
                  <a:srgbClr val="FFFFFF"/>
                </a:solidFill>
                <a:effectLst/>
                <a:uLnTx/>
                <a:uFillTx/>
                <a:latin typeface="Public Sans Light"/>
                <a:ea typeface="+mj-ea"/>
                <a:cs typeface="+mj-cs"/>
              </a:rPr>
              <a:t> </a:t>
            </a:r>
          </a:p>
          <a:p>
            <a:pPr marL="857250" marR="0" lvl="0" indent="-857250" algn="l" defTabSz="914377" rtl="0" eaLnBrk="1" fontAlgn="auto" latinLnBrk="0" hangingPunct="1">
              <a:lnSpc>
                <a:spcPct val="170000"/>
              </a:lnSpc>
              <a:spcBef>
                <a:spcPct val="0"/>
              </a:spcBef>
              <a:spcAft>
                <a:spcPts val="0"/>
              </a:spcAft>
              <a:buClrTx/>
              <a:buSzTx/>
              <a:buFont typeface="Arial" panose="020B0604020202020204" pitchFamily="34" charset="0"/>
              <a:buChar char="•"/>
              <a:tabLst/>
              <a:defRPr/>
            </a:pPr>
            <a:r>
              <a:rPr kumimoji="0" lang="en-AU" sz="8000" b="1" i="0" u="none" strike="noStrike" kern="1200" cap="none" spc="0" normalizeH="0" baseline="0" noProof="0" dirty="0">
                <a:ln>
                  <a:noFill/>
                </a:ln>
                <a:solidFill>
                  <a:srgbClr val="FFFFFF"/>
                </a:solidFill>
                <a:effectLst/>
                <a:uLnTx/>
                <a:uFillTx/>
                <a:latin typeface="Public Sans Light"/>
                <a:ea typeface="+mj-ea"/>
                <a:cs typeface="+mj-cs"/>
              </a:rPr>
              <a:t>Term 7</a:t>
            </a:r>
            <a:r>
              <a:rPr kumimoji="0" lang="en-AU" sz="6200" b="0" i="0" u="none" strike="noStrike" kern="1200" cap="none" spc="0" normalizeH="0" baseline="0" noProof="0" dirty="0">
                <a:ln>
                  <a:noFill/>
                </a:ln>
                <a:solidFill>
                  <a:srgbClr val="FFFFFF"/>
                </a:solidFill>
                <a:effectLst/>
                <a:uLnTx/>
                <a:uFillTx/>
                <a:latin typeface="Public Sans Light"/>
                <a:ea typeface="+mj-ea"/>
                <a:cs typeface="+mj-cs"/>
              </a:rPr>
              <a:t>.</a:t>
            </a:r>
            <a:br>
              <a:rPr kumimoji="0" lang="en-AU" sz="6200" b="0" i="1" u="none" strike="noStrike" kern="1200" cap="none" spc="0" normalizeH="0" baseline="0" noProof="0" dirty="0">
                <a:ln>
                  <a:noFill/>
                </a:ln>
                <a:solidFill>
                  <a:srgbClr val="FFFFFF"/>
                </a:solidFill>
                <a:effectLst/>
                <a:uLnTx/>
                <a:uFillTx/>
                <a:latin typeface="Public Sans Light"/>
                <a:ea typeface="+mj-ea"/>
                <a:cs typeface="+mj-cs"/>
              </a:rPr>
            </a:br>
            <a:br>
              <a:rPr kumimoji="0" lang="en-AU" altLang="en-US" sz="64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endParaRPr kumimoji="0" lang="en-AU" altLang="en-US" sz="2200" b="1" i="0" u="none" strike="noStrike" kern="1200" cap="none" spc="0" normalizeH="0" baseline="0" noProof="0" dirty="0">
              <a:ln>
                <a:noFill/>
              </a:ln>
              <a:solidFill>
                <a:srgbClr val="FFFFFF"/>
              </a:solidFill>
              <a:effectLst/>
              <a:uLnTx/>
              <a:uFillTx/>
              <a:latin typeface="Public Sans Light"/>
              <a:ea typeface="+mj-ea"/>
              <a:cs typeface="+mj-cs"/>
            </a:endParaRPr>
          </a:p>
        </p:txBody>
      </p:sp>
      <p:sp>
        <p:nvSpPr>
          <p:cNvPr id="4" name="Title 1">
            <a:extLst>
              <a:ext uri="{FF2B5EF4-FFF2-40B4-BE49-F238E27FC236}">
                <a16:creationId xmlns:a16="http://schemas.microsoft.com/office/drawing/2014/main" id="{561B5FA3-50CB-AB76-533C-E0F8176C3A65}"/>
              </a:ext>
            </a:extLst>
          </p:cNvPr>
          <p:cNvSpPr>
            <a:spLocks noGrp="1"/>
          </p:cNvSpPr>
          <p:nvPr>
            <p:ph type="title"/>
          </p:nvPr>
        </p:nvSpPr>
        <p:spPr>
          <a:xfrm>
            <a:off x="546139" y="2653766"/>
            <a:ext cx="5974017" cy="2350648"/>
          </a:xfrm>
        </p:spPr>
        <p:txBody>
          <a:bodyPr anchor="t">
            <a:normAutofit fontScale="90000"/>
          </a:bodyPr>
          <a:lstStyle/>
          <a:p>
            <a:pPr>
              <a:lnSpc>
                <a:spcPct val="150000"/>
              </a:lnSpc>
            </a:pPr>
            <a:r>
              <a:rPr kumimoji="0" lang="en-AU" altLang="en-US" sz="44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Stage 2</a:t>
            </a:r>
            <a:br>
              <a:rPr lang="en-AU" altLang="en-US" sz="4400" b="1" dirty="0">
                <a:latin typeface="Arial" panose="020B0604020202020204" pitchFamily="34" charset="0"/>
                <a:ea typeface="Calibri" panose="020F0502020204030204" pitchFamily="34" charset="0"/>
                <a:cs typeface="Arial" panose="020B0604020202020204" pitchFamily="34" charset="0"/>
              </a:rPr>
            </a:br>
            <a:r>
              <a:rPr lang="en-AU" sz="2200" dirty="0"/>
              <a:t>The sample physical activities and games described here align to the </a:t>
            </a:r>
            <a:r>
              <a:rPr lang="en-AU" sz="2200" dirty="0">
                <a:latin typeface="Public Sans Light" pitchFamily="2" charset="0"/>
                <a:cs typeface="Arial" panose="020B0604020202020204" pitchFamily="34" charset="0"/>
                <a:hlinkClick r:id="rId5">
                  <a:extLst>
                    <a:ext uri="{A12FA001-AC4F-418D-AE19-62706E023703}">
                      <ahyp:hlinkClr xmlns:ahyp="http://schemas.microsoft.com/office/drawing/2018/hyperlinkcolor" val="tx"/>
                    </a:ext>
                  </a:extLst>
                </a:hlinkClick>
              </a:rPr>
              <a:t>K–6 Sample whole-school curriculum plan</a:t>
            </a:r>
            <a:r>
              <a:rPr lang="en-AU" sz="2200" dirty="0">
                <a:latin typeface="Public Sans Light" pitchFamily="2" charset="0"/>
                <a:cs typeface="Arial" panose="020B0604020202020204" pitchFamily="34" charset="0"/>
              </a:rPr>
              <a:t>.</a:t>
            </a:r>
            <a:br>
              <a:rPr lang="en-AU" sz="2200" dirty="0"/>
            </a:br>
            <a:endParaRPr lang="en-AU" altLang="en-US" sz="2200" i="1" dirty="0"/>
          </a:p>
        </p:txBody>
      </p:sp>
      <p:sp>
        <p:nvSpPr>
          <p:cNvPr id="5" name="TextBox 4">
            <a:extLst>
              <a:ext uri="{FF2B5EF4-FFF2-40B4-BE49-F238E27FC236}">
                <a16:creationId xmlns:a16="http://schemas.microsoft.com/office/drawing/2014/main" id="{A91A5774-AF7C-01A7-B5CA-7D799BAC47B0}"/>
              </a:ext>
            </a:extLst>
          </p:cNvPr>
          <p:cNvSpPr txBox="1"/>
          <p:nvPr/>
        </p:nvSpPr>
        <p:spPr>
          <a:xfrm>
            <a:off x="7933287" y="6361061"/>
            <a:ext cx="7571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Public Sans Light"/>
                <a:ea typeface="+mn-ea"/>
                <a:cs typeface="+mn-cs"/>
              </a:rPr>
              <a:t>Strike</a:t>
            </a:r>
          </a:p>
        </p:txBody>
      </p:sp>
      <p:grpSp>
        <p:nvGrpSpPr>
          <p:cNvPr id="6" name="Group 5" descr="A person, wearing a hat is holding a cricket bat. A small ball sits on a cone. Lines and dots connect to show the position of parts of the body.">
            <a:extLst>
              <a:ext uri="{FF2B5EF4-FFF2-40B4-BE49-F238E27FC236}">
                <a16:creationId xmlns:a16="http://schemas.microsoft.com/office/drawing/2014/main" id="{13433B58-3ED8-2253-82F8-63646906CA26}"/>
              </a:ext>
            </a:extLst>
          </p:cNvPr>
          <p:cNvGrpSpPr/>
          <p:nvPr/>
        </p:nvGrpSpPr>
        <p:grpSpPr>
          <a:xfrm>
            <a:off x="7672095" y="4943192"/>
            <a:ext cx="1245242" cy="1407256"/>
            <a:chOff x="8513135" y="5027726"/>
            <a:chExt cx="1245242" cy="1352442"/>
          </a:xfrm>
        </p:grpSpPr>
        <p:pic>
          <p:nvPicPr>
            <p:cNvPr id="8" name="Picture 7">
              <a:extLst>
                <a:ext uri="{FF2B5EF4-FFF2-40B4-BE49-F238E27FC236}">
                  <a16:creationId xmlns:a16="http://schemas.microsoft.com/office/drawing/2014/main" id="{DE019037-882F-AEDA-E269-A293FCEF800B}"/>
                </a:ext>
              </a:extLst>
            </p:cNvPr>
            <p:cNvPicPr>
              <a:picLocks noChangeAspect="1"/>
            </p:cNvPicPr>
            <p:nvPr/>
          </p:nvPicPr>
          <p:blipFill>
            <a:blip r:embed="rId6">
              <a:extLst>
                <a:ext uri="{28A0092B-C50C-407E-A947-70E740481C1C}">
                  <a14:useLocalDpi xmlns:a14="http://schemas.microsoft.com/office/drawing/2010/main" val="0"/>
                </a:ext>
              </a:extLst>
            </a:blip>
            <a:srcRect b="9527"/>
            <a:stretch/>
          </p:blipFill>
          <p:spPr>
            <a:xfrm>
              <a:off x="8514572" y="5027726"/>
              <a:ext cx="1243805" cy="1247529"/>
            </a:xfrm>
            <a:prstGeom prst="rect">
              <a:avLst/>
            </a:prstGeom>
          </p:spPr>
        </p:pic>
        <p:pic>
          <p:nvPicPr>
            <p:cNvPr id="9" name="Picture 8">
              <a:extLst>
                <a:ext uri="{FF2B5EF4-FFF2-40B4-BE49-F238E27FC236}">
                  <a16:creationId xmlns:a16="http://schemas.microsoft.com/office/drawing/2014/main" id="{25FB4DC1-AEA6-B152-7117-24DA76D0D4D0}"/>
                </a:ext>
              </a:extLst>
            </p:cNvPr>
            <p:cNvPicPr>
              <a:picLocks noChangeAspect="1"/>
            </p:cNvPicPr>
            <p:nvPr/>
          </p:nvPicPr>
          <p:blipFill>
            <a:blip r:embed="rId7"/>
            <a:srcRect r="1147" b="9800"/>
            <a:stretch/>
          </p:blipFill>
          <p:spPr>
            <a:xfrm>
              <a:off x="8513135" y="6270083"/>
              <a:ext cx="1243805" cy="110085"/>
            </a:xfrm>
            <a:prstGeom prst="rect">
              <a:avLst/>
            </a:prstGeom>
          </p:spPr>
        </p:pic>
      </p:grpSp>
      <p:pic>
        <p:nvPicPr>
          <p:cNvPr id="10" name="Picture 9" descr="A person, wearing a hat, is standing on one leg with both arms stretched out to the sides. The other leg is bent backwards at the knee. Lines and dots connect to show the position of parts of the body.">
            <a:extLst>
              <a:ext uri="{FF2B5EF4-FFF2-40B4-BE49-F238E27FC236}">
                <a16:creationId xmlns:a16="http://schemas.microsoft.com/office/drawing/2014/main" id="{B1446A62-418A-20C5-019B-FC325A2441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7781" y="5069608"/>
            <a:ext cx="1161471" cy="1287624"/>
          </a:xfrm>
          <a:prstGeom prst="rect">
            <a:avLst/>
          </a:prstGeom>
        </p:spPr>
      </p:pic>
      <p:sp>
        <p:nvSpPr>
          <p:cNvPr id="11" name="TextBox 10">
            <a:extLst>
              <a:ext uri="{FF2B5EF4-FFF2-40B4-BE49-F238E27FC236}">
                <a16:creationId xmlns:a16="http://schemas.microsoft.com/office/drawing/2014/main" id="{6188136E-095A-9CDB-FEB9-C3B9EE7D6012}"/>
              </a:ext>
            </a:extLst>
          </p:cNvPr>
          <p:cNvSpPr txBox="1"/>
          <p:nvPr/>
        </p:nvSpPr>
        <p:spPr>
          <a:xfrm>
            <a:off x="9275874" y="6302009"/>
            <a:ext cx="161479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Public Sans Light"/>
                <a:ea typeface="+mn-ea"/>
                <a:cs typeface="+mn-cs"/>
              </a:rPr>
              <a:t>Static balance </a:t>
            </a:r>
          </a:p>
        </p:txBody>
      </p:sp>
      <p:grpSp>
        <p:nvGrpSpPr>
          <p:cNvPr id="13" name="Group 12" descr="An icon indicating a teacher slide.">
            <a:extLst>
              <a:ext uri="{FF2B5EF4-FFF2-40B4-BE49-F238E27FC236}">
                <a16:creationId xmlns:a16="http://schemas.microsoft.com/office/drawing/2014/main" id="{474A4242-E842-3C2E-B629-413166B44DF2}"/>
              </a:ext>
            </a:extLst>
          </p:cNvPr>
          <p:cNvGrpSpPr/>
          <p:nvPr/>
        </p:nvGrpSpPr>
        <p:grpSpPr>
          <a:xfrm>
            <a:off x="11099666" y="109480"/>
            <a:ext cx="883997" cy="1004591"/>
            <a:chOff x="11099666" y="109480"/>
            <a:chExt cx="883997" cy="1004591"/>
          </a:xfrm>
        </p:grpSpPr>
        <p:pic>
          <p:nvPicPr>
            <p:cNvPr id="14" name="Picture 13">
              <a:extLst>
                <a:ext uri="{FF2B5EF4-FFF2-40B4-BE49-F238E27FC236}">
                  <a16:creationId xmlns:a16="http://schemas.microsoft.com/office/drawing/2014/main" id="{1988636A-4950-D1C2-FE1D-92B949502CE5}"/>
                </a:ext>
              </a:extLst>
            </p:cNvPr>
            <p:cNvPicPr>
              <a:picLocks noChangeAspect="1"/>
            </p:cNvPicPr>
            <p:nvPr/>
          </p:nvPicPr>
          <p:blipFill>
            <a:blip r:embed="rId9"/>
            <a:stretch>
              <a:fillRect/>
            </a:stretch>
          </p:blipFill>
          <p:spPr>
            <a:xfrm>
              <a:off x="11099666" y="481556"/>
              <a:ext cx="883997" cy="632515"/>
            </a:xfrm>
            <a:prstGeom prst="rect">
              <a:avLst/>
            </a:prstGeom>
          </p:spPr>
        </p:pic>
        <p:pic>
          <p:nvPicPr>
            <p:cNvPr id="15" name="Picture 14" descr="A red circle with a person pointing at a board. This indicates the slide is for teachers">
              <a:extLst>
                <a:ext uri="{FF2B5EF4-FFF2-40B4-BE49-F238E27FC236}">
                  <a16:creationId xmlns:a16="http://schemas.microsoft.com/office/drawing/2014/main" id="{8500E82D-C0DD-EFFB-3D62-16BB7F14774F}"/>
                </a:ext>
              </a:extLst>
            </p:cNvPr>
            <p:cNvPicPr>
              <a:picLocks noChangeAspect="1"/>
            </p:cNvPicPr>
            <p:nvPr/>
          </p:nvPicPr>
          <p:blipFill>
            <a:blip r:embed="rId10"/>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976410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BB7258FC-5460-0717-5383-DD24C76C3614}"/>
            </a:ext>
          </a:extLst>
        </p:cNvPr>
        <p:cNvGrpSpPr/>
        <p:nvPr/>
      </p:nvGrpSpPr>
      <p:grpSpPr>
        <a:xfrm>
          <a:off x="0" y="0"/>
          <a:ext cx="0" cy="0"/>
          <a:chOff x="0" y="0"/>
          <a:chExt cx="0" cy="0"/>
        </a:xfrm>
      </p:grpSpPr>
      <p:pic>
        <p:nvPicPr>
          <p:cNvPr id="16" name="Picture 15" descr="A blue plastic tennis racket&#10;&#10;">
            <a:extLst>
              <a:ext uri="{FF2B5EF4-FFF2-40B4-BE49-F238E27FC236}">
                <a16:creationId xmlns:a16="http://schemas.microsoft.com/office/drawing/2014/main" id="{1F498604-34F0-892F-BA8A-8B21213C396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458854">
            <a:off x="4960359" y="5194464"/>
            <a:ext cx="1380178" cy="1380178"/>
          </a:xfrm>
          <a:prstGeom prst="rect">
            <a:avLst/>
          </a:prstGeom>
        </p:spPr>
      </p:pic>
      <p:sp>
        <p:nvSpPr>
          <p:cNvPr id="5" name="TextBox 4">
            <a:extLst>
              <a:ext uri="{FF2B5EF4-FFF2-40B4-BE49-F238E27FC236}">
                <a16:creationId xmlns:a16="http://schemas.microsoft.com/office/drawing/2014/main" id="{6DD3AEA6-1025-78FD-FB5F-4B80B9BF0AAF}"/>
              </a:ext>
            </a:extLst>
          </p:cNvPr>
          <p:cNvSpPr txBox="1"/>
          <p:nvPr/>
        </p:nvSpPr>
        <p:spPr>
          <a:xfrm>
            <a:off x="359999" y="1183968"/>
            <a:ext cx="11472001" cy="704488"/>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AU" sz="1600" b="1" i="0" u="none" strike="noStrike" kern="1200" cap="none" spc="0" normalizeH="0" baseline="0" noProof="0">
              <a:ln>
                <a:noFill/>
              </a:ln>
              <a:solidFill>
                <a:srgbClr val="002664"/>
              </a:solidFill>
              <a:effectLst/>
              <a:uLnTx/>
              <a:uFillTx/>
              <a:latin typeface="Public Sans Ligh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14" name="TextBox 13">
            <a:extLst>
              <a:ext uri="{FF2B5EF4-FFF2-40B4-BE49-F238E27FC236}">
                <a16:creationId xmlns:a16="http://schemas.microsoft.com/office/drawing/2014/main" id="{FE0D17AF-4173-7511-5FCD-CCE59FBF5D9A}"/>
              </a:ext>
            </a:extLst>
          </p:cNvPr>
          <p:cNvSpPr txBox="1"/>
          <p:nvPr/>
        </p:nvSpPr>
        <p:spPr>
          <a:xfrm>
            <a:off x="811052" y="1127351"/>
            <a:ext cx="10569893" cy="447804"/>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These recommended resources are used in the sample physical activities and games.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22272B"/>
                </a:solidFill>
                <a:latin typeface="Public Sans Light"/>
              </a:rPr>
              <a:t>Teachers should r</a:t>
            </a:r>
            <a:r>
              <a:rPr kumimoji="0" lang="en-AU" sz="1200" b="0" i="0" u="none" strike="noStrike" kern="1200" cap="none" spc="0" normalizeH="0" baseline="0" noProof="0" dirty="0" err="1">
                <a:ln>
                  <a:noFill/>
                </a:ln>
                <a:solidFill>
                  <a:srgbClr val="22272B"/>
                </a:solidFill>
                <a:effectLst/>
                <a:uLnTx/>
                <a:uFillTx/>
                <a:latin typeface="Public Sans Light"/>
                <a:ea typeface="+mn-ea"/>
                <a:cs typeface="+mn-cs"/>
              </a:rPr>
              <a:t>egularly</a:t>
            </a: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 inspect equipment to ensure it is in good working order. The equipment quantities are approximations as schools make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about resourcing based on class size and student numbers.</a:t>
            </a:r>
          </a:p>
        </p:txBody>
      </p:sp>
      <p:pic>
        <p:nvPicPr>
          <p:cNvPr id="8" name="Picture 7" descr="A stack of colourful plastic cones&#10;&#10;">
            <a:extLst>
              <a:ext uri="{FF2B5EF4-FFF2-40B4-BE49-F238E27FC236}">
                <a16:creationId xmlns:a16="http://schemas.microsoft.com/office/drawing/2014/main" id="{8A3F4139-B0DE-3330-325A-73D9D70F1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487" y="1705012"/>
            <a:ext cx="1777748" cy="1777748"/>
          </a:xfrm>
          <a:prstGeom prst="rect">
            <a:avLst/>
          </a:prstGeom>
        </p:spPr>
      </p:pic>
      <p:sp>
        <p:nvSpPr>
          <p:cNvPr id="25" name="TextBox 24">
            <a:extLst>
              <a:ext uri="{FF2B5EF4-FFF2-40B4-BE49-F238E27FC236}">
                <a16:creationId xmlns:a16="http://schemas.microsoft.com/office/drawing/2014/main" id="{271286DB-4A03-BB5D-D318-DADC6667FC83}"/>
              </a:ext>
            </a:extLst>
          </p:cNvPr>
          <p:cNvSpPr txBox="1"/>
          <p:nvPr/>
        </p:nvSpPr>
        <p:spPr>
          <a:xfrm>
            <a:off x="5879652" y="2593380"/>
            <a:ext cx="143554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Markers/cones</a:t>
            </a:r>
          </a:p>
        </p:txBody>
      </p:sp>
      <p:grpSp>
        <p:nvGrpSpPr>
          <p:cNvPr id="32" name="Group 31" descr="soft blue tee-ball bat">
            <a:extLst>
              <a:ext uri="{FF2B5EF4-FFF2-40B4-BE49-F238E27FC236}">
                <a16:creationId xmlns:a16="http://schemas.microsoft.com/office/drawing/2014/main" id="{23C836A5-4CB3-CB1A-D2C4-ACCA65760A51}"/>
              </a:ext>
            </a:extLst>
          </p:cNvPr>
          <p:cNvGrpSpPr/>
          <p:nvPr/>
        </p:nvGrpSpPr>
        <p:grpSpPr>
          <a:xfrm>
            <a:off x="7990073" y="1825037"/>
            <a:ext cx="1389011" cy="1472670"/>
            <a:chOff x="7604682" y="4836352"/>
            <a:chExt cx="1714935" cy="1714935"/>
          </a:xfrm>
        </p:grpSpPr>
        <p:pic>
          <p:nvPicPr>
            <p:cNvPr id="20" name="Picture 19" descr="A blue baseball bat and a white ball&#10;&#10;AI-generated content may be incorrect.">
              <a:extLst>
                <a:ext uri="{FF2B5EF4-FFF2-40B4-BE49-F238E27FC236}">
                  <a16:creationId xmlns:a16="http://schemas.microsoft.com/office/drawing/2014/main" id="{AC69FA39-7A4E-B52D-E6AA-24826AD2D1F4}"/>
                </a:ext>
              </a:extLst>
            </p:cNvPr>
            <p:cNvPicPr>
              <a:picLocks noChangeAspect="1"/>
            </p:cNvPicPr>
            <p:nvPr/>
          </p:nvPicPr>
          <p:blipFill>
            <a:blip r:embed="rId4">
              <a:clrChange>
                <a:clrFrom>
                  <a:srgbClr val="F3EFF0"/>
                </a:clrFrom>
                <a:clrTo>
                  <a:srgbClr val="F3EFF0">
                    <a:alpha val="0"/>
                  </a:srgbClr>
                </a:clrTo>
              </a:clrChange>
              <a:extLst>
                <a:ext uri="{28A0092B-C50C-407E-A947-70E740481C1C}">
                  <a14:useLocalDpi xmlns:a14="http://schemas.microsoft.com/office/drawing/2010/main" val="0"/>
                </a:ext>
              </a:extLst>
            </a:blip>
            <a:stretch>
              <a:fillRect/>
            </a:stretch>
          </p:blipFill>
          <p:spPr>
            <a:xfrm>
              <a:off x="7604682" y="4836352"/>
              <a:ext cx="1714935" cy="1714935"/>
            </a:xfrm>
            <a:prstGeom prst="rect">
              <a:avLst/>
            </a:prstGeom>
          </p:spPr>
        </p:pic>
        <p:pic>
          <p:nvPicPr>
            <p:cNvPr id="31" name="Picture 30">
              <a:extLst>
                <a:ext uri="{FF2B5EF4-FFF2-40B4-BE49-F238E27FC236}">
                  <a16:creationId xmlns:a16="http://schemas.microsoft.com/office/drawing/2014/main" id="{70A01972-008A-DF99-AFA2-F133485A685C}"/>
                </a:ext>
              </a:extLst>
            </p:cNvPr>
            <p:cNvPicPr>
              <a:picLocks noChangeAspect="1"/>
            </p:cNvPicPr>
            <p:nvPr/>
          </p:nvPicPr>
          <p:blipFill>
            <a:blip r:embed="rId5"/>
            <a:stretch>
              <a:fillRect/>
            </a:stretch>
          </p:blipFill>
          <p:spPr>
            <a:xfrm>
              <a:off x="8828199" y="5616382"/>
              <a:ext cx="311166" cy="254013"/>
            </a:xfrm>
            <a:prstGeom prst="rect">
              <a:avLst/>
            </a:prstGeom>
          </p:spPr>
        </p:pic>
      </p:grpSp>
      <p:sp>
        <p:nvSpPr>
          <p:cNvPr id="34" name="TextBox 33">
            <a:extLst>
              <a:ext uri="{FF2B5EF4-FFF2-40B4-BE49-F238E27FC236}">
                <a16:creationId xmlns:a16="http://schemas.microsoft.com/office/drawing/2014/main" id="{71A7884F-5173-FA6A-D533-8FC6748E6614}"/>
              </a:ext>
            </a:extLst>
          </p:cNvPr>
          <p:cNvSpPr txBox="1"/>
          <p:nvPr/>
        </p:nvSpPr>
        <p:spPr>
          <a:xfrm>
            <a:off x="8907434" y="2719125"/>
            <a:ext cx="1579181" cy="276999"/>
          </a:xfrm>
          <a:prstGeom prst="rect">
            <a:avLst/>
          </a:prstGeom>
          <a:noFill/>
        </p:spPr>
        <p:txBody>
          <a:bodyPr wrap="square">
            <a:spAutoFit/>
          </a:bodyPr>
          <a:lstStyle/>
          <a:p>
            <a:pPr lvl="0">
              <a:defRPr/>
            </a:pPr>
            <a:r>
              <a:rPr lang="en-AU" sz="1200" dirty="0">
                <a:solidFill>
                  <a:srgbClr val="22272B"/>
                </a:solidFill>
                <a:latin typeface="Public Sans Light"/>
              </a:rPr>
              <a:t>Tee-ball bat</a:t>
            </a:r>
            <a:r>
              <a:rPr lang="en-AU" sz="1200" dirty="0">
                <a:solidFill>
                  <a:srgbClr val="22272B"/>
                </a:solidFill>
              </a:rPr>
              <a:t> (foam)</a:t>
            </a:r>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8" name="TextBox 37">
            <a:extLst>
              <a:ext uri="{FF2B5EF4-FFF2-40B4-BE49-F238E27FC236}">
                <a16:creationId xmlns:a16="http://schemas.microsoft.com/office/drawing/2014/main" id="{30B3F3D2-89A2-1450-7B62-102996C494C1}"/>
              </a:ext>
            </a:extLst>
          </p:cNvPr>
          <p:cNvSpPr txBox="1"/>
          <p:nvPr/>
        </p:nvSpPr>
        <p:spPr>
          <a:xfrm>
            <a:off x="8684579" y="3924707"/>
            <a:ext cx="1529351" cy="276999"/>
          </a:xfrm>
          <a:prstGeom prst="rect">
            <a:avLst/>
          </a:prstGeom>
          <a:noFill/>
        </p:spPr>
        <p:txBody>
          <a:bodyPr wrap="square">
            <a:spAutoFit/>
          </a:bodyPr>
          <a:lstStyle/>
          <a:p>
            <a:r>
              <a:rPr lang="en-AU" sz="1200" dirty="0"/>
              <a:t>Tee-ball stand </a:t>
            </a:r>
          </a:p>
        </p:txBody>
      </p:sp>
      <p:sp>
        <p:nvSpPr>
          <p:cNvPr id="12" name="TextBox 11">
            <a:extLst>
              <a:ext uri="{FF2B5EF4-FFF2-40B4-BE49-F238E27FC236}">
                <a16:creationId xmlns:a16="http://schemas.microsoft.com/office/drawing/2014/main" id="{6B0B51DE-E239-01D7-1CF4-400742A9672D}"/>
              </a:ext>
            </a:extLst>
          </p:cNvPr>
          <p:cNvSpPr txBox="1"/>
          <p:nvPr/>
        </p:nvSpPr>
        <p:spPr>
          <a:xfrm>
            <a:off x="5766858" y="5746054"/>
            <a:ext cx="191528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22272B"/>
                </a:solidFill>
                <a:latin typeface="Public Sans Light"/>
              </a:rPr>
              <a:t>R</a:t>
            </a:r>
            <a:r>
              <a:rPr kumimoji="0" lang="en-AU" sz="1200" b="0" i="0" u="none" strike="noStrike" kern="1200" cap="none" spc="0" normalizeH="0" baseline="0" noProof="0" dirty="0" err="1">
                <a:ln>
                  <a:noFill/>
                </a:ln>
                <a:solidFill>
                  <a:srgbClr val="22272B"/>
                </a:solidFill>
                <a:effectLst/>
                <a:uLnTx/>
                <a:uFillTx/>
                <a:latin typeface="Public Sans Light"/>
                <a:ea typeface="+mn-ea"/>
                <a:cs typeface="+mn-cs"/>
              </a:rPr>
              <a:t>acquet</a:t>
            </a: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 (plastic)</a:t>
            </a:r>
          </a:p>
        </p:txBody>
      </p:sp>
      <p:pic>
        <p:nvPicPr>
          <p:cNvPr id="10" name="Picture 9" descr="A black tee-ball stand &#10;&#10;">
            <a:extLst>
              <a:ext uri="{FF2B5EF4-FFF2-40B4-BE49-F238E27FC236}">
                <a16:creationId xmlns:a16="http://schemas.microsoft.com/office/drawing/2014/main" id="{062720F8-F91E-5517-4BB7-C155DC2FFAA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3264" r="31654"/>
          <a:stretch>
            <a:fillRect/>
          </a:stretch>
        </p:blipFill>
        <p:spPr>
          <a:xfrm>
            <a:off x="8130725" y="3411072"/>
            <a:ext cx="736970" cy="1382030"/>
          </a:xfrm>
          <a:prstGeom prst="rect">
            <a:avLst/>
          </a:prstGeom>
        </p:spPr>
      </p:pic>
      <p:grpSp>
        <p:nvGrpSpPr>
          <p:cNvPr id="19" name="Group 18" descr="An icon indicating a teacher slide.">
            <a:extLst>
              <a:ext uri="{FF2B5EF4-FFF2-40B4-BE49-F238E27FC236}">
                <a16:creationId xmlns:a16="http://schemas.microsoft.com/office/drawing/2014/main" id="{CF415EE0-8071-18E0-57F3-CDF8F9A51C95}"/>
              </a:ext>
            </a:extLst>
          </p:cNvPr>
          <p:cNvGrpSpPr/>
          <p:nvPr/>
        </p:nvGrpSpPr>
        <p:grpSpPr>
          <a:xfrm>
            <a:off x="11061563" y="119005"/>
            <a:ext cx="960203" cy="933093"/>
            <a:chOff x="11061563" y="109480"/>
            <a:chExt cx="960203" cy="933093"/>
          </a:xfrm>
        </p:grpSpPr>
        <p:pic>
          <p:nvPicPr>
            <p:cNvPr id="22" name="Picture 21">
              <a:extLst>
                <a:ext uri="{FF2B5EF4-FFF2-40B4-BE49-F238E27FC236}">
                  <a16:creationId xmlns:a16="http://schemas.microsoft.com/office/drawing/2014/main" id="{8C64DBC6-A808-FA70-FB00-63A688127EE8}"/>
                </a:ext>
              </a:extLst>
            </p:cNvPr>
            <p:cNvPicPr>
              <a:picLocks noChangeAspect="1"/>
            </p:cNvPicPr>
            <p:nvPr/>
          </p:nvPicPr>
          <p:blipFill>
            <a:blip r:embed="rId7"/>
            <a:stretch>
              <a:fillRect/>
            </a:stretch>
          </p:blipFill>
          <p:spPr>
            <a:xfrm>
              <a:off x="11061563" y="265266"/>
              <a:ext cx="960203" cy="777307"/>
            </a:xfrm>
            <a:prstGeom prst="rect">
              <a:avLst/>
            </a:prstGeom>
          </p:spPr>
        </p:pic>
        <p:pic>
          <p:nvPicPr>
            <p:cNvPr id="23" name="Picture 22" descr="A red circle with a person pointing at a board. This indicates the slide is for teachers">
              <a:extLst>
                <a:ext uri="{FF2B5EF4-FFF2-40B4-BE49-F238E27FC236}">
                  <a16:creationId xmlns:a16="http://schemas.microsoft.com/office/drawing/2014/main" id="{4C333598-A919-5F7F-10C4-E23B39A5945E}"/>
                </a:ext>
              </a:extLst>
            </p:cNvPr>
            <p:cNvPicPr>
              <a:picLocks noChangeAspect="1"/>
            </p:cNvPicPr>
            <p:nvPr/>
          </p:nvPicPr>
          <p:blipFill>
            <a:blip r:embed="rId8"/>
            <a:stretch>
              <a:fillRect/>
            </a:stretch>
          </p:blipFill>
          <p:spPr>
            <a:xfrm>
              <a:off x="11154076" y="109480"/>
              <a:ext cx="775178" cy="744153"/>
            </a:xfrm>
            <a:prstGeom prst="rect">
              <a:avLst/>
            </a:prstGeom>
          </p:spPr>
        </p:pic>
      </p:grpSp>
      <p:sp>
        <p:nvSpPr>
          <p:cNvPr id="9" name="TextBox 8">
            <a:extLst>
              <a:ext uri="{FF2B5EF4-FFF2-40B4-BE49-F238E27FC236}">
                <a16:creationId xmlns:a16="http://schemas.microsoft.com/office/drawing/2014/main" id="{FC29EE03-21C7-9EB4-4C74-EE75CA43DDD5}"/>
              </a:ext>
            </a:extLst>
          </p:cNvPr>
          <p:cNvSpPr txBox="1"/>
          <p:nvPr/>
        </p:nvSpPr>
        <p:spPr>
          <a:xfrm>
            <a:off x="8943480" y="5471024"/>
            <a:ext cx="1925845" cy="276999"/>
          </a:xfrm>
          <a:prstGeom prst="rect">
            <a:avLst/>
          </a:prstGeom>
          <a:noFill/>
        </p:spPr>
        <p:txBody>
          <a:bodyPr wrap="square">
            <a:spAutoFit/>
          </a:bodyPr>
          <a:lstStyle/>
          <a:p>
            <a:pPr lvl="0"/>
            <a:r>
              <a:rPr lang="en-AU" sz="1200" strike="noStrike" dirty="0"/>
              <a:t>Medium sized, soft ball</a:t>
            </a:r>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11" name="Picture 10" descr="A medium sized soft blue ball &#10;&#10;">
            <a:extLst>
              <a:ext uri="{FF2B5EF4-FFF2-40B4-BE49-F238E27FC236}">
                <a16:creationId xmlns:a16="http://schemas.microsoft.com/office/drawing/2014/main" id="{187B6120-35CC-D7BE-667A-23CFE604F2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69848" y="5306737"/>
            <a:ext cx="891797" cy="891797"/>
          </a:xfrm>
          <a:prstGeom prst="rect">
            <a:avLst/>
          </a:prstGeom>
        </p:spPr>
      </p:pic>
      <p:pic>
        <p:nvPicPr>
          <p:cNvPr id="18" name="Picture 17" descr="small yellow ball">
            <a:extLst>
              <a:ext uri="{FF2B5EF4-FFF2-40B4-BE49-F238E27FC236}">
                <a16:creationId xmlns:a16="http://schemas.microsoft.com/office/drawing/2014/main" id="{80AC523F-76BB-45C4-DC1D-172CE1CDD9B0}"/>
              </a:ext>
            </a:extLst>
          </p:cNvPr>
          <p:cNvPicPr>
            <a:picLocks noChangeAspect="1"/>
          </p:cNvPicPr>
          <p:nvPr/>
        </p:nvPicPr>
        <p:blipFill>
          <a:blip r:embed="rId10"/>
          <a:stretch>
            <a:fillRect/>
          </a:stretch>
        </p:blipFill>
        <p:spPr>
          <a:xfrm>
            <a:off x="5117241" y="3848583"/>
            <a:ext cx="768389" cy="742988"/>
          </a:xfrm>
          <a:prstGeom prst="rect">
            <a:avLst/>
          </a:prstGeom>
        </p:spPr>
      </p:pic>
      <p:sp>
        <p:nvSpPr>
          <p:cNvPr id="26" name="TextBox 25">
            <a:extLst>
              <a:ext uri="{FF2B5EF4-FFF2-40B4-BE49-F238E27FC236}">
                <a16:creationId xmlns:a16="http://schemas.microsoft.com/office/drawing/2014/main" id="{DA5AB78E-BA87-1FF2-F449-907B67EC5554}"/>
              </a:ext>
            </a:extLst>
          </p:cNvPr>
          <p:cNvSpPr txBox="1"/>
          <p:nvPr/>
        </p:nvSpPr>
        <p:spPr>
          <a:xfrm>
            <a:off x="5972060" y="4076511"/>
            <a:ext cx="1925845" cy="276999"/>
          </a:xfrm>
          <a:prstGeom prst="rect">
            <a:avLst/>
          </a:prstGeom>
          <a:noFill/>
        </p:spPr>
        <p:txBody>
          <a:bodyPr wrap="square">
            <a:spAutoFit/>
          </a:bodyPr>
          <a:lstStyle/>
          <a:p>
            <a:pPr lvl="0"/>
            <a:r>
              <a:rPr lang="en-AU" sz="1200" dirty="0"/>
              <a:t>Small, bouncy</a:t>
            </a:r>
            <a:r>
              <a:rPr lang="en-AU" sz="1200" strike="noStrike" dirty="0"/>
              <a:t> ball</a:t>
            </a:r>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4" name="TextBox 3">
            <a:extLst>
              <a:ext uri="{FF2B5EF4-FFF2-40B4-BE49-F238E27FC236}">
                <a16:creationId xmlns:a16="http://schemas.microsoft.com/office/drawing/2014/main" id="{5F991969-168E-5E5F-3124-7827E58D5A12}"/>
              </a:ext>
            </a:extLst>
          </p:cNvPr>
          <p:cNvSpPr txBox="1"/>
          <p:nvPr/>
        </p:nvSpPr>
        <p:spPr>
          <a:xfrm>
            <a:off x="734316" y="2002053"/>
            <a:ext cx="4377084" cy="2556726"/>
          </a:xfrm>
          <a:prstGeom prst="rect">
            <a:avLst/>
          </a:prstGeom>
          <a:noFill/>
        </p:spPr>
        <p:txBody>
          <a:bodyPr wrap="square">
            <a:spAutoFit/>
          </a:bodyPr>
          <a:lstStyle/>
          <a:p>
            <a:pPr marL="171450" indent="-171450" algn="l">
              <a:lnSpc>
                <a:spcPct val="150000"/>
              </a:lnSpc>
              <a:buFont typeface="Arial" panose="020B0604020202020204" pitchFamily="34" charset="0"/>
              <a:buChar char="•"/>
            </a:pPr>
            <a:r>
              <a:rPr lang="en-AU" sz="1200" dirty="0">
                <a:solidFill>
                  <a:srgbClr val="22272B"/>
                </a:solidFill>
                <a:latin typeface="Public Sans Light"/>
              </a:rPr>
              <a:t>Witches hat (20–30)</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Hoops (10–15)</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Markers/cones (26–30)</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Bean bags (2 per student)</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Large soft balls (6–8)</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Small, bouncy balls (10–12)</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Foam Tee-Ball bats (2)</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Tee-Ball stands (2)</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Cricket bat or tennis racquets (5–6)</a:t>
            </a:r>
          </a:p>
        </p:txBody>
      </p:sp>
      <p:sp>
        <p:nvSpPr>
          <p:cNvPr id="7" name="Title 1">
            <a:extLst>
              <a:ext uri="{FF2B5EF4-FFF2-40B4-BE49-F238E27FC236}">
                <a16:creationId xmlns:a16="http://schemas.microsoft.com/office/drawing/2014/main" id="{588D45B8-2A12-2976-2AB3-ABBD873B1D2A}"/>
              </a:ext>
            </a:extLst>
          </p:cNvPr>
          <p:cNvSpPr txBox="1">
            <a:spLocks/>
          </p:cNvSpPr>
          <p:nvPr/>
        </p:nvSpPr>
        <p:spPr>
          <a:xfrm>
            <a:off x="832749" y="507130"/>
            <a:ext cx="11043375" cy="44780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0" i="0" kern="1200">
                <a:solidFill>
                  <a:schemeClr val="tx1"/>
                </a:solidFill>
                <a:latin typeface="+mj-lt"/>
                <a:ea typeface="+mj-ea"/>
                <a:cs typeface="+mj-cs"/>
              </a:defRPr>
            </a:lvl1pPr>
          </a:lstStyle>
          <a:p>
            <a:r>
              <a:rPr lang="en-AU" altLang="en-US" sz="3000" b="1" dirty="0">
                <a:solidFill>
                  <a:srgbClr val="002060"/>
                </a:solidFill>
                <a:latin typeface="Public Sans Light" pitchFamily="2" charset="0"/>
                <a:ea typeface="Calibri" panose="020F0502020204030204" pitchFamily="34" charset="0"/>
                <a:cs typeface="Arial" panose="020B0604020202020204" pitchFamily="34" charset="0"/>
              </a:rPr>
              <a:t>Recommended equipment list for Stage 2</a:t>
            </a:r>
            <a:endParaRPr lang="en-AU" sz="3000" dirty="0">
              <a:solidFill>
                <a:srgbClr val="002664"/>
              </a:solidFill>
            </a:endParaRPr>
          </a:p>
        </p:txBody>
      </p:sp>
    </p:spTree>
    <p:extLst>
      <p:ext uri="{BB962C8B-B14F-4D97-AF65-F5344CB8AC3E}">
        <p14:creationId xmlns:p14="http://schemas.microsoft.com/office/powerpoint/2010/main" val="3065211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E2D3E39-CA01-8E23-81E5-D3A4D2CD294F}"/>
              </a:ext>
            </a:extLst>
          </p:cNvPr>
          <p:cNvSpPr/>
          <p:nvPr/>
        </p:nvSpPr>
        <p:spPr>
          <a:xfrm>
            <a:off x="531890" y="1473078"/>
            <a:ext cx="10396729" cy="1099627"/>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7" name="TextBox 6">
            <a:extLst>
              <a:ext uri="{FF2B5EF4-FFF2-40B4-BE49-F238E27FC236}">
                <a16:creationId xmlns:a16="http://schemas.microsoft.com/office/drawing/2014/main" id="{B1540DF3-5964-EE33-7C1B-F6296DFD2438}"/>
              </a:ext>
            </a:extLst>
          </p:cNvPr>
          <p:cNvSpPr txBox="1"/>
          <p:nvPr/>
        </p:nvSpPr>
        <p:spPr>
          <a:xfrm>
            <a:off x="446986" y="457937"/>
            <a:ext cx="1103701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3000" b="1" dirty="0">
                <a:solidFill>
                  <a:srgbClr val="002060"/>
                </a:solidFill>
                <a:latin typeface="Public Sans Light" pitchFamily="2" charset="0"/>
                <a:ea typeface="Calibri" panose="020F0502020204030204" pitchFamily="34" charset="0"/>
                <a:cs typeface="Arial" panose="020B0604020202020204" pitchFamily="34" charset="0"/>
              </a:rPr>
              <a:t>Stage 2 – Term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15AB6E62-8D2F-C870-AA96-F51F4619EBCA}"/>
              </a:ext>
            </a:extLst>
          </p:cNvPr>
          <p:cNvGraphicFramePr>
            <a:graphicFrameLocks noGrp="1"/>
          </p:cNvGraphicFramePr>
          <p:nvPr>
            <p:extLst>
              <p:ext uri="{D42A27DB-BD31-4B8C-83A1-F6EECF244321}">
                <p14:modId xmlns:p14="http://schemas.microsoft.com/office/powerpoint/2010/main" val="2218199992"/>
              </p:ext>
            </p:extLst>
          </p:nvPr>
        </p:nvGraphicFramePr>
        <p:xfrm>
          <a:off x="547342" y="3174831"/>
          <a:ext cx="10246362" cy="2424451"/>
        </p:xfrm>
        <a:graphic>
          <a:graphicData uri="http://schemas.openxmlformats.org/drawingml/2006/table">
            <a:tbl>
              <a:tblPr firstRow="1" bandRow="1">
                <a:tableStyleId>{5C22544A-7EE6-4342-B048-85BDC9FD1C3A}</a:tableStyleId>
              </a:tblPr>
              <a:tblGrid>
                <a:gridCol w="3333618">
                  <a:extLst>
                    <a:ext uri="{9D8B030D-6E8A-4147-A177-3AD203B41FA5}">
                      <a16:colId xmlns:a16="http://schemas.microsoft.com/office/drawing/2014/main" val="4177830018"/>
                    </a:ext>
                  </a:extLst>
                </a:gridCol>
                <a:gridCol w="6912744">
                  <a:extLst>
                    <a:ext uri="{9D8B030D-6E8A-4147-A177-3AD203B41FA5}">
                      <a16:colId xmlns:a16="http://schemas.microsoft.com/office/drawing/2014/main" val="1800133992"/>
                    </a:ext>
                  </a:extLst>
                </a:gridCol>
              </a:tblGrid>
              <a:tr h="408271">
                <a:tc>
                  <a:txBody>
                    <a:bodyPr/>
                    <a:lstStyle/>
                    <a:p>
                      <a:r>
                        <a:rPr lang="en-AU" sz="1400" b="1" dirty="0">
                          <a:solidFill>
                            <a:schemeClr val="bg1"/>
                          </a:solidFill>
                          <a:latin typeface="+mn-lt"/>
                        </a:rPr>
                        <a:t>Sample physical activity and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pPr algn="ctr"/>
                      <a:r>
                        <a:rPr lang="en-AU" sz="1400" b="1" dirty="0">
                          <a:solidFill>
                            <a:schemeClr val="bg1"/>
                          </a:solidFill>
                        </a:rPr>
                        <a:t>Focus FMS: </a:t>
                      </a:r>
                      <a:r>
                        <a:rPr lang="en-AU" sz="1400" b="1" dirty="0">
                          <a:solidFill>
                            <a:schemeClr val="bg1"/>
                          </a:solidFill>
                          <a:hlinkClick r:id="rId3">
                            <a:extLst>
                              <a:ext uri="{A12FA001-AC4F-418D-AE19-62706E023703}">
                                <ahyp:hlinkClr xmlns:ahyp="http://schemas.microsoft.com/office/drawing/2018/hyperlinkcolor" val="tx"/>
                              </a:ext>
                            </a:extLst>
                          </a:hlinkClick>
                        </a:rPr>
                        <a:t>Consolidating fundamental movement skills improves health and wellbeing</a:t>
                      </a:r>
                      <a:endParaRPr lang="en-AU"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extLst>
                  <a:ext uri="{0D108BD9-81ED-4DB2-BD59-A6C34878D82A}">
                    <a16:rowId xmlns:a16="http://schemas.microsoft.com/office/drawing/2014/main" val="1660047181"/>
                  </a:ext>
                </a:extLst>
              </a:tr>
              <a:tr h="408271">
                <a:tc>
                  <a:txBody>
                    <a:bodyPr/>
                    <a:lstStyle/>
                    <a:p>
                      <a:pPr marL="0" indent="0">
                        <a:buFont typeface="Arial" panose="020B0604020202020204" pitchFamily="34" charset="0"/>
                        <a:buNone/>
                      </a:pPr>
                      <a:r>
                        <a:rPr lang="en-AU" sz="1400" b="0"/>
                        <a:t>1. Knock them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Public Sans Light"/>
                          <a:ea typeface="+mn-ea"/>
                          <a:cs typeface="+mn-cs"/>
                        </a:rPr>
                        <a:t>Throw underarm or overarm towards a target at different levels with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8990272"/>
                  </a:ext>
                </a:extLst>
              </a:tr>
              <a:tr h="432278">
                <a:tc>
                  <a:txBody>
                    <a:bodyPr/>
                    <a:lstStyle/>
                    <a:p>
                      <a:r>
                        <a:rPr lang="en-AU" sz="1400" b="0" dirty="0"/>
                        <a:t>2. Protect the 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n-lt"/>
                          <a:ea typeface="+mn-ea"/>
                          <a:cs typeface="+mn-cs"/>
                        </a:rPr>
                        <a:t>Throw underarm or overarm towards a target at different levels with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491444"/>
                  </a:ext>
                </a:extLst>
              </a:tr>
              <a:tr h="408271">
                <a:tc>
                  <a:txBody>
                    <a:bodyPr/>
                    <a:lstStyle/>
                    <a:p>
                      <a:r>
                        <a:rPr lang="en-AU" sz="1400" b="0"/>
                        <a:t>3. Two-square bounce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AU" sz="1400" dirty="0"/>
                        <a:t>Move and adjust the body to catch balls and objects of various shapes and sizes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963990"/>
                  </a:ext>
                </a:extLst>
              </a:tr>
              <a:tr h="767360">
                <a:tc>
                  <a:txBody>
                    <a:bodyPr/>
                    <a:lstStyle/>
                    <a:p>
                      <a:r>
                        <a:rPr lang="en-AU" sz="1400" b="0"/>
                        <a:t>4. Mini Newcombe ball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AU" sz="1400" dirty="0"/>
                        <a:t>Move and adjust the body to catch balls and objects of various shapes and sizes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n-lt"/>
                          <a:ea typeface="+mn-ea"/>
                          <a:cs typeface="+mn-cs"/>
                        </a:rPr>
                        <a:t>Throw underarm or overarm towards a target at different levels with control</a:t>
                      </a:r>
                      <a:endParaRPr lang="en-A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581696"/>
                  </a:ext>
                </a:extLst>
              </a:tr>
            </a:tbl>
          </a:graphicData>
        </a:graphic>
      </p:graphicFrame>
      <p:sp>
        <p:nvSpPr>
          <p:cNvPr id="5" name="TextBox 4">
            <a:extLst>
              <a:ext uri="{FF2B5EF4-FFF2-40B4-BE49-F238E27FC236}">
                <a16:creationId xmlns:a16="http://schemas.microsoft.com/office/drawing/2014/main" id="{6474AA9D-2DA7-BB5F-0C0E-DFFEB333A069}"/>
              </a:ext>
            </a:extLst>
          </p:cNvPr>
          <p:cNvSpPr txBox="1"/>
          <p:nvPr/>
        </p:nvSpPr>
        <p:spPr>
          <a:xfrm>
            <a:off x="631305" y="1379747"/>
            <a:ext cx="10162399" cy="10926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dirty="0">
                <a:ln>
                  <a:noFill/>
                </a:ln>
                <a:solidFill>
                  <a:srgbClr val="002664"/>
                </a:solidFill>
                <a:effectLst/>
                <a:uLnTx/>
                <a:uFillTx/>
                <a:latin typeface="Public Sans" panose="020B0604020202020204"/>
                <a:ea typeface="+mn-ea"/>
                <a:cs typeface="+mn-cs"/>
                <a:hlinkClick r:id="rId4">
                  <a:extLst>
                    <a:ext uri="{A12FA001-AC4F-418D-AE19-62706E023703}">
                      <ahyp:hlinkClr xmlns:ahyp="http://schemas.microsoft.com/office/drawing/2018/hyperlinkcolor" val="tx"/>
                    </a:ext>
                  </a:extLst>
                </a:hlinkClick>
              </a:rPr>
              <a:t>Cooperate and communicate for teamwork in physical activities</a:t>
            </a:r>
            <a:endParaRPr kumimoji="0" lang="en-AU" sz="1200" b="1" i="0" u="none" strike="noStrike" kern="1200" cap="none" spc="0" normalizeH="0" baseline="0" noProof="0" dirty="0">
              <a:ln>
                <a:noFill/>
              </a:ln>
              <a:solidFill>
                <a:srgbClr val="002664"/>
              </a:solidFill>
              <a:effectLst/>
              <a:uLnTx/>
              <a:uFillTx/>
              <a:latin typeface="Public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a:ea typeface="+mn-ea"/>
                <a:cs typeface="+mn-cs"/>
              </a:rPr>
              <a:t>• Demonstrate skills and strategies in target, net and court, striking and fielding, territory games and modified sport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a:ea typeface="+mn-ea"/>
                <a:cs typeface="+mn-cs"/>
              </a:rPr>
              <a:t>• Pass and receive a ball at different levels and directions in games and modified sport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a:ea typeface="+mn-ea"/>
                <a:cs typeface="+mn-cs"/>
              </a:rPr>
              <a:t>• Promote ways to be inclusive in physical activities to cater for the diverse ways people move. </a:t>
            </a:r>
          </a:p>
        </p:txBody>
      </p:sp>
      <p:grpSp>
        <p:nvGrpSpPr>
          <p:cNvPr id="2" name="Group 1" descr="An icon indicating a teacher slide.">
            <a:extLst>
              <a:ext uri="{FF2B5EF4-FFF2-40B4-BE49-F238E27FC236}">
                <a16:creationId xmlns:a16="http://schemas.microsoft.com/office/drawing/2014/main" id="{4A58910F-404E-6FE1-4D6A-B4CDCD174C3A}"/>
              </a:ext>
            </a:extLst>
          </p:cNvPr>
          <p:cNvGrpSpPr/>
          <p:nvPr/>
        </p:nvGrpSpPr>
        <p:grpSpPr>
          <a:xfrm>
            <a:off x="11061563" y="119005"/>
            <a:ext cx="960203" cy="933093"/>
            <a:chOff x="11061563" y="109480"/>
            <a:chExt cx="960203" cy="933093"/>
          </a:xfrm>
        </p:grpSpPr>
        <p:pic>
          <p:nvPicPr>
            <p:cNvPr id="10" name="Picture 9">
              <a:extLst>
                <a:ext uri="{FF2B5EF4-FFF2-40B4-BE49-F238E27FC236}">
                  <a16:creationId xmlns:a16="http://schemas.microsoft.com/office/drawing/2014/main" id="{3A2746C1-2F1B-CD4D-A93F-66938518364F}"/>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11" name="Picture 10" descr="A red circle with a person pointing at a board. This indicates the slide is for teachers">
              <a:extLst>
                <a:ext uri="{FF2B5EF4-FFF2-40B4-BE49-F238E27FC236}">
                  <a16:creationId xmlns:a16="http://schemas.microsoft.com/office/drawing/2014/main" id="{5AF756B2-9362-0434-992C-5512F962BA12}"/>
                </a:ext>
              </a:extLst>
            </p:cNvPr>
            <p:cNvPicPr>
              <a:picLocks noChangeAspect="1"/>
            </p:cNvPicPr>
            <p:nvPr/>
          </p:nvPicPr>
          <p:blipFill>
            <a:blip r:embed="rId6"/>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3317266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9D7A8BA6-4CE9-886E-9C08-A8A849163044}"/>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23620459-8943-ABD1-FB1D-7B1435D9C802}"/>
              </a:ext>
            </a:extLst>
          </p:cNvPr>
          <p:cNvSpPr txBox="1"/>
          <p:nvPr/>
        </p:nvSpPr>
        <p:spPr>
          <a:xfrm>
            <a:off x="330444" y="2123293"/>
            <a:ext cx="7192815" cy="3462486"/>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
                <a:ea typeface="Calibri" panose="020F0502020204030204" pitchFamily="34" charset="0"/>
                <a:cs typeface="Arial" panose="020B0604020202020204" pitchFamily="34" charset="0"/>
              </a:rPr>
              <a:t>Game instructions</a:t>
            </a:r>
          </a:p>
          <a:p>
            <a:pPr marL="442913" lvl="1" indent="-171450" eaLnBrk="0" fontAlgn="base" hangingPunct="0">
              <a:spcBef>
                <a:spcPct val="0"/>
              </a:spcBef>
              <a:spcAft>
                <a:spcPct val="0"/>
              </a:spcAft>
              <a:buFont typeface="Arial" panose="020B0604020202020204" pitchFamily="34" charset="0"/>
              <a:buChar char="•"/>
              <a:defRPr/>
            </a:pPr>
            <a:r>
              <a:rPr lang="en-US" altLang="en-US" sz="1200" dirty="0">
                <a:solidFill>
                  <a:srgbClr val="22272B"/>
                </a:solidFill>
                <a:latin typeface="Public Sans "/>
                <a:cs typeface="Arial" panose="020B0604020202020204" pitchFamily="34" charset="0"/>
              </a:rPr>
              <a:t>Divide students into groups of approximately 4</a:t>
            </a:r>
            <a:r>
              <a:rPr lang="en-AU" altLang="en-US" sz="1200" dirty="0">
                <a:solidFill>
                  <a:srgbClr val="22272B"/>
                </a:solidFill>
                <a:latin typeface="Public Sans "/>
                <a:cs typeface="Arial" panose="020B0604020202020204" pitchFamily="34" charset="0"/>
              </a:rPr>
              <a:t>. </a:t>
            </a:r>
            <a:r>
              <a:rPr lang="en-US" altLang="en-US" sz="1200" dirty="0">
                <a:solidFill>
                  <a:srgbClr val="22272B"/>
                </a:solidFill>
                <a:latin typeface="Public Sans "/>
                <a:cs typeface="Arial" panose="020B0604020202020204" pitchFamily="34" charset="0"/>
              </a:rPr>
              <a:t>Each group of students has a row of 2 to 5 targets (e.g. witches hats), placed at approximately one metre intervals (see Figure 3).</a:t>
            </a:r>
            <a:endParaRPr lang="en-AU" altLang="en-US" sz="1200" dirty="0">
              <a:solidFill>
                <a:srgbClr val="22272B"/>
              </a:solidFill>
              <a:latin typeface="Public Sans "/>
              <a:cs typeface="Arial" panose="020B0604020202020204" pitchFamily="34" charset="0"/>
            </a:endParaRPr>
          </a:p>
          <a:p>
            <a:pPr marL="442913" lvl="1" indent="-171450" eaLnBrk="0" fontAlgn="base" hangingPunct="0">
              <a:spcBef>
                <a:spcPct val="0"/>
              </a:spcBef>
              <a:spcAft>
                <a:spcPct val="0"/>
              </a:spcAft>
              <a:buFont typeface="Arial" panose="020B0604020202020204" pitchFamily="34" charset="0"/>
              <a:buChar char="•"/>
              <a:defRPr/>
            </a:pPr>
            <a:r>
              <a:rPr lang="en-US" altLang="en-US" sz="1200" dirty="0">
                <a:solidFill>
                  <a:srgbClr val="22272B"/>
                </a:solidFill>
                <a:latin typeface="Public Sans "/>
                <a:cs typeface="Arial" panose="020B0604020202020204" pitchFamily="34" charset="0"/>
              </a:rPr>
              <a:t>Allocate approximately 8 to 12 bean bags per group.</a:t>
            </a:r>
            <a:endParaRPr lang="en-AU" altLang="en-US" sz="1200" dirty="0">
              <a:solidFill>
                <a:srgbClr val="22272B"/>
              </a:solidFill>
              <a:latin typeface="Public Sans "/>
              <a:cs typeface="Arial" panose="020B0604020202020204" pitchFamily="34" charset="0"/>
            </a:endParaRPr>
          </a:p>
          <a:p>
            <a:pPr marL="442913" lvl="1" indent="-171450" eaLnBrk="0" fontAlgn="base" hangingPunct="0">
              <a:spcBef>
                <a:spcPct val="0"/>
              </a:spcBef>
              <a:spcAft>
                <a:spcPts val="600"/>
              </a:spcAft>
              <a:buFont typeface="Arial" panose="020B0604020202020204" pitchFamily="34" charset="0"/>
              <a:buChar char="•"/>
              <a:defRPr/>
            </a:pPr>
            <a:r>
              <a:rPr lang="en-US" altLang="en-US" sz="1200" dirty="0">
                <a:solidFill>
                  <a:srgbClr val="22272B"/>
                </a:solidFill>
                <a:latin typeface="Public Sans "/>
                <a:cs typeface="Arial" panose="020B0604020202020204" pitchFamily="34" charset="0"/>
              </a:rPr>
              <a:t>Students take turns to throw a bean bag at the first target. Once this has been hit with the bean bag, the group progresses to the next target in the row, until </a:t>
            </a:r>
            <a:r>
              <a:rPr kumimoji="0" lang="en-US" altLang="en-US" sz="1200" b="0" i="0" u="none" strike="noStrike" kern="1200" cap="none" spc="0" normalizeH="0" baseline="0" noProof="0" dirty="0">
                <a:ln>
                  <a:noFill/>
                </a:ln>
                <a:solidFill>
                  <a:srgbClr val="22272B"/>
                </a:solidFill>
                <a:effectLst/>
                <a:uLnTx/>
                <a:uFillTx/>
                <a:latin typeface="Public Sans "/>
                <a:ea typeface="Arial" panose="020B0604020202020204" pitchFamily="34" charset="0"/>
                <a:cs typeface="Arial" panose="020B0604020202020204" pitchFamily="34" charset="0"/>
              </a:rPr>
              <a:t>all have been knocked down.</a:t>
            </a:r>
          </a:p>
          <a:p>
            <a:pPr eaLnBrk="0" fontAlgn="base" hangingPunct="0">
              <a:spcBef>
                <a:spcPct val="0"/>
              </a:spcBef>
              <a:spcAft>
                <a:spcPct val="0"/>
              </a:spcAft>
            </a:pPr>
            <a:r>
              <a:rPr lang="en-AU" sz="1200" b="1" dirty="0">
                <a:solidFill>
                  <a:srgbClr val="002664"/>
                </a:solidFill>
                <a:latin typeface="Public Sans "/>
                <a:ea typeface="Calibri" panose="020F0502020204030204" pitchFamily="34" charset="0"/>
                <a:cs typeface="Arial" panose="020B0604020202020204" pitchFamily="34" charset="0"/>
              </a:rPr>
              <a:t>Suggested variations to the game</a:t>
            </a:r>
          </a:p>
          <a:p>
            <a:pPr marL="442913"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22272B"/>
                </a:solidFill>
                <a:effectLst/>
                <a:uLnTx/>
                <a:uFillTx/>
                <a:latin typeface="Public Sans "/>
                <a:ea typeface="Arial" panose="020B0604020202020204" pitchFamily="34" charset="0"/>
                <a:cs typeface="Arial" panose="020B0604020202020204" pitchFamily="34" charset="0"/>
              </a:rPr>
              <a:t>Vary </a:t>
            </a:r>
            <a:r>
              <a:rPr kumimoji="0" lang="en-US" altLang="en-US" sz="1200" b="0" i="0" u="none" strike="noStrike" kern="1200" cap="none" spc="0" normalizeH="0" baseline="0" noProof="0" dirty="0">
                <a:ln>
                  <a:noFill/>
                </a:ln>
                <a:effectLst/>
                <a:uLnTx/>
                <a:uFillTx/>
                <a:latin typeface="Public Sans "/>
                <a:ea typeface="Arial" panose="020B0604020202020204" pitchFamily="34" charset="0"/>
                <a:cs typeface="Arial" panose="020B0604020202020204" pitchFamily="34" charset="0"/>
              </a:rPr>
              <a:t>distances, type of throwing </a:t>
            </a:r>
            <a:r>
              <a:rPr kumimoji="0" lang="en-US" altLang="en-US" sz="1200" b="0" i="0" u="none" strike="noStrike" kern="1200" cap="none" spc="0" normalizeH="0" baseline="0" noProof="0" dirty="0">
                <a:ln>
                  <a:noFill/>
                </a:ln>
                <a:solidFill>
                  <a:srgbClr val="22272B"/>
                </a:solidFill>
                <a:effectLst/>
                <a:uLnTx/>
                <a:uFillTx/>
                <a:latin typeface="Public Sans "/>
                <a:ea typeface="Arial" panose="020B0604020202020204" pitchFamily="34" charset="0"/>
                <a:cs typeface="Arial" panose="020B0604020202020204" pitchFamily="34" charset="0"/>
              </a:rPr>
              <a:t>object, number of targets, type of target.</a:t>
            </a:r>
            <a:endParaRPr lang="en-US" altLang="en-US" sz="1200" dirty="0">
              <a:solidFill>
                <a:srgbClr val="22272B"/>
              </a:solidFill>
              <a:latin typeface="Public Sans "/>
              <a:ea typeface="Arial" panose="020B0604020202020204" pitchFamily="34" charset="0"/>
              <a:cs typeface="Arial" panose="020B0604020202020204" pitchFamily="34" charset="0"/>
            </a:endParaRPr>
          </a:p>
          <a:p>
            <a:pPr marL="442913"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200" dirty="0">
                <a:solidFill>
                  <a:srgbClr val="22272B"/>
                </a:solidFill>
                <a:latin typeface="Public Sans "/>
                <a:ea typeface="Arial" panose="020B0604020202020204" pitchFamily="34" charset="0"/>
                <a:cs typeface="Arial" panose="020B0604020202020204" pitchFamily="34" charset="0"/>
              </a:rPr>
              <a:t>N</a:t>
            </a:r>
            <a:r>
              <a:rPr kumimoji="0" lang="en-US" altLang="en-US" sz="1200" b="0" i="0" u="none" strike="noStrike" kern="1200" cap="none" spc="0" normalizeH="0" baseline="0" noProof="0" dirty="0">
                <a:ln>
                  <a:noFill/>
                </a:ln>
                <a:solidFill>
                  <a:srgbClr val="22272B"/>
                </a:solidFill>
                <a:effectLst/>
                <a:uLnTx/>
                <a:uFillTx/>
                <a:latin typeface="Public Sans "/>
                <a:ea typeface="Arial" panose="020B0604020202020204" pitchFamily="34" charset="0"/>
                <a:cs typeface="Arial" panose="020B0604020202020204" pitchFamily="34" charset="0"/>
              </a:rPr>
              <a:t>umber of students in each team.</a:t>
            </a:r>
          </a:p>
          <a:p>
            <a:pPr marL="442913" marR="0" lvl="1" indent="-171450" algn="l" defTabSz="914400" rtl="0" eaLnBrk="0" fontAlgn="base" latinLnBrk="0" hangingPunct="0">
              <a:lnSpc>
                <a:spcPct val="100000"/>
              </a:lnSpc>
              <a:spcBef>
                <a:spcPct val="0"/>
              </a:spcBef>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22272B"/>
                </a:solidFill>
                <a:effectLst/>
                <a:uLnTx/>
                <a:uFillTx/>
                <a:latin typeface="Public Sans "/>
                <a:cs typeface="Arial" panose="020B0604020202020204" pitchFamily="34" charset="0"/>
              </a:rPr>
              <a:t>Include a time allocation for each round.</a:t>
            </a:r>
          </a:p>
          <a:p>
            <a:pPr marL="271463" marR="25400"/>
            <a:endParaRPr lang="en-AU" sz="1200" dirty="0">
              <a:latin typeface="Public Sans "/>
              <a:ea typeface="Arial" panose="020B0604020202020204" pitchFamily="34" charset="0"/>
              <a:cs typeface="Arial"/>
            </a:endParaRPr>
          </a:p>
          <a:p>
            <a:pPr marL="271463" marR="25400"/>
            <a:r>
              <a:rPr lang="en-AU" sz="1200" dirty="0">
                <a:latin typeface="Public Sans "/>
                <a:ea typeface="Arial" panose="020B0604020202020204" pitchFamily="34" charset="0"/>
                <a:cs typeface="Arial"/>
              </a:rPr>
              <a:t>Teachers can apply</a:t>
            </a:r>
            <a:r>
              <a:rPr lang="en-AU" sz="1200" dirty="0">
                <a:solidFill>
                  <a:srgbClr val="002664"/>
                </a:solidFill>
                <a:latin typeface="Public Sans "/>
                <a:ea typeface="Arial" panose="020B0604020202020204" pitchFamily="34" charset="0"/>
                <a:cs typeface="Arial"/>
              </a:rPr>
              <a:t> </a:t>
            </a:r>
            <a:r>
              <a:rPr lang="en-AU" sz="1200" dirty="0">
                <a:solidFill>
                  <a:srgbClr val="002664"/>
                </a:solidFill>
                <a:latin typeface="Public Sans "/>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djustments</a:t>
            </a:r>
            <a:r>
              <a:rPr lang="en-AU" sz="1200" dirty="0">
                <a:solidFill>
                  <a:srgbClr val="002664"/>
                </a:solidFill>
                <a:effectLst/>
                <a:latin typeface="Public Sans "/>
                <a:ea typeface="Arial" panose="020B0604020202020204" pitchFamily="34" charset="0"/>
                <a:cs typeface="Arial"/>
              </a:rPr>
              <a:t> </a:t>
            </a:r>
            <a:r>
              <a:rPr lang="en-AU" sz="1200" dirty="0">
                <a:effectLst/>
                <a:latin typeface="Public Sans "/>
                <a:ea typeface="Arial" panose="020B0604020202020204" pitchFamily="34" charset="0"/>
                <a:cs typeface="Arial"/>
              </a:rPr>
              <a:t>to support the development of the underarm and overarm throw. </a:t>
            </a:r>
            <a:r>
              <a:rPr lang="en-AU" sz="1200" dirty="0">
                <a:latin typeface="Public Sans "/>
              </a:rPr>
              <a:t>Teachers can use the fundamental movement skills content in combination with </a:t>
            </a:r>
            <a:r>
              <a:rPr lang="en-AU" sz="1200" dirty="0">
                <a:solidFill>
                  <a:srgbClr val="002664"/>
                </a:solidFill>
                <a:latin typeface="Public Sans "/>
                <a:hlinkClick r:id="rId4">
                  <a:extLst>
                    <a:ext uri="{A12FA001-AC4F-418D-AE19-62706E023703}">
                      <ahyp:hlinkClr xmlns:ahyp="http://schemas.microsoft.com/office/drawing/2018/hyperlinkcolor" val="tx"/>
                    </a:ext>
                  </a:extLst>
                </a:hlinkClick>
              </a:rPr>
              <a:t>complementary content </a:t>
            </a:r>
            <a:r>
              <a:rPr lang="en-AU" sz="1200" dirty="0">
                <a:latin typeface="Public Sans "/>
              </a:rPr>
              <a:t>to meet the needs of some students with physical disability.</a:t>
            </a:r>
          </a:p>
          <a:p>
            <a:pPr marL="271463" marR="25400"/>
            <a:endParaRPr kumimoji="0" lang="en-US" altLang="en-US" sz="1200" b="0" i="0" u="none" strike="noStrike" kern="1200" cap="none" spc="0" normalizeH="0" baseline="0" noProof="0" dirty="0">
              <a:ln>
                <a:noFill/>
              </a:ln>
              <a:solidFill>
                <a:srgbClr val="22272B"/>
              </a:solidFill>
              <a:effectLst/>
              <a:uLnTx/>
              <a:uFillTx/>
              <a:latin typeface="Public Sans "/>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Public Sans "/>
                <a:ea typeface="Calibri" panose="020F0502020204030204" pitchFamily="34" charset="0"/>
                <a:cs typeface="Arial" panose="020B0604020202020204" pitchFamily="34" charset="0"/>
              </a:rPr>
              <a:t>Suggested vocabulary: </a:t>
            </a:r>
            <a:r>
              <a:rPr kumimoji="0" lang="en-US" altLang="en-US" sz="1200" b="0" i="0" u="none" strike="noStrike" kern="1200" cap="none" spc="0" normalizeH="0" baseline="0" noProof="0" dirty="0">
                <a:ln>
                  <a:noFill/>
                </a:ln>
                <a:solidFill>
                  <a:srgbClr val="22272B"/>
                </a:solidFill>
                <a:effectLst/>
                <a:uLnTx/>
                <a:uFillTx/>
                <a:latin typeface="Public Sans "/>
                <a:ea typeface="Calibri" panose="020F0502020204030204" pitchFamily="34" charset="0"/>
                <a:cs typeface="Arial" panose="020B0604020202020204" pitchFamily="34" charset="0"/>
              </a:rPr>
              <a:t>control</a:t>
            </a:r>
            <a:r>
              <a:rPr kumimoji="0" lang="en-US" altLang="en-US" sz="1200" b="0" i="0" u="none" strike="noStrike" kern="1200" cap="none" spc="0" normalizeH="0" baseline="0" noProof="0" dirty="0">
                <a:ln>
                  <a:noFill/>
                </a:ln>
                <a:effectLst/>
                <a:uLnTx/>
                <a:uFillTx/>
                <a:latin typeface="Public Sans "/>
                <a:ea typeface="Calibri" panose="020F0502020204030204" pitchFamily="34" charset="0"/>
                <a:cs typeface="Arial" panose="020B0604020202020204" pitchFamily="34" charset="0"/>
              </a:rPr>
              <a:t>, rotate</a:t>
            </a:r>
            <a:endParaRPr kumimoji="0" lang="en-AU" altLang="en-US" sz="1200" b="0" i="0" u="none" strike="noStrike" kern="1200" cap="none" spc="0" normalizeH="0" baseline="0" noProof="0" dirty="0">
              <a:ln>
                <a:noFill/>
              </a:ln>
              <a:effectLst/>
              <a:uLnTx/>
              <a:uFillTx/>
              <a:latin typeface="Public Sans "/>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
                <a:ea typeface="Calibri" panose="020F0502020204030204" pitchFamily="34" charset="0"/>
                <a:cs typeface="Arial" panose="020B0604020202020204" pitchFamily="34" charset="0"/>
              </a:rPr>
              <a:t>Equipment per group: </a:t>
            </a:r>
            <a:r>
              <a:rPr kumimoji="0" lang="en-US" altLang="en-US" sz="1200" b="0" i="0" u="none" strike="noStrike" kern="1200" cap="none" spc="0" normalizeH="0" baseline="0" noProof="0" dirty="0">
                <a:ln>
                  <a:noFill/>
                </a:ln>
                <a:solidFill>
                  <a:srgbClr val="22272B"/>
                </a:solidFill>
                <a:effectLst/>
                <a:uLnTx/>
                <a:uFillTx/>
                <a:latin typeface="Public Sans "/>
                <a:ea typeface="Calibri" panose="020F0502020204030204" pitchFamily="34" charset="0"/>
                <a:cs typeface="Arial" panose="020B0604020202020204" pitchFamily="34" charset="0"/>
              </a:rPr>
              <a:t>bean bags (8 to 12), 2 to </a:t>
            </a:r>
            <a:r>
              <a:rPr lang="en-US" altLang="en-US" sz="1200" dirty="0">
                <a:solidFill>
                  <a:srgbClr val="22272B"/>
                </a:solidFill>
                <a:latin typeface="Public Sans "/>
                <a:ea typeface="Calibri" panose="020F0502020204030204" pitchFamily="34" charset="0"/>
                <a:cs typeface="Arial" panose="020B0604020202020204" pitchFamily="34" charset="0"/>
              </a:rPr>
              <a:t>5</a:t>
            </a:r>
            <a:r>
              <a:rPr kumimoji="0" lang="en-US" altLang="en-US" sz="1200" b="0" i="0" u="none" strike="noStrike" kern="1200" cap="none" spc="0" normalizeH="0" baseline="0" noProof="0" dirty="0">
                <a:ln>
                  <a:noFill/>
                </a:ln>
                <a:solidFill>
                  <a:srgbClr val="22272B"/>
                </a:solidFill>
                <a:effectLst/>
                <a:uLnTx/>
                <a:uFillTx/>
                <a:latin typeface="Public Sans "/>
                <a:ea typeface="Calibri" panose="020F0502020204030204" pitchFamily="34" charset="0"/>
                <a:cs typeface="Arial" panose="020B0604020202020204" pitchFamily="34" charset="0"/>
              </a:rPr>
              <a:t> targets </a:t>
            </a:r>
            <a:r>
              <a:rPr lang="en-US" altLang="en-US" sz="1200" dirty="0">
                <a:solidFill>
                  <a:srgbClr val="22272B"/>
                </a:solidFill>
                <a:latin typeface="Public Sans "/>
                <a:ea typeface="Calibri" panose="020F0502020204030204" pitchFamily="34" charset="0"/>
                <a:cs typeface="Arial" panose="020B0604020202020204" pitchFamily="34" charset="0"/>
              </a:rPr>
              <a:t>(e.g. w</a:t>
            </a:r>
            <a:r>
              <a:rPr kumimoji="0" lang="en-US" altLang="en-US" sz="1200" b="0" i="0" u="none" strike="noStrike" kern="1200" cap="none" spc="0" normalizeH="0" baseline="0" noProof="0" dirty="0">
                <a:ln>
                  <a:noFill/>
                </a:ln>
                <a:solidFill>
                  <a:srgbClr val="22272B"/>
                </a:solidFill>
                <a:effectLst/>
                <a:uLnTx/>
                <a:uFillTx/>
                <a:latin typeface="Public Sans "/>
                <a:ea typeface="Calibri" panose="020F0502020204030204" pitchFamily="34" charset="0"/>
                <a:cs typeface="Arial" panose="020B0604020202020204" pitchFamily="34" charset="0"/>
              </a:rPr>
              <a:t>itches hats)</a:t>
            </a:r>
            <a:endParaRPr kumimoji="0" lang="en-US" altLang="en-US" sz="1200" i="0" u="none" strike="noStrike" kern="1200" cap="none" spc="0" normalizeH="0" baseline="0" noProof="0" dirty="0">
              <a:ln>
                <a:noFill/>
              </a:ln>
              <a:effectLst/>
              <a:uLnTx/>
              <a:uFillTx/>
              <a:latin typeface="Public Sans "/>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B75F2F01-8E6E-CEA7-D39D-562191DF5CA4}"/>
              </a:ext>
            </a:extLst>
          </p:cNvPr>
          <p:cNvSpPr txBox="1"/>
          <p:nvPr/>
        </p:nvSpPr>
        <p:spPr>
          <a:xfrm>
            <a:off x="264539" y="172567"/>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2 – Term 1</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3D753294-E710-6F48-36F6-B1FF9FD9913A}"/>
              </a:ext>
            </a:extLst>
          </p:cNvPr>
          <p:cNvSpPr/>
          <p:nvPr/>
        </p:nvSpPr>
        <p:spPr>
          <a:xfrm>
            <a:off x="310359" y="646978"/>
            <a:ext cx="10366606" cy="558870"/>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84138" defTabSz="914377">
              <a:lnSpc>
                <a:spcPct val="150000"/>
              </a:lnSpc>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Throw underarm or overarm towards a target at different levels with control</a:t>
            </a:r>
          </a:p>
          <a:p>
            <a:pPr defTabSz="914377">
              <a:lnSpc>
                <a:spcPct val="150000"/>
              </a:lnSpc>
              <a:defRPr/>
            </a:pPr>
            <a:endParaRPr kumimoji="0" lang="en-AU" b="0" i="0" u="none" strike="noStrike" kern="1200" cap="none" spc="0" normalizeH="0" baseline="0" noProof="0" dirty="0">
              <a:ln>
                <a:noFill/>
              </a:ln>
              <a:solidFill>
                <a:srgbClr val="002060"/>
              </a:solidFill>
              <a:effectLst/>
              <a:uLnTx/>
              <a:uFillTx/>
              <a:latin typeface="Public Sans Light"/>
              <a:ea typeface="+mn-ea"/>
              <a:cs typeface="+mn-cs"/>
            </a:endParaRPr>
          </a:p>
          <a:p>
            <a:pPr>
              <a:lnSpc>
                <a:spcPct val="150000"/>
              </a:lnSpc>
              <a:defRPr/>
            </a:pPr>
            <a:r>
              <a:rPr kumimoji="0" lang="en-AU" b="0" i="0" u="none" strike="noStrike" kern="1200" cap="none" spc="0" normalizeH="0" baseline="0" noProof="0" dirty="0">
                <a:ln>
                  <a:noFill/>
                </a:ln>
                <a:solidFill>
                  <a:srgbClr val="002060"/>
                </a:solidFill>
                <a:effectLst/>
                <a:uLnTx/>
                <a:uFillTx/>
                <a:latin typeface="Public Sans Light"/>
                <a:ea typeface="+mn-ea"/>
                <a:cs typeface="+mn-cs"/>
              </a:rPr>
              <a:t> </a:t>
            </a:r>
          </a:p>
          <a:p>
            <a:pPr>
              <a:lnSpc>
                <a:spcPct val="150000"/>
              </a:lnSpc>
              <a:defRPr/>
            </a:pPr>
            <a:endParaRPr kumimoji="0" lang="en-AU" b="0" i="0" u="none" strike="noStrike" kern="1200" cap="none" spc="0" normalizeH="0" baseline="0" noProof="0" dirty="0">
              <a:ln>
                <a:noFill/>
              </a:ln>
              <a:solidFill>
                <a:srgbClr val="002060"/>
              </a:solidFill>
              <a:effectLst/>
              <a:uLnTx/>
              <a:uFillTx/>
              <a:latin typeface="Public Sans Light"/>
              <a:ea typeface="+mn-ea"/>
              <a:cs typeface="+mn-cs"/>
            </a:endParaRPr>
          </a:p>
        </p:txBody>
      </p:sp>
      <p:sp>
        <p:nvSpPr>
          <p:cNvPr id="7" name="Rectangle: Rounded Corners 6">
            <a:extLst>
              <a:ext uri="{FF2B5EF4-FFF2-40B4-BE49-F238E27FC236}">
                <a16:creationId xmlns:a16="http://schemas.microsoft.com/office/drawing/2014/main" id="{A7057AB5-FBAE-C411-AE65-5C4522958430}"/>
              </a:ext>
            </a:extLst>
          </p:cNvPr>
          <p:cNvSpPr/>
          <p:nvPr/>
        </p:nvSpPr>
        <p:spPr>
          <a:xfrm>
            <a:off x="264539" y="1372420"/>
            <a:ext cx="7230301" cy="4839331"/>
          </a:xfrm>
          <a:prstGeom prst="roundRect">
            <a:avLst>
              <a:gd name="adj" fmla="val 4508"/>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sp>
        <p:nvSpPr>
          <p:cNvPr id="8" name="Rectangle 7" descr="The asphalt surface icon indicates that the activity that can be played on a hard surface.&#10;">
            <a:extLst>
              <a:ext uri="{FF2B5EF4-FFF2-40B4-BE49-F238E27FC236}">
                <a16:creationId xmlns:a16="http://schemas.microsoft.com/office/drawing/2014/main" id="{7D81899A-FFEF-C5E6-53DE-4753AA375894}"/>
              </a:ext>
            </a:extLst>
          </p:cNvPr>
          <p:cNvSpPr/>
          <p:nvPr/>
        </p:nvSpPr>
        <p:spPr>
          <a:xfrm>
            <a:off x="3814996" y="1457393"/>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pic>
        <p:nvPicPr>
          <p:cNvPr id="9" name="Picture 8" descr="The grass icon indicates that the activity can be played on a soft surface. &#10;">
            <a:extLst>
              <a:ext uri="{FF2B5EF4-FFF2-40B4-BE49-F238E27FC236}">
                <a16:creationId xmlns:a16="http://schemas.microsoft.com/office/drawing/2014/main" id="{4A1B7FBE-9C8E-16D3-81C7-E90A60F6AB2F}"/>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41611" y="1385107"/>
            <a:ext cx="353677" cy="353677"/>
          </a:xfrm>
          <a:prstGeom prst="rect">
            <a:avLst/>
          </a:prstGeom>
          <a:noFill/>
        </p:spPr>
      </p:pic>
      <p:sp>
        <p:nvSpPr>
          <p:cNvPr id="10" name="Rectangle: Rounded Corners 9">
            <a:extLst>
              <a:ext uri="{FF2B5EF4-FFF2-40B4-BE49-F238E27FC236}">
                <a16:creationId xmlns:a16="http://schemas.microsoft.com/office/drawing/2014/main" id="{2CB5B490-9173-9C0E-5348-5FA47B837998}"/>
              </a:ext>
            </a:extLst>
          </p:cNvPr>
          <p:cNvSpPr/>
          <p:nvPr/>
        </p:nvSpPr>
        <p:spPr>
          <a:xfrm>
            <a:off x="7622566" y="1385108"/>
            <a:ext cx="4243102" cy="4847174"/>
          </a:xfrm>
          <a:prstGeom prst="roundRect">
            <a:avLst>
              <a:gd name="adj" fmla="val 4723"/>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sp>
        <p:nvSpPr>
          <p:cNvPr id="11" name="TextBox 10">
            <a:extLst>
              <a:ext uri="{FF2B5EF4-FFF2-40B4-BE49-F238E27FC236}">
                <a16:creationId xmlns:a16="http://schemas.microsoft.com/office/drawing/2014/main" id="{D868F9F3-19F4-8423-9F39-9F6CDD714714}"/>
              </a:ext>
            </a:extLst>
          </p:cNvPr>
          <p:cNvSpPr txBox="1"/>
          <p:nvPr/>
        </p:nvSpPr>
        <p:spPr>
          <a:xfrm>
            <a:off x="65093" y="1777910"/>
            <a:ext cx="7280535" cy="276999"/>
          </a:xfrm>
          <a:prstGeom prst="rect">
            <a:avLst/>
          </a:prstGeom>
          <a:noFill/>
        </p:spPr>
        <p:txBody>
          <a:bodyPr wrap="square">
            <a:spAutoFit/>
          </a:bodyPr>
          <a:lstStyle/>
          <a:p>
            <a:pPr marL="269875"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1" i="0" u="none" strike="noStrike" kern="1200" cap="none" spc="0" normalizeH="0" baseline="0" noProof="0" dirty="0">
                <a:ln>
                  <a:noFill/>
                </a:ln>
                <a:solidFill>
                  <a:srgbClr val="002060"/>
                </a:solidFill>
                <a:effectLst/>
                <a:uLnTx/>
                <a:uFillTx/>
                <a:latin typeface="Public Sans Light"/>
                <a:ea typeface="+mn-ea"/>
                <a:cs typeface="Arial" panose="020B0604020202020204" pitchFamily="34" charset="0"/>
              </a:rPr>
              <a:t>Students throw overarm and underarm to quickly knock down targets.</a:t>
            </a:r>
            <a:endParaRPr kumimoji="0" lang="en-US" altLang="en-US" sz="1200" b="1" i="0" u="none" strike="noStrike" kern="1200" cap="none" spc="0" normalizeH="0" baseline="0" noProof="0" dirty="0">
              <a:ln>
                <a:noFill/>
              </a:ln>
              <a:solidFill>
                <a:srgbClr val="002060"/>
              </a:solidFill>
              <a:effectLst/>
              <a:uLnTx/>
              <a:uFillTx/>
              <a:latin typeface="Public Sans Light"/>
              <a:ea typeface="+mn-ea"/>
              <a:cs typeface="Arial" panose="020B0604020202020204" pitchFamily="34" charset="0"/>
            </a:endParaRPr>
          </a:p>
        </p:txBody>
      </p:sp>
      <p:sp>
        <p:nvSpPr>
          <p:cNvPr id="16" name="TextBox 15">
            <a:extLst>
              <a:ext uri="{FF2B5EF4-FFF2-40B4-BE49-F238E27FC236}">
                <a16:creationId xmlns:a16="http://schemas.microsoft.com/office/drawing/2014/main" id="{1C6B260F-4EEF-B82E-1130-FA644A79F317}"/>
              </a:ext>
            </a:extLst>
          </p:cNvPr>
          <p:cNvSpPr txBox="1"/>
          <p:nvPr/>
        </p:nvSpPr>
        <p:spPr>
          <a:xfrm>
            <a:off x="354958" y="1424233"/>
            <a:ext cx="3189306"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1: Knock them down </a:t>
            </a:r>
          </a:p>
        </p:txBody>
      </p:sp>
      <p:grpSp>
        <p:nvGrpSpPr>
          <p:cNvPr id="5" name="Group 4" descr="An icon indicating a teacher slide.">
            <a:extLst>
              <a:ext uri="{FF2B5EF4-FFF2-40B4-BE49-F238E27FC236}">
                <a16:creationId xmlns:a16="http://schemas.microsoft.com/office/drawing/2014/main" id="{B7A2BC4C-521E-935B-4D03-AE39AB1B7B77}"/>
              </a:ext>
            </a:extLst>
          </p:cNvPr>
          <p:cNvGrpSpPr/>
          <p:nvPr/>
        </p:nvGrpSpPr>
        <p:grpSpPr>
          <a:xfrm>
            <a:off x="11061563" y="119005"/>
            <a:ext cx="960203" cy="933093"/>
            <a:chOff x="11061563" y="109480"/>
            <a:chExt cx="960203" cy="933093"/>
          </a:xfrm>
        </p:grpSpPr>
        <p:pic>
          <p:nvPicPr>
            <p:cNvPr id="15" name="Picture 14">
              <a:extLst>
                <a:ext uri="{FF2B5EF4-FFF2-40B4-BE49-F238E27FC236}">
                  <a16:creationId xmlns:a16="http://schemas.microsoft.com/office/drawing/2014/main" id="{8B7A118D-4A21-93FC-3AD0-1A9076508462}"/>
                </a:ext>
              </a:extLst>
            </p:cNvPr>
            <p:cNvPicPr>
              <a:picLocks noChangeAspect="1"/>
            </p:cNvPicPr>
            <p:nvPr/>
          </p:nvPicPr>
          <p:blipFill>
            <a:blip r:embed="rId7"/>
            <a:stretch>
              <a:fillRect/>
            </a:stretch>
          </p:blipFill>
          <p:spPr>
            <a:xfrm>
              <a:off x="11061563" y="265266"/>
              <a:ext cx="960203" cy="777307"/>
            </a:xfrm>
            <a:prstGeom prst="rect">
              <a:avLst/>
            </a:prstGeom>
          </p:spPr>
        </p:pic>
        <p:pic>
          <p:nvPicPr>
            <p:cNvPr id="17" name="Picture 16" descr="A red circle with a person pointing at a board. This indicates the slide is for teachers">
              <a:extLst>
                <a:ext uri="{FF2B5EF4-FFF2-40B4-BE49-F238E27FC236}">
                  <a16:creationId xmlns:a16="http://schemas.microsoft.com/office/drawing/2014/main" id="{9ABEA60F-841E-E284-8580-4FD24FE75000}"/>
                </a:ext>
              </a:extLst>
            </p:cNvPr>
            <p:cNvPicPr>
              <a:picLocks noChangeAspect="1"/>
            </p:cNvPicPr>
            <p:nvPr/>
          </p:nvPicPr>
          <p:blipFill>
            <a:blip r:embed="rId8"/>
            <a:stretch>
              <a:fillRect/>
            </a:stretch>
          </p:blipFill>
          <p:spPr>
            <a:xfrm>
              <a:off x="11154076" y="109480"/>
              <a:ext cx="775178" cy="744153"/>
            </a:xfrm>
            <a:prstGeom prst="rect">
              <a:avLst/>
            </a:prstGeom>
          </p:spPr>
        </p:pic>
      </p:grpSp>
      <p:grpSp>
        <p:nvGrpSpPr>
          <p:cNvPr id="6" name="Group 5">
            <a:extLst>
              <a:ext uri="{FF2B5EF4-FFF2-40B4-BE49-F238E27FC236}">
                <a16:creationId xmlns:a16="http://schemas.microsoft.com/office/drawing/2014/main" id="{AE58E86B-C4A1-5FC9-0149-6682025B99B3}"/>
              </a:ext>
            </a:extLst>
          </p:cNvPr>
          <p:cNvGrpSpPr/>
          <p:nvPr/>
        </p:nvGrpSpPr>
        <p:grpSpPr>
          <a:xfrm>
            <a:off x="7830126" y="1487019"/>
            <a:ext cx="4027438" cy="4728667"/>
            <a:chOff x="7830126" y="1487019"/>
            <a:chExt cx="4027438" cy="4728667"/>
          </a:xfrm>
        </p:grpSpPr>
        <p:pic>
          <p:nvPicPr>
            <p:cNvPr id="12" name="Picture 11" descr="A person, wearing a hat, holding a ball in one hand at the hip, with one leg forward and the other leg behind, slightly bent. Lines and dots connect to show the position of parts of the body.">
              <a:extLst>
                <a:ext uri="{FF2B5EF4-FFF2-40B4-BE49-F238E27FC236}">
                  <a16:creationId xmlns:a16="http://schemas.microsoft.com/office/drawing/2014/main" id="{C0AF5908-734F-7C7C-78E2-D1521C9CA85F}"/>
                </a:ext>
              </a:extLst>
            </p:cNvPr>
            <p:cNvPicPr>
              <a:picLocks noChangeAspect="1"/>
            </p:cNvPicPr>
            <p:nvPr/>
          </p:nvPicPr>
          <p:blipFill>
            <a:blip r:embed="rId9">
              <a:extLst>
                <a:ext uri="{28A0092B-C50C-407E-A947-70E740481C1C}">
                  <a14:useLocalDpi xmlns:a14="http://schemas.microsoft.com/office/drawing/2010/main" val="0"/>
                </a:ext>
              </a:extLst>
            </a:blip>
            <a:srcRect r="19875"/>
            <a:stretch/>
          </p:blipFill>
          <p:spPr>
            <a:xfrm>
              <a:off x="7909760" y="1676392"/>
              <a:ext cx="979241" cy="1354881"/>
            </a:xfrm>
            <a:prstGeom prst="rect">
              <a:avLst/>
            </a:prstGeom>
          </p:spPr>
        </p:pic>
        <p:pic>
          <p:nvPicPr>
            <p:cNvPr id="13" name="Picture 12" descr="A person, wearing a hat. One arm is bent, holding a ball, and the other arm is pointing forward. One leg is straight, and the other knee slightly bent. Lines and dots connect to show the position of parts of the body.">
              <a:extLst>
                <a:ext uri="{FF2B5EF4-FFF2-40B4-BE49-F238E27FC236}">
                  <a16:creationId xmlns:a16="http://schemas.microsoft.com/office/drawing/2014/main" id="{B56FDA0E-B2CC-3A35-5DFB-98A9748E36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30126" y="4370381"/>
              <a:ext cx="1175547" cy="1305430"/>
            </a:xfrm>
            <a:prstGeom prst="rect">
              <a:avLst/>
            </a:prstGeom>
          </p:spPr>
        </p:pic>
        <p:sp>
          <p:nvSpPr>
            <p:cNvPr id="14" name="TextBox 13">
              <a:extLst>
                <a:ext uri="{FF2B5EF4-FFF2-40B4-BE49-F238E27FC236}">
                  <a16:creationId xmlns:a16="http://schemas.microsoft.com/office/drawing/2014/main" id="{B36C8D4B-DD2D-6F47-D518-6DCE5FF30775}"/>
                </a:ext>
              </a:extLst>
            </p:cNvPr>
            <p:cNvSpPr txBox="1"/>
            <p:nvPr/>
          </p:nvSpPr>
          <p:spPr>
            <a:xfrm>
              <a:off x="8968635" y="1487019"/>
              <a:ext cx="2888929" cy="4728667"/>
            </a:xfrm>
            <a:prstGeom prst="rect">
              <a:avLst/>
            </a:prstGeom>
            <a:noFill/>
          </p:spPr>
          <p:txBody>
            <a:bodyPr wrap="square">
              <a:spAutoFit/>
            </a:bodyPr>
            <a:lstStyle/>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2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Underarm </a:t>
              </a:r>
              <a:endPar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Shoulders and hip facing towards target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Steps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past hip and away from the body</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AU" sz="1100" dirty="0">
                <a:solidFill>
                  <a:srgbClr val="22272B"/>
                </a:solidFill>
                <a:latin typeface="Public Sans"/>
                <a:ea typeface="Calibri" panose="020F0502020204030204" pitchFamily="34" charset="0"/>
              </a:endParaRPr>
            </a:p>
            <a:p>
              <a:pPr marR="25400" lvl="0" algn="l" defTabSz="914400" rtl="0" eaLnBrk="1" fontAlgn="auto" latinLnBrk="0" hangingPunct="1">
                <a:lnSpc>
                  <a:spcPct val="115000"/>
                </a:lnSpc>
                <a:spcBef>
                  <a:spcPts val="0"/>
                </a:spcBef>
                <a:spcAft>
                  <a:spcPts val="0"/>
                </a:spcAft>
                <a:buClrTx/>
                <a:buSzTx/>
                <a:tabLst/>
                <a:defRPr/>
              </a:pPr>
              <a:endParaRPr kumimoji="0" lang="en-AU" sz="1200" b="1" i="0" u="none" strike="noStrike" kern="1200" cap="none" spc="-10" normalizeH="0" baseline="0" noProof="0" dirty="0">
                <a:ln>
                  <a:noFill/>
                </a:ln>
                <a:solidFill>
                  <a:srgbClr val="002664"/>
                </a:solidFill>
                <a:effectLst/>
                <a:uLnTx/>
                <a:uFillTx/>
                <a:latin typeface="Public Sans"/>
                <a:ea typeface="Calibri" panose="020F0502020204030204" pitchFamily="34" charset="0"/>
                <a:cs typeface="Calibri" panose="020F0502020204030204" pitchFamily="34" charset="0"/>
              </a:endParaRPr>
            </a:p>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2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Overarm</a:t>
              </a:r>
            </a:p>
            <a:p>
              <a:pPr marL="342900" marR="25400" indent="-342900">
                <a:lnSpc>
                  <a:spcPct val="115000"/>
                </a:lnSpc>
                <a:buFont typeface="Symbol" panose="05050102010706020507" pitchFamily="18" charset="2"/>
                <a:buChar char=""/>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Stand side-on to target</a:t>
              </a:r>
            </a:p>
            <a:p>
              <a:pPr marL="342900" marR="25400" indent="-342900">
                <a:lnSpc>
                  <a:spcPct val="115000"/>
                </a:lnSpc>
                <a:buFont typeface="Symbol" panose="05050102010706020507" pitchFamily="18" charset="2"/>
                <a:buChar char=""/>
                <a:defRPr/>
              </a:pPr>
              <a:r>
                <a:rPr lang="en-AU" sz="1200" dirty="0">
                  <a:solidFill>
                    <a:srgbClr val="22272B"/>
                  </a:solidFill>
                  <a:latin typeface="Public Sans"/>
                </a:rPr>
                <a:t>Throwing arm moves in a downward and backward arc</a:t>
              </a:r>
              <a:endPar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Hips then shoulders rotate</a:t>
              </a:r>
            </a:p>
            <a:p>
              <a:pPr marL="342900" marR="25400" indent="-342900">
                <a:lnSpc>
                  <a:spcPct val="115000"/>
                </a:lnSpc>
                <a:buFont typeface="Symbol" panose="05050102010706020507" pitchFamily="18" charset="2"/>
                <a:buChar char=""/>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down and across the body</a:t>
              </a:r>
              <a:endParaRPr lang="en-AU" sz="1200" b="1" dirty="0">
                <a:solidFill>
                  <a:srgbClr val="002664"/>
                </a:solidFill>
                <a:latin typeface="Arial" panose="020B0604020202020204" pitchFamily="34" charset="0"/>
                <a:ea typeface="Arial" panose="020B0604020202020204" pitchFamily="34" charset="0"/>
              </a:endParaRPr>
            </a:p>
          </p:txBody>
        </p:sp>
      </p:grpSp>
    </p:spTree>
    <p:extLst>
      <p:ext uri="{BB962C8B-B14F-4D97-AF65-F5344CB8AC3E}">
        <p14:creationId xmlns:p14="http://schemas.microsoft.com/office/powerpoint/2010/main" val="3475728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DBB3F693-CFED-71FD-92C4-5CE8638B680B}"/>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739FD4E9-F381-40E7-2B08-EC117C486DE4}"/>
              </a:ext>
            </a:extLst>
          </p:cNvPr>
          <p:cNvSpPr txBox="1"/>
          <p:nvPr/>
        </p:nvSpPr>
        <p:spPr>
          <a:xfrm>
            <a:off x="567994" y="1287024"/>
            <a:ext cx="3722652"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Figure 3: Knock them down </a:t>
            </a:r>
          </a:p>
        </p:txBody>
      </p:sp>
      <p:sp>
        <p:nvSpPr>
          <p:cNvPr id="4" name="TextBox 3">
            <a:extLst>
              <a:ext uri="{FF2B5EF4-FFF2-40B4-BE49-F238E27FC236}">
                <a16:creationId xmlns:a16="http://schemas.microsoft.com/office/drawing/2014/main" id="{2674AC0C-7457-25E0-6365-F644CA51B54E}"/>
              </a:ext>
            </a:extLst>
          </p:cNvPr>
          <p:cNvSpPr txBox="1"/>
          <p:nvPr/>
        </p:nvSpPr>
        <p:spPr>
          <a:xfrm>
            <a:off x="469369" y="176026"/>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2 –  Term 1</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Rectangle 7" descr="The asphalt surface icon indicates that the activity that can be played on a hard surface.&#10;">
            <a:extLst>
              <a:ext uri="{FF2B5EF4-FFF2-40B4-BE49-F238E27FC236}">
                <a16:creationId xmlns:a16="http://schemas.microsoft.com/office/drawing/2014/main" id="{EE5ACE7B-2C47-72DD-D875-03A5D8F45BE3}"/>
              </a:ext>
            </a:extLst>
          </p:cNvPr>
          <p:cNvSpPr/>
          <p:nvPr/>
        </p:nvSpPr>
        <p:spPr>
          <a:xfrm>
            <a:off x="4588611" y="1387782"/>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9" name="Picture 8" descr="The grass icon indicates that the activity can be played on a soft surface. &#10;">
            <a:extLst>
              <a:ext uri="{FF2B5EF4-FFF2-40B4-BE49-F238E27FC236}">
                <a16:creationId xmlns:a16="http://schemas.microsoft.com/office/drawing/2014/main" id="{6C5EBEB7-6725-AD90-78E2-7834B90E9CDA}"/>
              </a:ext>
            </a:extLst>
          </p:cNvPr>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138263" y="1317930"/>
            <a:ext cx="353677" cy="353677"/>
          </a:xfrm>
          <a:prstGeom prst="rect">
            <a:avLst/>
          </a:prstGeom>
          <a:noFill/>
        </p:spPr>
      </p:pic>
      <p:sp>
        <p:nvSpPr>
          <p:cNvPr id="17" name="Rectangle 16">
            <a:extLst>
              <a:ext uri="{FF2B5EF4-FFF2-40B4-BE49-F238E27FC236}">
                <a16:creationId xmlns:a16="http://schemas.microsoft.com/office/drawing/2014/main" id="{F01220D6-F83D-6089-B9E3-7C0A97325F0D}"/>
              </a:ext>
            </a:extLst>
          </p:cNvPr>
          <p:cNvSpPr>
            <a:spLocks noChangeArrowheads="1"/>
          </p:cNvSpPr>
          <p:nvPr/>
        </p:nvSpPr>
        <p:spPr bwMode="auto">
          <a:xfrm>
            <a:off x="469505" y="1676559"/>
            <a:ext cx="6563599" cy="415426"/>
          </a:xfrm>
          <a:prstGeom prst="rect">
            <a:avLst/>
          </a:prstGeom>
          <a:solidFill>
            <a:schemeClr val="accent3">
              <a:lumMod val="20000"/>
              <a:lumOff val="80000"/>
            </a:schemeClr>
          </a:solidFill>
          <a:ln>
            <a:noFill/>
          </a:ln>
          <a:effectLst/>
        </p:spPr>
        <p:txBody>
          <a:bodyPr vert="horz" wrap="non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i="0" u="none" strike="noStrike" kern="1200" cap="none" spc="0" normalizeH="0" baseline="0" noProof="0" dirty="0">
                <a:ln>
                  <a:noFill/>
                </a:ln>
                <a:solidFill>
                  <a:srgbClr val="002060"/>
                </a:solidFill>
                <a:effectLst/>
                <a:uLnTx/>
                <a:uFillTx/>
                <a:latin typeface="+mn-lt"/>
                <a:ea typeface="Calibri" panose="020F0502020204030204" pitchFamily="34" charset="0"/>
                <a:cs typeface="Arial" panose="020B0604020202020204" pitchFamily="34" charset="0"/>
              </a:rPr>
              <a:t>Students throw overarm and underarm to quickly knock down targets of increasing distance. </a:t>
            </a:r>
            <a:endParaRPr kumimoji="0" lang="en-US" altLang="en-US" sz="1200"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CAB7A0B9-46BE-93B3-5B8E-687C63C1817D}"/>
              </a:ext>
            </a:extLst>
          </p:cNvPr>
          <p:cNvSpPr/>
          <p:nvPr/>
        </p:nvSpPr>
        <p:spPr>
          <a:xfrm>
            <a:off x="567994" y="636756"/>
            <a:ext cx="10138106" cy="558870"/>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84138" defTabSz="914377">
              <a:lnSpc>
                <a:spcPct val="150000"/>
              </a:lnSpc>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Throw underarm or overarm towards a target at different levels with control</a:t>
            </a:r>
          </a:p>
          <a:p>
            <a:pPr>
              <a:lnSpc>
                <a:spcPct val="150000"/>
              </a:lnSpc>
              <a:defRPr/>
            </a:pPr>
            <a:endParaRPr kumimoji="0" lang="en-AU" b="0" i="0" u="none" strike="noStrike" kern="1200" cap="none" spc="0" normalizeH="0" baseline="0" noProof="0" dirty="0">
              <a:ln>
                <a:noFill/>
              </a:ln>
              <a:solidFill>
                <a:srgbClr val="002060"/>
              </a:solidFill>
              <a:effectLst/>
              <a:uLnTx/>
              <a:uFillTx/>
              <a:latin typeface="Public Sans Light"/>
              <a:ea typeface="+mn-ea"/>
              <a:cs typeface="+mn-cs"/>
            </a:endParaRPr>
          </a:p>
        </p:txBody>
      </p:sp>
      <p:sp>
        <p:nvSpPr>
          <p:cNvPr id="15" name="TextBox 14">
            <a:extLst>
              <a:ext uri="{FF2B5EF4-FFF2-40B4-BE49-F238E27FC236}">
                <a16:creationId xmlns:a16="http://schemas.microsoft.com/office/drawing/2014/main" id="{6A7D469B-EC68-D21E-BCD8-5D173DA92A83}"/>
              </a:ext>
            </a:extLst>
          </p:cNvPr>
          <p:cNvSpPr txBox="1"/>
          <p:nvPr/>
        </p:nvSpPr>
        <p:spPr>
          <a:xfrm>
            <a:off x="4481002" y="6416723"/>
            <a:ext cx="4701186" cy="285335"/>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1200"/>
              </a:spcAft>
              <a:buClrTx/>
              <a:buSzTx/>
              <a:buFontTx/>
              <a:buNone/>
              <a:tabLst/>
              <a:defRPr/>
            </a:pPr>
            <a:r>
              <a:rPr kumimoji="0" lang="en-US" sz="1200" b="0" i="0" u="none" strike="noStrike" kern="1200" cap="none" spc="-10" normalizeH="0" baseline="0" noProof="0" dirty="0">
                <a:ln>
                  <a:noFill/>
                </a:ln>
                <a:solidFill>
                  <a:srgbClr val="002664"/>
                </a:solidFill>
                <a:effectLst/>
                <a:uLnTx/>
                <a:uFillTx/>
                <a:latin typeface="Public Sans Light"/>
                <a:ea typeface="+mn-ea"/>
                <a:cs typeface="+mn-cs"/>
              </a:rPr>
              <a:t>Figure 3: Physical activity or game set up and student positioning </a:t>
            </a:r>
          </a:p>
        </p:txBody>
      </p:sp>
      <p:grpSp>
        <p:nvGrpSpPr>
          <p:cNvPr id="5" name="Group 4" descr="An icon indicating a teacher slide.">
            <a:extLst>
              <a:ext uri="{FF2B5EF4-FFF2-40B4-BE49-F238E27FC236}">
                <a16:creationId xmlns:a16="http://schemas.microsoft.com/office/drawing/2014/main" id="{F70EBF8A-879A-442F-321F-7EBA9B69CD53}"/>
              </a:ext>
            </a:extLst>
          </p:cNvPr>
          <p:cNvGrpSpPr/>
          <p:nvPr/>
        </p:nvGrpSpPr>
        <p:grpSpPr>
          <a:xfrm>
            <a:off x="11061563" y="119005"/>
            <a:ext cx="960203" cy="933093"/>
            <a:chOff x="11061563" y="109480"/>
            <a:chExt cx="960203" cy="933093"/>
          </a:xfrm>
        </p:grpSpPr>
        <p:pic>
          <p:nvPicPr>
            <p:cNvPr id="14" name="Picture 13">
              <a:extLst>
                <a:ext uri="{FF2B5EF4-FFF2-40B4-BE49-F238E27FC236}">
                  <a16:creationId xmlns:a16="http://schemas.microsoft.com/office/drawing/2014/main" id="{2F151879-3EEB-BD44-D4AE-EB2AF8950C1B}"/>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18" name="Picture 17" descr="A red circle with a person pointing at a board. This indicates the slide is for teachers">
              <a:extLst>
                <a:ext uri="{FF2B5EF4-FFF2-40B4-BE49-F238E27FC236}">
                  <a16:creationId xmlns:a16="http://schemas.microsoft.com/office/drawing/2014/main" id="{D1DADE16-C2E5-85DA-7549-564B61730AF6}"/>
                </a:ext>
              </a:extLst>
            </p:cNvPr>
            <p:cNvPicPr>
              <a:picLocks noChangeAspect="1"/>
            </p:cNvPicPr>
            <p:nvPr/>
          </p:nvPicPr>
          <p:blipFill>
            <a:blip r:embed="rId6"/>
            <a:stretch>
              <a:fillRect/>
            </a:stretch>
          </p:blipFill>
          <p:spPr>
            <a:xfrm>
              <a:off x="11154076" y="109480"/>
              <a:ext cx="775178" cy="744153"/>
            </a:xfrm>
            <a:prstGeom prst="rect">
              <a:avLst/>
            </a:prstGeom>
          </p:spPr>
        </p:pic>
      </p:grpSp>
      <p:grpSp>
        <p:nvGrpSpPr>
          <p:cNvPr id="2" name="Group 1" descr="A key with four symbols: a red circle with a right-pointing arrow for object and direction, a solid dark blue circle for student, a dashed line for boundary markers, and a green triangle for targets.">
            <a:extLst>
              <a:ext uri="{FF2B5EF4-FFF2-40B4-BE49-F238E27FC236}">
                <a16:creationId xmlns:a16="http://schemas.microsoft.com/office/drawing/2014/main" id="{7722D7E8-E175-D0D6-62F0-9C02FF0BCE43}"/>
              </a:ext>
            </a:extLst>
          </p:cNvPr>
          <p:cNvGrpSpPr/>
          <p:nvPr/>
        </p:nvGrpSpPr>
        <p:grpSpPr>
          <a:xfrm>
            <a:off x="651289" y="3044834"/>
            <a:ext cx="3081403" cy="2699474"/>
            <a:chOff x="651289" y="3044834"/>
            <a:chExt cx="3081403" cy="2699474"/>
          </a:xfrm>
        </p:grpSpPr>
        <p:grpSp>
          <p:nvGrpSpPr>
            <p:cNvPr id="6" name="Group 5">
              <a:extLst>
                <a:ext uri="{FF2B5EF4-FFF2-40B4-BE49-F238E27FC236}">
                  <a16:creationId xmlns:a16="http://schemas.microsoft.com/office/drawing/2014/main" id="{BB387698-9906-EA7B-FF9E-FF22704DAFF5}"/>
                </a:ext>
              </a:extLst>
            </p:cNvPr>
            <p:cNvGrpSpPr/>
            <p:nvPr/>
          </p:nvGrpSpPr>
          <p:grpSpPr>
            <a:xfrm>
              <a:off x="651289" y="3044834"/>
              <a:ext cx="3081403" cy="2699474"/>
              <a:chOff x="1921958" y="2110291"/>
              <a:chExt cx="3081403" cy="2699474"/>
            </a:xfrm>
          </p:grpSpPr>
          <p:sp>
            <p:nvSpPr>
              <p:cNvPr id="7" name="Rectangle 6">
                <a:extLst>
                  <a:ext uri="{FF2B5EF4-FFF2-40B4-BE49-F238E27FC236}">
                    <a16:creationId xmlns:a16="http://schemas.microsoft.com/office/drawing/2014/main" id="{58AC7FA8-BA4C-0CA0-45BD-47015C4CCAEF}"/>
                  </a:ext>
                </a:extLst>
              </p:cNvPr>
              <p:cNvSpPr/>
              <p:nvPr/>
            </p:nvSpPr>
            <p:spPr>
              <a:xfrm>
                <a:off x="1921958" y="2110291"/>
                <a:ext cx="3081403" cy="2699474"/>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Object and direction</a:t>
                </a:r>
              </a:p>
              <a:p>
                <a:pPr marL="72000" algn="ctr"/>
                <a:endParaRPr lang="en-AU" b="1" dirty="0">
                  <a:solidFill>
                    <a:schemeClr val="bg1"/>
                  </a:solidFill>
                </a:endParaRPr>
              </a:p>
              <a:p>
                <a:pPr marL="72000"/>
                <a:r>
                  <a:rPr lang="en-AU" b="1" dirty="0">
                    <a:solidFill>
                      <a:srgbClr val="002664"/>
                    </a:solidFill>
                  </a:rPr>
                  <a:t>Student</a:t>
                </a:r>
              </a:p>
              <a:p>
                <a:pPr marL="72000"/>
                <a:endParaRPr lang="en-AU" b="1" dirty="0">
                  <a:solidFill>
                    <a:srgbClr val="002664"/>
                  </a:solidFill>
                </a:endParaRPr>
              </a:p>
              <a:p>
                <a:pPr marL="72000"/>
                <a:r>
                  <a:rPr lang="en-AU" b="1" dirty="0">
                    <a:solidFill>
                      <a:srgbClr val="002664"/>
                    </a:solidFill>
                  </a:rPr>
                  <a:t>Boundary markers  - - - - - -</a:t>
                </a:r>
              </a:p>
              <a:p>
                <a:pPr marL="72000"/>
                <a:endParaRPr lang="en-AU" b="1" dirty="0">
                  <a:solidFill>
                    <a:srgbClr val="002664"/>
                  </a:solidFill>
                </a:endParaRPr>
              </a:p>
              <a:p>
                <a:pPr marL="72000"/>
                <a:r>
                  <a:rPr lang="en-AU" b="1" dirty="0">
                    <a:solidFill>
                      <a:srgbClr val="002664"/>
                    </a:solidFill>
                  </a:rPr>
                  <a:t>Targets </a:t>
                </a:r>
              </a:p>
              <a:p>
                <a:pPr marL="72000"/>
                <a:endParaRPr lang="en-AU" b="1" dirty="0">
                  <a:solidFill>
                    <a:srgbClr val="002664"/>
                  </a:solidFill>
                </a:endParaRPr>
              </a:p>
            </p:txBody>
          </p:sp>
          <p:cxnSp>
            <p:nvCxnSpPr>
              <p:cNvPr id="11" name="Straight Arrow Connector 10">
                <a:extLst>
                  <a:ext uri="{FF2B5EF4-FFF2-40B4-BE49-F238E27FC236}">
                    <a16:creationId xmlns:a16="http://schemas.microsoft.com/office/drawing/2014/main" id="{5FAE85AB-F93B-F006-19C7-3087E3EB8431}"/>
                  </a:ext>
                </a:extLst>
              </p:cNvPr>
              <p:cNvCxnSpPr>
                <a:cxnSpLocks/>
                <a:stCxn id="19" idx="6"/>
              </p:cNvCxnSpPr>
              <p:nvPr/>
            </p:nvCxnSpPr>
            <p:spPr>
              <a:xfrm>
                <a:off x="4576577" y="2814826"/>
                <a:ext cx="3851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6BA7153-90AA-1598-EED7-2C3306F2386E}"/>
                  </a:ext>
                </a:extLst>
              </p:cNvPr>
              <p:cNvSpPr/>
              <p:nvPr/>
            </p:nvSpPr>
            <p:spPr>
              <a:xfrm>
                <a:off x="3054723" y="3255141"/>
                <a:ext cx="251818" cy="2324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19" name="Oval 18">
              <a:extLst>
                <a:ext uri="{FF2B5EF4-FFF2-40B4-BE49-F238E27FC236}">
                  <a16:creationId xmlns:a16="http://schemas.microsoft.com/office/drawing/2014/main" id="{B1B9820C-4FB7-0148-9BE7-081CCD2DA056}"/>
                </a:ext>
              </a:extLst>
            </p:cNvPr>
            <p:cNvSpPr/>
            <p:nvPr/>
          </p:nvSpPr>
          <p:spPr>
            <a:xfrm>
              <a:off x="3058647" y="3622430"/>
              <a:ext cx="247261" cy="2538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sp>
          <p:nvSpPr>
            <p:cNvPr id="22" name="Isosceles Triangle 21">
              <a:extLst>
                <a:ext uri="{FF2B5EF4-FFF2-40B4-BE49-F238E27FC236}">
                  <a16:creationId xmlns:a16="http://schemas.microsoft.com/office/drawing/2014/main" id="{E459CA78-DC03-1FF8-D298-43A9A08BCED9}"/>
                </a:ext>
              </a:extLst>
            </p:cNvPr>
            <p:cNvSpPr/>
            <p:nvPr/>
          </p:nvSpPr>
          <p:spPr>
            <a:xfrm>
              <a:off x="1619287" y="5155200"/>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grpSp>
        <p:nvGrpSpPr>
          <p:cNvPr id="10" name="Group 9" descr="A diagram with four rows of green triangles arranged in a grid above a dashed horizontal line. Below the line are five dark blue circles with red circles above them, each with an upward-pointing arrow indicating direction.&#10;">
            <a:extLst>
              <a:ext uri="{FF2B5EF4-FFF2-40B4-BE49-F238E27FC236}">
                <a16:creationId xmlns:a16="http://schemas.microsoft.com/office/drawing/2014/main" id="{DE7DD249-B4F9-C79D-20E8-ACD3E02FAB12}"/>
              </a:ext>
            </a:extLst>
          </p:cNvPr>
          <p:cNvGrpSpPr/>
          <p:nvPr/>
        </p:nvGrpSpPr>
        <p:grpSpPr>
          <a:xfrm>
            <a:off x="4509748" y="2224093"/>
            <a:ext cx="4599168" cy="4174163"/>
            <a:chOff x="4509748" y="2224093"/>
            <a:chExt cx="4599168" cy="4174163"/>
          </a:xfrm>
        </p:grpSpPr>
        <p:sp>
          <p:nvSpPr>
            <p:cNvPr id="72" name="TextBox 71">
              <a:extLst>
                <a:ext uri="{FF2B5EF4-FFF2-40B4-BE49-F238E27FC236}">
                  <a16:creationId xmlns:a16="http://schemas.microsoft.com/office/drawing/2014/main" id="{D95E88DC-0F96-7655-30A3-833D79808878}"/>
                </a:ext>
              </a:extLst>
            </p:cNvPr>
            <p:cNvSpPr txBox="1"/>
            <p:nvPr/>
          </p:nvSpPr>
          <p:spPr>
            <a:xfrm>
              <a:off x="4509748" y="2224093"/>
              <a:ext cx="4599166" cy="4174163"/>
            </a:xfrm>
            <a:prstGeom prst="rect">
              <a:avLst/>
            </a:prstGeom>
            <a:solidFill>
              <a:schemeClr val="bg1"/>
            </a:solidFill>
            <a:ln>
              <a:solidFill>
                <a:srgbClr val="002664"/>
              </a:solidFill>
            </a:ln>
          </p:spPr>
          <p:txBody>
            <a:bodyPr wrap="square" lIns="0" tIns="0" rIns="0" bIns="0" rtlCol="0">
              <a:noAutofit/>
            </a:bodyPr>
            <a:lstStyle/>
            <a:p>
              <a:pPr algn="l"/>
              <a:endParaRPr lang="en-AU" sz="1800" dirty="0"/>
            </a:p>
          </p:txBody>
        </p:sp>
        <p:grpSp>
          <p:nvGrpSpPr>
            <p:cNvPr id="73" name="Group 72">
              <a:extLst>
                <a:ext uri="{FF2B5EF4-FFF2-40B4-BE49-F238E27FC236}">
                  <a16:creationId xmlns:a16="http://schemas.microsoft.com/office/drawing/2014/main" id="{EA56B744-1DA3-AF85-56B3-E2553D758943}"/>
                </a:ext>
              </a:extLst>
            </p:cNvPr>
            <p:cNvGrpSpPr/>
            <p:nvPr/>
          </p:nvGrpSpPr>
          <p:grpSpPr>
            <a:xfrm>
              <a:off x="4509748" y="2352343"/>
              <a:ext cx="4599168" cy="3907083"/>
              <a:chOff x="5398054" y="2395570"/>
              <a:chExt cx="3719963" cy="3268803"/>
            </a:xfrm>
          </p:grpSpPr>
          <p:sp>
            <p:nvSpPr>
              <p:cNvPr id="24" name="Isosceles Triangle 23">
                <a:extLst>
                  <a:ext uri="{FF2B5EF4-FFF2-40B4-BE49-F238E27FC236}">
                    <a16:creationId xmlns:a16="http://schemas.microsoft.com/office/drawing/2014/main" id="{4656AF71-106B-4C50-4002-1610E9F70B63}"/>
                  </a:ext>
                </a:extLst>
              </p:cNvPr>
              <p:cNvSpPr/>
              <p:nvPr/>
            </p:nvSpPr>
            <p:spPr>
              <a:xfrm>
                <a:off x="8500077" y="2395570"/>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5" name="Isosceles Triangle 24">
                <a:extLst>
                  <a:ext uri="{FF2B5EF4-FFF2-40B4-BE49-F238E27FC236}">
                    <a16:creationId xmlns:a16="http://schemas.microsoft.com/office/drawing/2014/main" id="{F7D429FB-AFF2-19D9-3133-D358D4688A67}"/>
                  </a:ext>
                </a:extLst>
              </p:cNvPr>
              <p:cNvSpPr/>
              <p:nvPr/>
            </p:nvSpPr>
            <p:spPr>
              <a:xfrm>
                <a:off x="7774692" y="2395570"/>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6" name="Isosceles Triangle 25">
                <a:extLst>
                  <a:ext uri="{FF2B5EF4-FFF2-40B4-BE49-F238E27FC236}">
                    <a16:creationId xmlns:a16="http://schemas.microsoft.com/office/drawing/2014/main" id="{318C4459-7408-0956-5F9D-09A0C7AE0877}"/>
                  </a:ext>
                </a:extLst>
              </p:cNvPr>
              <p:cNvSpPr/>
              <p:nvPr/>
            </p:nvSpPr>
            <p:spPr>
              <a:xfrm>
                <a:off x="7084454" y="2395570"/>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7" name="Isosceles Triangle 26">
                <a:extLst>
                  <a:ext uri="{FF2B5EF4-FFF2-40B4-BE49-F238E27FC236}">
                    <a16:creationId xmlns:a16="http://schemas.microsoft.com/office/drawing/2014/main" id="{EA88975F-5D54-162F-FC8A-C4E85492F0CF}"/>
                  </a:ext>
                </a:extLst>
              </p:cNvPr>
              <p:cNvSpPr/>
              <p:nvPr/>
            </p:nvSpPr>
            <p:spPr>
              <a:xfrm>
                <a:off x="6283406" y="2395570"/>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8" name="Isosceles Triangle 27">
                <a:extLst>
                  <a:ext uri="{FF2B5EF4-FFF2-40B4-BE49-F238E27FC236}">
                    <a16:creationId xmlns:a16="http://schemas.microsoft.com/office/drawing/2014/main" id="{16CF05AF-BF89-589A-418C-7554F84E359A}"/>
                  </a:ext>
                </a:extLst>
              </p:cNvPr>
              <p:cNvSpPr/>
              <p:nvPr/>
            </p:nvSpPr>
            <p:spPr>
              <a:xfrm>
                <a:off x="5518743" y="2409232"/>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9" name="Isosceles Triangle 28">
                <a:extLst>
                  <a:ext uri="{FF2B5EF4-FFF2-40B4-BE49-F238E27FC236}">
                    <a16:creationId xmlns:a16="http://schemas.microsoft.com/office/drawing/2014/main" id="{74FCA85E-28FB-FC98-5BA1-429ACFDC6D45}"/>
                  </a:ext>
                </a:extLst>
              </p:cNvPr>
              <p:cNvSpPr/>
              <p:nvPr/>
            </p:nvSpPr>
            <p:spPr>
              <a:xfrm>
                <a:off x="8500077" y="2968972"/>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0" name="Isosceles Triangle 29">
                <a:extLst>
                  <a:ext uri="{FF2B5EF4-FFF2-40B4-BE49-F238E27FC236}">
                    <a16:creationId xmlns:a16="http://schemas.microsoft.com/office/drawing/2014/main" id="{1DB87FD0-BCE9-745D-D169-E9C01A152004}"/>
                  </a:ext>
                </a:extLst>
              </p:cNvPr>
              <p:cNvSpPr/>
              <p:nvPr/>
            </p:nvSpPr>
            <p:spPr>
              <a:xfrm>
                <a:off x="7774692" y="2968972"/>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1" name="Isosceles Triangle 30">
                <a:extLst>
                  <a:ext uri="{FF2B5EF4-FFF2-40B4-BE49-F238E27FC236}">
                    <a16:creationId xmlns:a16="http://schemas.microsoft.com/office/drawing/2014/main" id="{1FA1729C-B5E0-7C0F-EF64-A0EC1B3BF801}"/>
                  </a:ext>
                </a:extLst>
              </p:cNvPr>
              <p:cNvSpPr/>
              <p:nvPr/>
            </p:nvSpPr>
            <p:spPr>
              <a:xfrm>
                <a:off x="7084454" y="2968972"/>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32" name="Isosceles Triangle 31">
                <a:extLst>
                  <a:ext uri="{FF2B5EF4-FFF2-40B4-BE49-F238E27FC236}">
                    <a16:creationId xmlns:a16="http://schemas.microsoft.com/office/drawing/2014/main" id="{E2A62F73-1A1D-FC89-C51D-EEA5961E33A3}"/>
                  </a:ext>
                </a:extLst>
              </p:cNvPr>
              <p:cNvSpPr/>
              <p:nvPr/>
            </p:nvSpPr>
            <p:spPr>
              <a:xfrm>
                <a:off x="6283406" y="2968972"/>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3" name="Isosceles Triangle 32">
                <a:extLst>
                  <a:ext uri="{FF2B5EF4-FFF2-40B4-BE49-F238E27FC236}">
                    <a16:creationId xmlns:a16="http://schemas.microsoft.com/office/drawing/2014/main" id="{73073E26-789A-62DC-884F-3794196D54F1}"/>
                  </a:ext>
                </a:extLst>
              </p:cNvPr>
              <p:cNvSpPr/>
              <p:nvPr/>
            </p:nvSpPr>
            <p:spPr>
              <a:xfrm>
                <a:off x="5518743" y="2982634"/>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4" name="Isosceles Triangle 33">
                <a:extLst>
                  <a:ext uri="{FF2B5EF4-FFF2-40B4-BE49-F238E27FC236}">
                    <a16:creationId xmlns:a16="http://schemas.microsoft.com/office/drawing/2014/main" id="{616E88F3-7F55-F7B1-DC93-5867270A97FB}"/>
                  </a:ext>
                </a:extLst>
              </p:cNvPr>
              <p:cNvSpPr/>
              <p:nvPr/>
            </p:nvSpPr>
            <p:spPr>
              <a:xfrm>
                <a:off x="8509150" y="3542374"/>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5" name="Isosceles Triangle 34">
                <a:extLst>
                  <a:ext uri="{FF2B5EF4-FFF2-40B4-BE49-F238E27FC236}">
                    <a16:creationId xmlns:a16="http://schemas.microsoft.com/office/drawing/2014/main" id="{4906B42F-3327-45EE-D662-9EC44FE8F49A}"/>
                  </a:ext>
                </a:extLst>
              </p:cNvPr>
              <p:cNvSpPr/>
              <p:nvPr/>
            </p:nvSpPr>
            <p:spPr>
              <a:xfrm>
                <a:off x="7783765" y="3542374"/>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6" name="Isosceles Triangle 35">
                <a:extLst>
                  <a:ext uri="{FF2B5EF4-FFF2-40B4-BE49-F238E27FC236}">
                    <a16:creationId xmlns:a16="http://schemas.microsoft.com/office/drawing/2014/main" id="{FE4419BA-EEF8-7FA0-EDE5-52F19BD1589D}"/>
                  </a:ext>
                </a:extLst>
              </p:cNvPr>
              <p:cNvSpPr/>
              <p:nvPr/>
            </p:nvSpPr>
            <p:spPr>
              <a:xfrm>
                <a:off x="7093527" y="3542374"/>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7" name="Isosceles Triangle 36">
                <a:extLst>
                  <a:ext uri="{FF2B5EF4-FFF2-40B4-BE49-F238E27FC236}">
                    <a16:creationId xmlns:a16="http://schemas.microsoft.com/office/drawing/2014/main" id="{3F8B171E-379B-1EF7-110F-5ECF95EC080D}"/>
                  </a:ext>
                </a:extLst>
              </p:cNvPr>
              <p:cNvSpPr/>
              <p:nvPr/>
            </p:nvSpPr>
            <p:spPr>
              <a:xfrm>
                <a:off x="6292479" y="3542374"/>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8" name="Isosceles Triangle 37">
                <a:extLst>
                  <a:ext uri="{FF2B5EF4-FFF2-40B4-BE49-F238E27FC236}">
                    <a16:creationId xmlns:a16="http://schemas.microsoft.com/office/drawing/2014/main" id="{C1699E28-A546-2481-B700-C833285DDE2B}"/>
                  </a:ext>
                </a:extLst>
              </p:cNvPr>
              <p:cNvSpPr/>
              <p:nvPr/>
            </p:nvSpPr>
            <p:spPr>
              <a:xfrm>
                <a:off x="5527816" y="3556036"/>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9" name="Isosceles Triangle 38">
                <a:extLst>
                  <a:ext uri="{FF2B5EF4-FFF2-40B4-BE49-F238E27FC236}">
                    <a16:creationId xmlns:a16="http://schemas.microsoft.com/office/drawing/2014/main" id="{36737DC7-3247-5B44-BBFE-879C0B214C22}"/>
                  </a:ext>
                </a:extLst>
              </p:cNvPr>
              <p:cNvSpPr/>
              <p:nvPr/>
            </p:nvSpPr>
            <p:spPr>
              <a:xfrm>
                <a:off x="8500077" y="4129438"/>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0" name="Isosceles Triangle 39">
                <a:extLst>
                  <a:ext uri="{FF2B5EF4-FFF2-40B4-BE49-F238E27FC236}">
                    <a16:creationId xmlns:a16="http://schemas.microsoft.com/office/drawing/2014/main" id="{BFC10693-769B-30F8-FD6E-69B03AD90439}"/>
                  </a:ext>
                </a:extLst>
              </p:cNvPr>
              <p:cNvSpPr/>
              <p:nvPr/>
            </p:nvSpPr>
            <p:spPr>
              <a:xfrm>
                <a:off x="7774692" y="4129438"/>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1" name="Isosceles Triangle 40">
                <a:extLst>
                  <a:ext uri="{FF2B5EF4-FFF2-40B4-BE49-F238E27FC236}">
                    <a16:creationId xmlns:a16="http://schemas.microsoft.com/office/drawing/2014/main" id="{898739B6-484B-02DD-BC3C-62495716131F}"/>
                  </a:ext>
                </a:extLst>
              </p:cNvPr>
              <p:cNvSpPr/>
              <p:nvPr/>
            </p:nvSpPr>
            <p:spPr>
              <a:xfrm>
                <a:off x="7084454" y="4129438"/>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2" name="Isosceles Triangle 41">
                <a:extLst>
                  <a:ext uri="{FF2B5EF4-FFF2-40B4-BE49-F238E27FC236}">
                    <a16:creationId xmlns:a16="http://schemas.microsoft.com/office/drawing/2014/main" id="{C89EA9C7-51B1-E3BE-DD36-3788FF2D9EC9}"/>
                  </a:ext>
                </a:extLst>
              </p:cNvPr>
              <p:cNvSpPr/>
              <p:nvPr/>
            </p:nvSpPr>
            <p:spPr>
              <a:xfrm>
                <a:off x="6283406" y="4129438"/>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3" name="Isosceles Triangle 42">
                <a:extLst>
                  <a:ext uri="{FF2B5EF4-FFF2-40B4-BE49-F238E27FC236}">
                    <a16:creationId xmlns:a16="http://schemas.microsoft.com/office/drawing/2014/main" id="{80D3780B-294E-A84C-17AC-951AB55A12EF}"/>
                  </a:ext>
                </a:extLst>
              </p:cNvPr>
              <p:cNvSpPr/>
              <p:nvPr/>
            </p:nvSpPr>
            <p:spPr>
              <a:xfrm>
                <a:off x="5518743" y="4143100"/>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4" name="TextBox 43">
                <a:extLst>
                  <a:ext uri="{FF2B5EF4-FFF2-40B4-BE49-F238E27FC236}">
                    <a16:creationId xmlns:a16="http://schemas.microsoft.com/office/drawing/2014/main" id="{732B15A6-4586-A94F-877A-921332B847D9}"/>
                  </a:ext>
                </a:extLst>
              </p:cNvPr>
              <p:cNvSpPr txBox="1"/>
              <p:nvPr/>
            </p:nvSpPr>
            <p:spPr>
              <a:xfrm>
                <a:off x="5398054" y="4517831"/>
                <a:ext cx="3719963" cy="405038"/>
              </a:xfrm>
              <a:prstGeom prst="rect">
                <a:avLst/>
              </a:prstGeom>
              <a:noFill/>
            </p:spPr>
            <p:txBody>
              <a:bodyPr wrap="square" lIns="0" tIns="0" rIns="0" bIns="0" rtlCol="0">
                <a:noAutofit/>
              </a:bodyPr>
              <a:lstStyle/>
              <a:p>
                <a:pPr algn="l"/>
                <a:r>
                  <a:rPr lang="en-AU" sz="1800" dirty="0">
                    <a:solidFill>
                      <a:srgbClr val="002664"/>
                    </a:solidFill>
                  </a:rPr>
                  <a:t>-----------------------------------------------------------------</a:t>
                </a:r>
              </a:p>
            </p:txBody>
          </p:sp>
          <p:sp>
            <p:nvSpPr>
              <p:cNvPr id="45" name="Oval 44">
                <a:extLst>
                  <a:ext uri="{FF2B5EF4-FFF2-40B4-BE49-F238E27FC236}">
                    <a16:creationId xmlns:a16="http://schemas.microsoft.com/office/drawing/2014/main" id="{0AFC10DC-0E27-100C-7C44-C36ACFECE66D}"/>
                  </a:ext>
                </a:extLst>
              </p:cNvPr>
              <p:cNvSpPr/>
              <p:nvPr/>
            </p:nvSpPr>
            <p:spPr>
              <a:xfrm>
                <a:off x="5590610" y="5421738"/>
                <a:ext cx="251818" cy="2324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6" name="Oval 45">
                <a:extLst>
                  <a:ext uri="{FF2B5EF4-FFF2-40B4-BE49-F238E27FC236}">
                    <a16:creationId xmlns:a16="http://schemas.microsoft.com/office/drawing/2014/main" id="{885F1180-89BB-BDBD-4B57-C85D63032810}"/>
                  </a:ext>
                </a:extLst>
              </p:cNvPr>
              <p:cNvSpPr/>
              <p:nvPr/>
            </p:nvSpPr>
            <p:spPr>
              <a:xfrm>
                <a:off x="6367606" y="5408676"/>
                <a:ext cx="251818" cy="2324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7" name="Oval 46">
                <a:extLst>
                  <a:ext uri="{FF2B5EF4-FFF2-40B4-BE49-F238E27FC236}">
                    <a16:creationId xmlns:a16="http://schemas.microsoft.com/office/drawing/2014/main" id="{016F4BA3-D348-CC55-2EF4-22347F8F0F8D}"/>
                  </a:ext>
                </a:extLst>
              </p:cNvPr>
              <p:cNvSpPr/>
              <p:nvPr/>
            </p:nvSpPr>
            <p:spPr>
              <a:xfrm>
                <a:off x="7191729" y="5431970"/>
                <a:ext cx="251818" cy="2324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8" name="Oval 47">
                <a:extLst>
                  <a:ext uri="{FF2B5EF4-FFF2-40B4-BE49-F238E27FC236}">
                    <a16:creationId xmlns:a16="http://schemas.microsoft.com/office/drawing/2014/main" id="{FF0DB53D-BD1F-17CC-A4C9-3C4E5E6B06BD}"/>
                  </a:ext>
                </a:extLst>
              </p:cNvPr>
              <p:cNvSpPr/>
              <p:nvPr/>
            </p:nvSpPr>
            <p:spPr>
              <a:xfrm>
                <a:off x="7857075" y="5427160"/>
                <a:ext cx="251818" cy="2324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9" name="Oval 48">
                <a:extLst>
                  <a:ext uri="{FF2B5EF4-FFF2-40B4-BE49-F238E27FC236}">
                    <a16:creationId xmlns:a16="http://schemas.microsoft.com/office/drawing/2014/main" id="{A6F68227-B5F4-C83A-D1AC-B76EA1AA9353}"/>
                  </a:ext>
                </a:extLst>
              </p:cNvPr>
              <p:cNvSpPr/>
              <p:nvPr/>
            </p:nvSpPr>
            <p:spPr>
              <a:xfrm>
                <a:off x="8595083" y="5427160"/>
                <a:ext cx="251818" cy="2324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52" name="Straight Arrow Connector 51">
                <a:extLst>
                  <a:ext uri="{FF2B5EF4-FFF2-40B4-BE49-F238E27FC236}">
                    <a16:creationId xmlns:a16="http://schemas.microsoft.com/office/drawing/2014/main" id="{B5373B1B-2D95-7CFA-0A50-4399DA27131D}"/>
                  </a:ext>
                </a:extLst>
              </p:cNvPr>
              <p:cNvCxnSpPr>
                <a:cxnSpLocks/>
              </p:cNvCxnSpPr>
              <p:nvPr/>
            </p:nvCxnSpPr>
            <p:spPr>
              <a:xfrm flipV="1">
                <a:off x="5736537" y="4734013"/>
                <a:ext cx="0" cy="522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E014E8D2-4CD2-3A7A-53DD-2934A329DE63}"/>
                  </a:ext>
                </a:extLst>
              </p:cNvPr>
              <p:cNvGrpSpPr/>
              <p:nvPr/>
            </p:nvGrpSpPr>
            <p:grpSpPr>
              <a:xfrm>
                <a:off x="6416509" y="4734013"/>
                <a:ext cx="190220" cy="542868"/>
                <a:chOff x="5642801" y="4734013"/>
                <a:chExt cx="190220" cy="542868"/>
              </a:xfrm>
            </p:grpSpPr>
            <p:sp>
              <p:nvSpPr>
                <p:cNvPr id="58" name="Oval 57">
                  <a:extLst>
                    <a:ext uri="{FF2B5EF4-FFF2-40B4-BE49-F238E27FC236}">
                      <a16:creationId xmlns:a16="http://schemas.microsoft.com/office/drawing/2014/main" id="{76E52341-1DC9-BC9E-BCEF-9EBBE4F6BAF6}"/>
                    </a:ext>
                  </a:extLst>
                </p:cNvPr>
                <p:cNvSpPr/>
                <p:nvPr/>
              </p:nvSpPr>
              <p:spPr>
                <a:xfrm>
                  <a:off x="5642801" y="5125128"/>
                  <a:ext cx="190220" cy="151753"/>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cxnSp>
              <p:nvCxnSpPr>
                <p:cNvPr id="59" name="Straight Arrow Connector 58">
                  <a:extLst>
                    <a:ext uri="{FF2B5EF4-FFF2-40B4-BE49-F238E27FC236}">
                      <a16:creationId xmlns:a16="http://schemas.microsoft.com/office/drawing/2014/main" id="{B0E72DFD-89AC-1363-04DA-7AF0D1D715D0}"/>
                    </a:ext>
                  </a:extLst>
                </p:cNvPr>
                <p:cNvCxnSpPr>
                  <a:cxnSpLocks/>
                </p:cNvCxnSpPr>
                <p:nvPr/>
              </p:nvCxnSpPr>
              <p:spPr>
                <a:xfrm flipV="1">
                  <a:off x="5736537" y="4734013"/>
                  <a:ext cx="0" cy="522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Arrow Connector 61">
                <a:extLst>
                  <a:ext uri="{FF2B5EF4-FFF2-40B4-BE49-F238E27FC236}">
                    <a16:creationId xmlns:a16="http://schemas.microsoft.com/office/drawing/2014/main" id="{F5E311E8-21CD-DD0B-7C3D-2E2AC6D557DE}"/>
                  </a:ext>
                </a:extLst>
              </p:cNvPr>
              <p:cNvCxnSpPr>
                <a:cxnSpLocks/>
              </p:cNvCxnSpPr>
              <p:nvPr/>
            </p:nvCxnSpPr>
            <p:spPr>
              <a:xfrm flipV="1">
                <a:off x="7318428" y="4744588"/>
                <a:ext cx="0" cy="522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C412FD1-7179-65C7-43A5-6506F2190346}"/>
                  </a:ext>
                </a:extLst>
              </p:cNvPr>
              <p:cNvCxnSpPr>
                <a:cxnSpLocks/>
              </p:cNvCxnSpPr>
              <p:nvPr/>
            </p:nvCxnSpPr>
            <p:spPr>
              <a:xfrm flipV="1">
                <a:off x="7975157" y="4745430"/>
                <a:ext cx="0" cy="522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493235B-FF19-EC79-83CD-58D111646F3E}"/>
                  </a:ext>
                </a:extLst>
              </p:cNvPr>
              <p:cNvCxnSpPr>
                <a:cxnSpLocks/>
              </p:cNvCxnSpPr>
              <p:nvPr/>
            </p:nvCxnSpPr>
            <p:spPr>
              <a:xfrm flipV="1">
                <a:off x="8726300" y="4745641"/>
                <a:ext cx="0" cy="522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Oval 73">
              <a:extLst>
                <a:ext uri="{FF2B5EF4-FFF2-40B4-BE49-F238E27FC236}">
                  <a16:creationId xmlns:a16="http://schemas.microsoft.com/office/drawing/2014/main" id="{90A7ACF8-0F82-0EC2-13D2-8DEA01B1431A}"/>
                </a:ext>
              </a:extLst>
            </p:cNvPr>
            <p:cNvSpPr/>
            <p:nvPr/>
          </p:nvSpPr>
          <p:spPr>
            <a:xfrm>
              <a:off x="4796502" y="5615319"/>
              <a:ext cx="235178" cy="181385"/>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sp>
          <p:nvSpPr>
            <p:cNvPr id="75" name="Oval 74">
              <a:extLst>
                <a:ext uri="{FF2B5EF4-FFF2-40B4-BE49-F238E27FC236}">
                  <a16:creationId xmlns:a16="http://schemas.microsoft.com/office/drawing/2014/main" id="{CAEF4C0F-E5E5-EFF0-D573-876B7FA4BE86}"/>
                </a:ext>
              </a:extLst>
            </p:cNvPr>
            <p:cNvSpPr/>
            <p:nvPr/>
          </p:nvSpPr>
          <p:spPr>
            <a:xfrm>
              <a:off x="6773241" y="5614885"/>
              <a:ext cx="235178" cy="181385"/>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sp>
          <p:nvSpPr>
            <p:cNvPr id="76" name="Oval 75">
              <a:extLst>
                <a:ext uri="{FF2B5EF4-FFF2-40B4-BE49-F238E27FC236}">
                  <a16:creationId xmlns:a16="http://schemas.microsoft.com/office/drawing/2014/main" id="{F529FFEE-9EF1-B23C-165B-3DE88C9094BD}"/>
                </a:ext>
              </a:extLst>
            </p:cNvPr>
            <p:cNvSpPr/>
            <p:nvPr/>
          </p:nvSpPr>
          <p:spPr>
            <a:xfrm>
              <a:off x="7570335" y="5609431"/>
              <a:ext cx="235178" cy="181385"/>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sp>
          <p:nvSpPr>
            <p:cNvPr id="77" name="Oval 76">
              <a:extLst>
                <a:ext uri="{FF2B5EF4-FFF2-40B4-BE49-F238E27FC236}">
                  <a16:creationId xmlns:a16="http://schemas.microsoft.com/office/drawing/2014/main" id="{C3C967A7-737B-2568-7018-31871564DA54}"/>
                </a:ext>
              </a:extLst>
            </p:cNvPr>
            <p:cNvSpPr/>
            <p:nvPr/>
          </p:nvSpPr>
          <p:spPr>
            <a:xfrm>
              <a:off x="8507028" y="5603770"/>
              <a:ext cx="235178" cy="181385"/>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grpSp>
    </p:spTree>
    <p:extLst>
      <p:ext uri="{BB962C8B-B14F-4D97-AF65-F5344CB8AC3E}">
        <p14:creationId xmlns:p14="http://schemas.microsoft.com/office/powerpoint/2010/main" val="2400606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4CA770E5-D0A1-FDE4-2455-78AC8BCB3495}"/>
            </a:ext>
          </a:extLst>
        </p:cNvPr>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AF714814-1E00-398E-4C85-9789CA26FA43}"/>
              </a:ext>
            </a:extLst>
          </p:cNvPr>
          <p:cNvSpPr/>
          <p:nvPr/>
        </p:nvSpPr>
        <p:spPr>
          <a:xfrm>
            <a:off x="280874" y="1317044"/>
            <a:ext cx="7258179" cy="5127934"/>
          </a:xfrm>
          <a:prstGeom prst="roundRect">
            <a:avLst>
              <a:gd name="adj" fmla="val 5417"/>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sp>
        <p:nvSpPr>
          <p:cNvPr id="7" name="TextBox 6">
            <a:extLst>
              <a:ext uri="{FF2B5EF4-FFF2-40B4-BE49-F238E27FC236}">
                <a16:creationId xmlns:a16="http://schemas.microsoft.com/office/drawing/2014/main" id="{1A0EA9D8-1371-2A42-2ED3-0A926CF7CCB2}"/>
              </a:ext>
            </a:extLst>
          </p:cNvPr>
          <p:cNvSpPr txBox="1"/>
          <p:nvPr/>
        </p:nvSpPr>
        <p:spPr>
          <a:xfrm>
            <a:off x="375314" y="2287889"/>
            <a:ext cx="7122861" cy="3908762"/>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Game instructions</a:t>
            </a:r>
          </a:p>
          <a:p>
            <a:pPr marL="350838"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Divide </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students into groups of approximately 5, with 4 of the players forming a 2 metre plus perimeter around one player (P</a:t>
            </a:r>
            <a:r>
              <a:rPr lang="en-AU" altLang="en-US" sz="1200" dirty="0">
                <a:solidFill>
                  <a:srgbClr val="22272B"/>
                </a:solidFill>
                <a:latin typeface="+mj-lt"/>
                <a:ea typeface="Calibri" panose="020F0502020204030204" pitchFamily="34" charset="0"/>
                <a:cs typeface="Arial" panose="020B0604020202020204" pitchFamily="34" charset="0"/>
              </a:rPr>
              <a:t>layer A), who protects the</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 target.</a:t>
            </a:r>
            <a:endParaRPr lang="en-AU" altLang="en-US" sz="1200" dirty="0">
              <a:solidFill>
                <a:srgbClr val="22272B"/>
              </a:solidFill>
              <a:latin typeface="+mj-lt"/>
              <a:ea typeface="Calibri" panose="020F0502020204030204" pitchFamily="34" charset="0"/>
              <a:cs typeface="Arial" panose="020B0604020202020204" pitchFamily="34" charset="0"/>
            </a:endParaRPr>
          </a:p>
          <a:p>
            <a:pPr marL="350838"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The ball </a:t>
            </a:r>
            <a:r>
              <a:rPr lang="en-AU" altLang="en-US" sz="1200" dirty="0">
                <a:solidFill>
                  <a:srgbClr val="22272B"/>
                </a:solidFill>
                <a:latin typeface="+mj-lt"/>
                <a:ea typeface="Calibri" panose="020F0502020204030204" pitchFamily="34" charset="0"/>
                <a:cs typeface="Arial" panose="020B0604020202020204" pitchFamily="34" charset="0"/>
              </a:rPr>
              <a:t>must be </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passed quickly between the 4 players at least 3 times, </a:t>
            </a:r>
            <a:r>
              <a:rPr kumimoji="0" lang="en-AU"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before the ball can be thrown </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at the </a:t>
            </a:r>
            <a:r>
              <a:rPr lang="en-AU" altLang="en-US" sz="1200" dirty="0">
                <a:solidFill>
                  <a:srgbClr val="22272B"/>
                </a:solidFill>
                <a:latin typeface="+mj-lt"/>
                <a:ea typeface="Calibri" panose="020F0502020204030204" pitchFamily="34" charset="0"/>
                <a:cs typeface="Arial" panose="020B0604020202020204" pitchFamily="34" charset="0"/>
              </a:rPr>
              <a:t>target. Player A protects the target by catching or batting away the ball.</a:t>
            </a:r>
            <a:endPar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endParaRPr>
          </a:p>
          <a:p>
            <a:pPr marL="350838"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Once the </a:t>
            </a:r>
            <a:r>
              <a:rPr lang="en-AU" altLang="en-US" sz="1200" dirty="0">
                <a:solidFill>
                  <a:srgbClr val="22272B"/>
                </a:solidFill>
                <a:latin typeface="+mj-lt"/>
                <a:ea typeface="Calibri" panose="020F0502020204030204" pitchFamily="34" charset="0"/>
                <a:cs typeface="Arial" panose="020B0604020202020204" pitchFamily="34" charset="0"/>
              </a:rPr>
              <a:t>target</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 has been hit, rotate </a:t>
            </a:r>
            <a:r>
              <a:rPr lang="en-AU" altLang="en-US" sz="1200" dirty="0">
                <a:solidFill>
                  <a:srgbClr val="22272B"/>
                </a:solidFill>
                <a:latin typeface="+mj-lt"/>
                <a:ea typeface="Calibri" panose="020F0502020204030204" pitchFamily="34" charset="0"/>
                <a:cs typeface="Arial" panose="020B0604020202020204" pitchFamily="34" charset="0"/>
              </a:rPr>
              <a:t>Player A</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 role through the group.</a:t>
            </a:r>
            <a:endParaRPr kumimoji="0" lang="en-AU" altLang="en-US"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endParaRPr>
          </a:p>
          <a:p>
            <a:pPr eaLnBrk="0" fontAlgn="base" hangingPunct="0">
              <a:spcBef>
                <a:spcPct val="0"/>
              </a:spcBef>
              <a:spcAft>
                <a:spcPts val="600"/>
              </a:spcAft>
            </a:pPr>
            <a:r>
              <a:rPr lang="en-AU" sz="1200" b="1" dirty="0">
                <a:solidFill>
                  <a:srgbClr val="002664"/>
                </a:solidFill>
                <a:latin typeface="+mj-lt"/>
                <a:ea typeface="Calibri" panose="020F0502020204030204" pitchFamily="34" charset="0"/>
                <a:cs typeface="Arial" panose="020B0604020202020204" pitchFamily="34" charset="0"/>
              </a:rPr>
              <a:t>Suggested variations to the game</a:t>
            </a:r>
          </a:p>
          <a:p>
            <a:pPr marL="363538"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AU" altLang="en-US" sz="1200" dirty="0">
                <a:solidFill>
                  <a:srgbClr val="22272B"/>
                </a:solidFill>
                <a:latin typeface="+mj-lt"/>
                <a:ea typeface="Arial" panose="020B0604020202020204" pitchFamily="34" charset="0"/>
                <a:cs typeface="Arial" panose="020B0604020202020204" pitchFamily="34" charset="0"/>
              </a:rPr>
              <a:t>T</a:t>
            </a:r>
            <a:r>
              <a:rPr kumimoji="0" lang="en-AU" altLang="en-US" sz="1200" b="0" i="0" u="none" strike="noStrike" kern="1200" cap="none" spc="0" normalizeH="0" baseline="0" noProof="0" dirty="0">
                <a:ln>
                  <a:noFill/>
                </a:ln>
                <a:solidFill>
                  <a:srgbClr val="22272B"/>
                </a:solidFill>
                <a:effectLst/>
                <a:uLnTx/>
                <a:uFillTx/>
                <a:latin typeface="+mj-lt"/>
                <a:ea typeface="Arial" panose="020B0604020202020204" pitchFamily="34" charset="0"/>
                <a:cs typeface="Arial" panose="020B0604020202020204" pitchFamily="34" charset="0"/>
              </a:rPr>
              <a:t>he number of players</a:t>
            </a:r>
          </a:p>
          <a:p>
            <a:pPr marL="363538"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AU" altLang="en-US" sz="1200" dirty="0">
                <a:solidFill>
                  <a:srgbClr val="22272B"/>
                </a:solidFill>
                <a:latin typeface="+mj-lt"/>
                <a:ea typeface="Arial" panose="020B0604020202020204" pitchFamily="34" charset="0"/>
                <a:cs typeface="Arial" panose="020B0604020202020204" pitchFamily="34" charset="0"/>
              </a:rPr>
              <a:t>The s</a:t>
            </a:r>
            <a:r>
              <a:rPr kumimoji="0" lang="en-AU" altLang="en-US" sz="1200" b="0" i="0" u="none" strike="noStrike" kern="1200" cap="none" spc="0" normalizeH="0" baseline="0" noProof="0" dirty="0" err="1">
                <a:ln>
                  <a:noFill/>
                </a:ln>
                <a:solidFill>
                  <a:srgbClr val="22272B"/>
                </a:solidFill>
                <a:effectLst/>
                <a:uLnTx/>
                <a:uFillTx/>
                <a:latin typeface="+mj-lt"/>
                <a:ea typeface="Arial" panose="020B0604020202020204" pitchFamily="34" charset="0"/>
                <a:cs typeface="Arial" panose="020B0604020202020204" pitchFamily="34" charset="0"/>
              </a:rPr>
              <a:t>ize</a:t>
            </a:r>
            <a:r>
              <a:rPr kumimoji="0" lang="en-AU" altLang="en-US" sz="1200" b="0" i="0" u="none" strike="noStrike" kern="1200" cap="none" spc="0" normalizeH="0" baseline="0" noProof="0" dirty="0">
                <a:ln>
                  <a:noFill/>
                </a:ln>
                <a:solidFill>
                  <a:srgbClr val="22272B"/>
                </a:solidFill>
                <a:effectLst/>
                <a:uLnTx/>
                <a:uFillTx/>
                <a:latin typeface="+mj-lt"/>
                <a:ea typeface="Arial" panose="020B0604020202020204" pitchFamily="34" charset="0"/>
                <a:cs typeface="Arial" panose="020B0604020202020204" pitchFamily="34" charset="0"/>
              </a:rPr>
              <a:t> of the target.</a:t>
            </a:r>
            <a:endParaRPr lang="en-AU" altLang="en-US" sz="1200" dirty="0">
              <a:solidFill>
                <a:srgbClr val="22272B"/>
              </a:solidFill>
              <a:latin typeface="+mj-lt"/>
              <a:ea typeface="Arial" panose="020B0604020202020204" pitchFamily="34" charset="0"/>
              <a:cs typeface="Arial" panose="020B0604020202020204" pitchFamily="34" charset="0"/>
            </a:endParaRPr>
          </a:p>
          <a:p>
            <a:pPr marL="363538"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AU" altLang="en-US" sz="1200" dirty="0">
                <a:solidFill>
                  <a:srgbClr val="22272B"/>
                </a:solidFill>
                <a:latin typeface="+mj-lt"/>
                <a:ea typeface="Arial" panose="020B0604020202020204" pitchFamily="34" charset="0"/>
                <a:cs typeface="Arial" panose="020B0604020202020204" pitchFamily="34" charset="0"/>
              </a:rPr>
              <a:t>T</a:t>
            </a:r>
            <a:r>
              <a:rPr kumimoji="0" lang="en-AU" altLang="en-US" sz="1200" b="0" i="0" u="none" strike="noStrike" kern="1200" cap="none" spc="0" normalizeH="0" baseline="0" noProof="0" dirty="0">
                <a:ln>
                  <a:noFill/>
                </a:ln>
                <a:solidFill>
                  <a:srgbClr val="22272B"/>
                </a:solidFill>
                <a:effectLst/>
                <a:uLnTx/>
                <a:uFillTx/>
                <a:latin typeface="+mj-lt"/>
                <a:ea typeface="Arial" panose="020B0604020202020204" pitchFamily="34" charset="0"/>
                <a:cs typeface="Arial" panose="020B0604020202020204" pitchFamily="34" charset="0"/>
              </a:rPr>
              <a:t>he distance between the </a:t>
            </a:r>
            <a:r>
              <a:rPr lang="en-AU" altLang="en-US" sz="1200" dirty="0">
                <a:solidFill>
                  <a:srgbClr val="22272B"/>
                </a:solidFill>
                <a:latin typeface="+mj-lt"/>
                <a:ea typeface="Arial" panose="020B0604020202020204" pitchFamily="34" charset="0"/>
                <a:cs typeface="Arial" panose="020B0604020202020204" pitchFamily="34" charset="0"/>
              </a:rPr>
              <a:t>target</a:t>
            </a:r>
            <a:r>
              <a:rPr kumimoji="0" lang="en-AU" altLang="en-US" sz="1200" b="0" i="0" u="none" strike="noStrike" kern="1200" cap="none" spc="0" normalizeH="0" baseline="0" noProof="0" dirty="0">
                <a:ln>
                  <a:noFill/>
                </a:ln>
                <a:solidFill>
                  <a:srgbClr val="22272B"/>
                </a:solidFill>
                <a:effectLst/>
                <a:uLnTx/>
                <a:uFillTx/>
                <a:latin typeface="+mj-lt"/>
                <a:ea typeface="Arial" panose="020B0604020202020204" pitchFamily="34" charset="0"/>
                <a:cs typeface="Arial" panose="020B0604020202020204" pitchFamily="34" charset="0"/>
              </a:rPr>
              <a:t> and the players.</a:t>
            </a:r>
          </a:p>
          <a:p>
            <a:pPr marL="363538"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22272B"/>
                </a:solidFill>
                <a:effectLst/>
                <a:uLnTx/>
                <a:uFillTx/>
                <a:latin typeface="+mj-lt"/>
                <a:ea typeface="Arial" panose="020B0604020202020204" pitchFamily="34" charset="0"/>
                <a:cs typeface="Arial" panose="020B0604020202020204" pitchFamily="34" charset="0"/>
              </a:rPr>
              <a:t>Include timed conditions </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before swapping roles.</a:t>
            </a:r>
          </a:p>
          <a:p>
            <a:pPr marL="363538" lvl="1" indent="-171450" eaLnBrk="0" fontAlgn="base" hangingPunct="0">
              <a:spcBef>
                <a:spcPct val="0"/>
              </a:spcBef>
              <a:buFont typeface="Arial" panose="020B0604020202020204" pitchFamily="34" charset="0"/>
              <a:buChar char="•"/>
              <a:defRPr/>
            </a:pPr>
            <a:r>
              <a:rPr lang="en-AU" altLang="en-US" sz="1200" dirty="0">
                <a:solidFill>
                  <a:srgbClr val="22272B"/>
                </a:solidFill>
                <a:latin typeface="+mj-lt"/>
                <a:ea typeface="Arial" panose="020B0604020202020204" pitchFamily="34" charset="0"/>
                <a:cs typeface="Arial" panose="020B0604020202020204" pitchFamily="34" charset="0"/>
              </a:rPr>
              <a:t>Use different sized, weighted or textured balls. </a:t>
            </a:r>
          </a:p>
          <a:p>
            <a:pPr marL="192088" lvl="1" eaLnBrk="0" fontAlgn="base" hangingPunct="0">
              <a:spcBef>
                <a:spcPct val="0"/>
              </a:spcBef>
              <a:defRPr/>
            </a:pPr>
            <a:endParaRPr lang="en-AU" sz="1200" dirty="0">
              <a:solidFill>
                <a:srgbClr val="22272B"/>
              </a:solidFill>
              <a:latin typeface="+mj-lt"/>
              <a:ea typeface="Arial" panose="020B0604020202020204" pitchFamily="34" charset="0"/>
              <a:cs typeface="Arial" panose="020B0604020202020204" pitchFamily="34" charset="0"/>
            </a:endParaRPr>
          </a:p>
          <a:p>
            <a:pPr marL="192088" lvl="1" eaLnBrk="0" fontAlgn="base" hangingPunct="0">
              <a:spcBef>
                <a:spcPct val="0"/>
              </a:spcBef>
              <a:defRPr/>
            </a:pPr>
            <a:r>
              <a:rPr lang="en-AU" sz="1200" dirty="0">
                <a:latin typeface="Public Sans Light"/>
                <a:ea typeface="Arial" panose="020B0604020202020204" pitchFamily="34" charset="0"/>
                <a:cs typeface="Arial"/>
              </a:rPr>
              <a:t>Teachers can apply </a:t>
            </a:r>
            <a:r>
              <a:rPr lang="en-AU" sz="1200" dirty="0">
                <a:solidFill>
                  <a:srgbClr val="002664"/>
                </a:solidFill>
                <a:latin typeface="Public Sans Ligh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djustments</a:t>
            </a:r>
            <a:r>
              <a:rPr lang="en-AU" sz="1200" dirty="0">
                <a:solidFill>
                  <a:srgbClr val="002664"/>
                </a:solidFill>
                <a:effectLst/>
                <a:latin typeface="Public Sans Light"/>
                <a:ea typeface="Arial" panose="020B0604020202020204" pitchFamily="34" charset="0"/>
                <a:cs typeface="Arial"/>
              </a:rPr>
              <a:t> </a:t>
            </a:r>
            <a:r>
              <a:rPr lang="en-AU" sz="1200" dirty="0">
                <a:effectLst/>
                <a:latin typeface="Public Sans Light"/>
                <a:ea typeface="Arial" panose="020B0604020202020204" pitchFamily="34" charset="0"/>
                <a:cs typeface="Arial"/>
              </a:rPr>
              <a:t>to support the development of the underarm and overarm throw. </a:t>
            </a:r>
            <a:r>
              <a:rPr lang="en-AU" sz="1200" dirty="0">
                <a:latin typeface="+mj-lt"/>
              </a:rPr>
              <a:t>Teachers can use the fundamental movement skills content in combination with </a:t>
            </a:r>
            <a:r>
              <a:rPr lang="en-AU" sz="1200" dirty="0">
                <a:solidFill>
                  <a:srgbClr val="002664"/>
                </a:solidFill>
                <a:latin typeface="+mj-lt"/>
                <a:hlinkClick r:id="rId4">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184150" marR="25400"/>
            <a:endParaRPr kumimoji="0" lang="en-US" altLang="en-US" sz="1200" b="1" i="0" u="none" strike="noStrike" kern="1200" cap="none" spc="0" normalizeH="0" baseline="0" noProof="0" dirty="0">
              <a:ln>
                <a:noFill/>
              </a:ln>
              <a:solidFill>
                <a:srgbClr val="002060"/>
              </a:solidFill>
              <a:effectLst/>
              <a:uLnTx/>
              <a:uFillTx/>
              <a:latin typeface="+mj-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mj-lt"/>
                <a:ea typeface="Calibri" panose="020F0502020204030204" pitchFamily="34" charset="0"/>
                <a:cs typeface="Arial" panose="020B0604020202020204" pitchFamily="34" charset="0"/>
              </a:rPr>
              <a:t>Suggested vocabulary: </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pass, protect, </a:t>
            </a:r>
            <a:r>
              <a:rPr kumimoji="0" lang="en-AU"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possession, defend, towards, control, rotate</a:t>
            </a:r>
            <a:endParaRPr lang="en-AU" altLang="en-US" sz="1200" dirty="0">
              <a:latin typeface="+mj-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Equipment per group: </a:t>
            </a:r>
            <a:r>
              <a:rPr lang="en-US" altLang="en-US" sz="1200" dirty="0">
                <a:solidFill>
                  <a:srgbClr val="22272B"/>
                </a:solidFill>
                <a:latin typeface="+mj-lt"/>
                <a:ea typeface="Calibri" panose="020F0502020204030204" pitchFamily="34" charset="0"/>
                <a:cs typeface="Arial" panose="020B0604020202020204" pitchFamily="34" charset="0"/>
              </a:rPr>
              <a:t>one</a:t>
            </a:r>
            <a:r>
              <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 </a:t>
            </a:r>
            <a:r>
              <a:rPr lang="en-US" altLang="en-US" sz="1200" dirty="0">
                <a:latin typeface="+mj-lt"/>
              </a:rPr>
              <a:t>medium-sized soft ball, one </a:t>
            </a:r>
            <a:r>
              <a:rPr kumimoji="0" lang="en-US"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target, cones</a:t>
            </a:r>
            <a:endParaRPr kumimoji="0" lang="en-US" altLang="en-US" sz="1200" b="1"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DE9FF18-1D8D-3731-D95F-2C24F1A0185F}"/>
              </a:ext>
            </a:extLst>
          </p:cNvPr>
          <p:cNvSpPr txBox="1"/>
          <p:nvPr/>
        </p:nvSpPr>
        <p:spPr>
          <a:xfrm>
            <a:off x="336546" y="211835"/>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2 – Term 1</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E1D23D24-B2B8-E4D3-9818-E9F8DC0A907E}"/>
              </a:ext>
            </a:extLst>
          </p:cNvPr>
          <p:cNvSpPr/>
          <p:nvPr/>
        </p:nvSpPr>
        <p:spPr>
          <a:xfrm>
            <a:off x="336546" y="668430"/>
            <a:ext cx="10626827" cy="566198"/>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marR="0" lvl="0" algn="l" defTabSz="914377"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Throw underarm or overarm towards a target at different levels with control</a:t>
            </a:r>
          </a:p>
          <a:p>
            <a:pPr marL="0" marR="0" lvl="0" indent="0" algn="l" defTabSz="914377" rtl="0" eaLnBrk="1" fontAlgn="auto" latinLnBrk="0" hangingPunct="1">
              <a:lnSpc>
                <a:spcPct val="150000"/>
              </a:lnSpc>
              <a:spcBef>
                <a:spcPts val="0"/>
              </a:spcBef>
              <a:spcAft>
                <a:spcPts val="0"/>
              </a:spcAft>
              <a:buClrTx/>
              <a:buSzTx/>
              <a:buFontTx/>
              <a:buNone/>
              <a:tabLst/>
              <a:defRPr/>
            </a:pPr>
            <a:endParaRPr kumimoji="0" lang="en-AU" b="0" i="0" u="none" strike="noStrike" kern="1200" cap="none" spc="0" normalizeH="0" baseline="0" noProof="0" dirty="0">
              <a:ln>
                <a:noFill/>
              </a:ln>
              <a:solidFill>
                <a:srgbClr val="002060"/>
              </a:solidFill>
              <a:effectLst/>
              <a:uLnTx/>
              <a:uFillTx/>
              <a:latin typeface="Public Sans Ligh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2060"/>
                </a:solidFill>
                <a:effectLst/>
                <a:uLnTx/>
                <a:uFillTx/>
                <a:latin typeface="Public Sans Light"/>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b="0" i="0" u="none" strike="noStrike" kern="1200" cap="none" spc="0" normalizeH="0" baseline="0" noProof="0" dirty="0">
              <a:ln>
                <a:noFill/>
              </a:ln>
              <a:solidFill>
                <a:srgbClr val="002060"/>
              </a:solidFill>
              <a:effectLst/>
              <a:uLnTx/>
              <a:uFillTx/>
              <a:latin typeface="Public Sans Light"/>
              <a:ea typeface="+mn-ea"/>
              <a:cs typeface="+mn-cs"/>
            </a:endParaRPr>
          </a:p>
        </p:txBody>
      </p:sp>
      <p:sp>
        <p:nvSpPr>
          <p:cNvPr id="21" name="Rectangle 20" descr="The asphalt surface icon indicates that the activity that can be played on a hard surface.&#10;">
            <a:extLst>
              <a:ext uri="{FF2B5EF4-FFF2-40B4-BE49-F238E27FC236}">
                <a16:creationId xmlns:a16="http://schemas.microsoft.com/office/drawing/2014/main" id="{A893F9F7-F8B8-FC13-1E37-457FD98CEE75}"/>
              </a:ext>
            </a:extLst>
          </p:cNvPr>
          <p:cNvSpPr/>
          <p:nvPr/>
        </p:nvSpPr>
        <p:spPr>
          <a:xfrm>
            <a:off x="4117346" y="1457306"/>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pic>
        <p:nvPicPr>
          <p:cNvPr id="22" name="Picture 21" descr="The grass icon indicates that the activity can be played on a soft surface. &#10;">
            <a:extLst>
              <a:ext uri="{FF2B5EF4-FFF2-40B4-BE49-F238E27FC236}">
                <a16:creationId xmlns:a16="http://schemas.microsoft.com/office/drawing/2014/main" id="{ED06DA21-13B8-406D-42F1-A77FC788F27A}"/>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630321" y="1377706"/>
            <a:ext cx="353677" cy="353677"/>
          </a:xfrm>
          <a:prstGeom prst="rect">
            <a:avLst/>
          </a:prstGeom>
          <a:noFill/>
        </p:spPr>
      </p:pic>
      <p:sp>
        <p:nvSpPr>
          <p:cNvPr id="10" name="Rectangle: Rounded Corners 9">
            <a:extLst>
              <a:ext uri="{FF2B5EF4-FFF2-40B4-BE49-F238E27FC236}">
                <a16:creationId xmlns:a16="http://schemas.microsoft.com/office/drawing/2014/main" id="{31F2E708-4513-AE15-C812-11BBD550419B}"/>
              </a:ext>
            </a:extLst>
          </p:cNvPr>
          <p:cNvSpPr/>
          <p:nvPr/>
        </p:nvSpPr>
        <p:spPr>
          <a:xfrm>
            <a:off x="7773889" y="1304489"/>
            <a:ext cx="4243102" cy="5153045"/>
          </a:xfrm>
          <a:prstGeom prst="roundRect">
            <a:avLst>
              <a:gd name="adj" fmla="val 4723"/>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sp>
        <p:nvSpPr>
          <p:cNvPr id="5" name="Rectangle 4">
            <a:extLst>
              <a:ext uri="{FF2B5EF4-FFF2-40B4-BE49-F238E27FC236}">
                <a16:creationId xmlns:a16="http://schemas.microsoft.com/office/drawing/2014/main" id="{19048F17-D0C3-BB02-6617-B7FBC430807D}"/>
              </a:ext>
            </a:extLst>
          </p:cNvPr>
          <p:cNvSpPr>
            <a:spLocks noChangeArrowheads="1"/>
          </p:cNvSpPr>
          <p:nvPr/>
        </p:nvSpPr>
        <p:spPr bwMode="auto">
          <a:xfrm>
            <a:off x="334436" y="1801923"/>
            <a:ext cx="7057395" cy="415426"/>
          </a:xfrm>
          <a:prstGeom prst="rect">
            <a:avLst/>
          </a:prstGeom>
          <a:no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1200" b="1" dirty="0">
                <a:solidFill>
                  <a:srgbClr val="002060"/>
                </a:solidFill>
                <a:latin typeface="Public Sans Light"/>
                <a:ea typeface="Calibri" panose="020F0502020204030204" pitchFamily="34" charset="0"/>
                <a:cs typeface="Arial" panose="020B0604020202020204" pitchFamily="34" charset="0"/>
              </a:rPr>
              <a:t>Students</a:t>
            </a:r>
            <a:r>
              <a:rPr kumimoji="0" lang="en-AU" altLang="en-US" sz="1200" b="1" i="0" u="none" strike="noStrike" kern="1200" cap="none" spc="0" normalizeH="0" baseline="0" noProof="0" dirty="0">
                <a:ln>
                  <a:noFill/>
                </a:ln>
                <a:solidFill>
                  <a:srgbClr val="002060"/>
                </a:solidFill>
                <a:effectLst/>
                <a:uLnTx/>
                <a:uFillTx/>
                <a:latin typeface="Public Sans Light"/>
                <a:ea typeface="Calibri" panose="020F0502020204030204" pitchFamily="34" charset="0"/>
                <a:cs typeface="Arial" panose="020B0604020202020204" pitchFamily="34" charset="0"/>
              </a:rPr>
              <a:t> pass and receive a ball before throwing it past a defending player to hit the target. </a:t>
            </a:r>
            <a:endParaRPr kumimoji="0" lang="en-US" altLang="en-US" sz="1200" b="1" i="0" u="none" strike="noStrike" kern="1200" cap="none" spc="0" normalizeH="0" baseline="0" noProof="0" dirty="0">
              <a:ln>
                <a:noFill/>
              </a:ln>
              <a:solidFill>
                <a:srgbClr val="002060"/>
              </a:solidFill>
              <a:effectLst/>
              <a:uLnTx/>
              <a:uFillTx/>
              <a:latin typeface="Public Sans Light"/>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284D0A5-4142-895F-55E8-090FBFEE93CA}"/>
              </a:ext>
            </a:extLst>
          </p:cNvPr>
          <p:cNvSpPr txBox="1"/>
          <p:nvPr/>
        </p:nvSpPr>
        <p:spPr>
          <a:xfrm>
            <a:off x="421699" y="1377843"/>
            <a:ext cx="3356721"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2:</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Protect the </a:t>
            </a: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target</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p:txBody>
      </p:sp>
      <p:grpSp>
        <p:nvGrpSpPr>
          <p:cNvPr id="12" name="Group 11" descr="An icon indicating a teacher slide.">
            <a:extLst>
              <a:ext uri="{FF2B5EF4-FFF2-40B4-BE49-F238E27FC236}">
                <a16:creationId xmlns:a16="http://schemas.microsoft.com/office/drawing/2014/main" id="{AC2C90BD-671E-BA00-C682-8C04BA75B321}"/>
              </a:ext>
            </a:extLst>
          </p:cNvPr>
          <p:cNvGrpSpPr/>
          <p:nvPr/>
        </p:nvGrpSpPr>
        <p:grpSpPr>
          <a:xfrm>
            <a:off x="11061563" y="119005"/>
            <a:ext cx="960203" cy="933093"/>
            <a:chOff x="11061563" y="109480"/>
            <a:chExt cx="960203" cy="933093"/>
          </a:xfrm>
        </p:grpSpPr>
        <p:pic>
          <p:nvPicPr>
            <p:cNvPr id="17" name="Picture 16">
              <a:extLst>
                <a:ext uri="{FF2B5EF4-FFF2-40B4-BE49-F238E27FC236}">
                  <a16:creationId xmlns:a16="http://schemas.microsoft.com/office/drawing/2014/main" id="{D3CD99AE-4D8C-0180-3945-2F5D1EB6F8DB}"/>
                </a:ext>
              </a:extLst>
            </p:cNvPr>
            <p:cNvPicPr>
              <a:picLocks noChangeAspect="1"/>
            </p:cNvPicPr>
            <p:nvPr/>
          </p:nvPicPr>
          <p:blipFill>
            <a:blip r:embed="rId7"/>
            <a:stretch>
              <a:fillRect/>
            </a:stretch>
          </p:blipFill>
          <p:spPr>
            <a:xfrm>
              <a:off x="11061563" y="265266"/>
              <a:ext cx="960203" cy="777307"/>
            </a:xfrm>
            <a:prstGeom prst="rect">
              <a:avLst/>
            </a:prstGeom>
          </p:spPr>
        </p:pic>
        <p:pic>
          <p:nvPicPr>
            <p:cNvPr id="19" name="Picture 18" descr="A red circle with a person pointing at a board. This indicates the slide is for teachers">
              <a:extLst>
                <a:ext uri="{FF2B5EF4-FFF2-40B4-BE49-F238E27FC236}">
                  <a16:creationId xmlns:a16="http://schemas.microsoft.com/office/drawing/2014/main" id="{9324AA0C-35B3-81C7-3887-8DD4CBA51F28}"/>
                </a:ext>
              </a:extLst>
            </p:cNvPr>
            <p:cNvPicPr>
              <a:picLocks noChangeAspect="1"/>
            </p:cNvPicPr>
            <p:nvPr/>
          </p:nvPicPr>
          <p:blipFill>
            <a:blip r:embed="rId8"/>
            <a:stretch>
              <a:fillRect/>
            </a:stretch>
          </p:blipFill>
          <p:spPr>
            <a:xfrm>
              <a:off x="11154076" y="109480"/>
              <a:ext cx="775178" cy="744153"/>
            </a:xfrm>
            <a:prstGeom prst="rect">
              <a:avLst/>
            </a:prstGeom>
          </p:spPr>
        </p:pic>
      </p:grpSp>
      <p:grpSp>
        <p:nvGrpSpPr>
          <p:cNvPr id="2" name="Group 1">
            <a:extLst>
              <a:ext uri="{FF2B5EF4-FFF2-40B4-BE49-F238E27FC236}">
                <a16:creationId xmlns:a16="http://schemas.microsoft.com/office/drawing/2014/main" id="{D4BFC33E-C995-D806-42CF-8A8EE3723808}"/>
              </a:ext>
            </a:extLst>
          </p:cNvPr>
          <p:cNvGrpSpPr/>
          <p:nvPr/>
        </p:nvGrpSpPr>
        <p:grpSpPr>
          <a:xfrm>
            <a:off x="7830126" y="1487019"/>
            <a:ext cx="4027438" cy="4923335"/>
            <a:chOff x="7830126" y="1487019"/>
            <a:chExt cx="4027438" cy="4923335"/>
          </a:xfrm>
        </p:grpSpPr>
        <p:pic>
          <p:nvPicPr>
            <p:cNvPr id="15" name="Picture 14" descr="A person, wearing a hat, holding a ball in one hand at the hip, with one leg forward and the other leg behind, slightly bent. Lines and dots connect to show the position of parts of the body.">
              <a:extLst>
                <a:ext uri="{FF2B5EF4-FFF2-40B4-BE49-F238E27FC236}">
                  <a16:creationId xmlns:a16="http://schemas.microsoft.com/office/drawing/2014/main" id="{A2B70E3B-2FD9-2F94-9D5B-DEB441CEBBBD}"/>
                </a:ext>
              </a:extLst>
            </p:cNvPr>
            <p:cNvPicPr>
              <a:picLocks noChangeAspect="1"/>
            </p:cNvPicPr>
            <p:nvPr/>
          </p:nvPicPr>
          <p:blipFill>
            <a:blip r:embed="rId9">
              <a:extLst>
                <a:ext uri="{28A0092B-C50C-407E-A947-70E740481C1C}">
                  <a14:useLocalDpi xmlns:a14="http://schemas.microsoft.com/office/drawing/2010/main" val="0"/>
                </a:ext>
              </a:extLst>
            </a:blip>
            <a:srcRect r="19875"/>
            <a:stretch/>
          </p:blipFill>
          <p:spPr>
            <a:xfrm>
              <a:off x="7909760" y="1676392"/>
              <a:ext cx="979241" cy="1354881"/>
            </a:xfrm>
            <a:prstGeom prst="rect">
              <a:avLst/>
            </a:prstGeom>
          </p:spPr>
        </p:pic>
        <p:pic>
          <p:nvPicPr>
            <p:cNvPr id="16" name="Picture 15" descr="A person, wearing a hat. One arm is bent, holding a ball, and the other arm is pointing forward. One leg is straight, and the other knee slightly bent. Lines and dots connect to show the position of parts of the body.">
              <a:extLst>
                <a:ext uri="{FF2B5EF4-FFF2-40B4-BE49-F238E27FC236}">
                  <a16:creationId xmlns:a16="http://schemas.microsoft.com/office/drawing/2014/main" id="{1B34ACF1-14AD-7B08-0523-7E39826EF4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30126" y="4370381"/>
              <a:ext cx="1175547" cy="1305430"/>
            </a:xfrm>
            <a:prstGeom prst="rect">
              <a:avLst/>
            </a:prstGeom>
          </p:spPr>
        </p:pic>
        <p:sp>
          <p:nvSpPr>
            <p:cNvPr id="23" name="TextBox 22">
              <a:extLst>
                <a:ext uri="{FF2B5EF4-FFF2-40B4-BE49-F238E27FC236}">
                  <a16:creationId xmlns:a16="http://schemas.microsoft.com/office/drawing/2014/main" id="{A15D9D6D-DCB8-4118-80E3-4F0C94C1F4AD}"/>
                </a:ext>
              </a:extLst>
            </p:cNvPr>
            <p:cNvSpPr txBox="1"/>
            <p:nvPr/>
          </p:nvSpPr>
          <p:spPr>
            <a:xfrm>
              <a:off x="8968635" y="1487019"/>
              <a:ext cx="2888929" cy="4923335"/>
            </a:xfrm>
            <a:prstGeom prst="rect">
              <a:avLst/>
            </a:prstGeom>
            <a:noFill/>
          </p:spPr>
          <p:txBody>
            <a:bodyPr wrap="square">
              <a:spAutoFit/>
            </a:bodyPr>
            <a:lstStyle/>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2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Underarm </a:t>
              </a:r>
              <a:endPar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Shoulders and hip facing towards target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Steps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past hip and away from the body</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AU" sz="1100" dirty="0">
                <a:solidFill>
                  <a:srgbClr val="22272B"/>
                </a:solidFill>
                <a:latin typeface="Public Sans"/>
                <a:ea typeface="Calibri" panose="020F0502020204030204" pitchFamily="34" charset="0"/>
              </a:endParaRPr>
            </a:p>
            <a:p>
              <a:pPr marR="25400" lvl="0" algn="l" defTabSz="914400" rtl="0" eaLnBrk="1" fontAlgn="auto" latinLnBrk="0" hangingPunct="1">
                <a:lnSpc>
                  <a:spcPct val="115000"/>
                </a:lnSpc>
                <a:spcBef>
                  <a:spcPts val="0"/>
                </a:spcBef>
                <a:spcAft>
                  <a:spcPts val="0"/>
                </a:spcAft>
                <a:buClrTx/>
                <a:buSzTx/>
                <a:tabLst/>
                <a:defRPr/>
              </a:pPr>
              <a:endParaRPr kumimoji="0" lang="en-AU" sz="1100" b="1" i="0" u="none" strike="noStrike" kern="1200" cap="none" spc="-10" normalizeH="0" baseline="0" noProof="0" dirty="0">
                <a:ln>
                  <a:noFill/>
                </a:ln>
                <a:solidFill>
                  <a:srgbClr val="22272B"/>
                </a:solidFill>
                <a:effectLst/>
                <a:uLnTx/>
                <a:uFillTx/>
                <a:latin typeface="Public Sans"/>
                <a:ea typeface="Calibri" panose="020F0502020204030204" pitchFamily="34" charset="0"/>
                <a:cs typeface="Calibri" panose="020F0502020204030204" pitchFamily="34" charset="0"/>
              </a:endParaRPr>
            </a:p>
            <a:p>
              <a:pPr marR="25400" lvl="0" algn="l" defTabSz="914400" rtl="0" eaLnBrk="1" fontAlgn="auto" latinLnBrk="0" hangingPunct="1">
                <a:lnSpc>
                  <a:spcPct val="115000"/>
                </a:lnSpc>
                <a:spcBef>
                  <a:spcPts val="0"/>
                </a:spcBef>
                <a:spcAft>
                  <a:spcPts val="0"/>
                </a:spcAft>
                <a:buClrTx/>
                <a:buSzTx/>
                <a:tabLst/>
                <a:defRPr/>
              </a:pPr>
              <a:endParaRPr kumimoji="0" lang="en-AU" sz="1200" b="1" i="0" u="none" strike="noStrike" kern="1200" cap="none" spc="-10" normalizeH="0" baseline="0" noProof="0" dirty="0">
                <a:ln>
                  <a:noFill/>
                </a:ln>
                <a:solidFill>
                  <a:srgbClr val="002664"/>
                </a:solidFill>
                <a:effectLst/>
                <a:uLnTx/>
                <a:uFillTx/>
                <a:latin typeface="Public Sans"/>
                <a:ea typeface="Calibri" panose="020F0502020204030204" pitchFamily="34" charset="0"/>
                <a:cs typeface="Calibri" panose="020F0502020204030204" pitchFamily="34" charset="0"/>
              </a:endParaRPr>
            </a:p>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2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Overarm</a:t>
              </a:r>
            </a:p>
            <a:p>
              <a:pPr marL="342900" marR="25400" indent="-342900">
                <a:lnSpc>
                  <a:spcPct val="115000"/>
                </a:lnSpc>
                <a:buFont typeface="Symbol" panose="05050102010706020507" pitchFamily="18" charset="2"/>
                <a:buChar char=""/>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Stand side-on to target</a:t>
              </a:r>
            </a:p>
            <a:p>
              <a:pPr marL="342900" marR="25400" indent="-342900">
                <a:lnSpc>
                  <a:spcPct val="115000"/>
                </a:lnSpc>
                <a:buFont typeface="Symbol" panose="05050102010706020507" pitchFamily="18" charset="2"/>
                <a:buChar char=""/>
                <a:defRPr/>
              </a:pPr>
              <a:r>
                <a:rPr lang="en-AU" sz="1200" dirty="0">
                  <a:solidFill>
                    <a:srgbClr val="22272B"/>
                  </a:solidFill>
                  <a:latin typeface="Public Sans"/>
                </a:rPr>
                <a:t>Throwing arm moves in a downward and backward arc</a:t>
              </a:r>
              <a:endPar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Hips then shoulders rotate</a:t>
              </a:r>
            </a:p>
            <a:p>
              <a:pPr marL="342900" marR="25400" indent="-342900">
                <a:lnSpc>
                  <a:spcPct val="115000"/>
                </a:lnSpc>
                <a:buFont typeface="Symbol" panose="05050102010706020507" pitchFamily="18" charset="2"/>
                <a:buChar char=""/>
                <a:defRPr/>
              </a:pPr>
              <a:r>
                <a:rPr kumimoji="0" lang="en-AU" sz="12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down and across the body</a:t>
              </a:r>
              <a:endParaRPr lang="en-AU" sz="1200" b="1" dirty="0">
                <a:solidFill>
                  <a:srgbClr val="002664"/>
                </a:solidFill>
                <a:latin typeface="Arial" panose="020B0604020202020204" pitchFamily="34" charset="0"/>
                <a:ea typeface="Arial" panose="020B0604020202020204" pitchFamily="34" charset="0"/>
              </a:endParaRPr>
            </a:p>
          </p:txBody>
        </p:sp>
      </p:grpSp>
    </p:spTree>
    <p:extLst>
      <p:ext uri="{BB962C8B-B14F-4D97-AF65-F5344CB8AC3E}">
        <p14:creationId xmlns:p14="http://schemas.microsoft.com/office/powerpoint/2010/main" val="48963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7EDDD0A-67BB-BBD6-9384-60D111BD6C5E}"/>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17CDC317-3CE6-9678-67D2-DFF3493C08F9}"/>
              </a:ext>
            </a:extLst>
          </p:cNvPr>
          <p:cNvSpPr>
            <a:spLocks noChangeArrowheads="1"/>
          </p:cNvSpPr>
          <p:nvPr/>
        </p:nvSpPr>
        <p:spPr bwMode="auto">
          <a:xfrm>
            <a:off x="481613" y="1550773"/>
            <a:ext cx="10844824"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i="0" u="none" strike="noStrike" kern="1200" cap="none" spc="0" normalizeH="0" baseline="0" noProof="0" dirty="0">
                <a:ln>
                  <a:noFill/>
                </a:ln>
                <a:solidFill>
                  <a:schemeClr val="accent1"/>
                </a:solidFill>
                <a:effectLst/>
                <a:uLnTx/>
                <a:uFillTx/>
                <a:latin typeface="Public Sans Light"/>
                <a:ea typeface="Calibri" panose="020F0502020204030204" pitchFamily="34" charset="0"/>
                <a:cs typeface="Arial" panose="020B0604020202020204" pitchFamily="34" charset="0"/>
              </a:rPr>
              <a:t>In small groups, students pass and receive a ball before attempting to throw it past the defending player to hit the target. </a:t>
            </a:r>
            <a:endParaRPr kumimoji="0" lang="en-US" altLang="en-US" sz="1200" i="0" u="none" strike="noStrike" kern="1200" cap="none" spc="0" normalizeH="0" baseline="0" noProof="0" dirty="0">
              <a:ln>
                <a:noFill/>
              </a:ln>
              <a:solidFill>
                <a:schemeClr val="accent1"/>
              </a:solidFill>
              <a:effectLst/>
              <a:uLnTx/>
              <a:uFillTx/>
              <a:latin typeface="Public Sans Light"/>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424BAAA-3BD4-0663-688D-1A9C08A1EB89}"/>
              </a:ext>
            </a:extLst>
          </p:cNvPr>
          <p:cNvSpPr txBox="1"/>
          <p:nvPr/>
        </p:nvSpPr>
        <p:spPr>
          <a:xfrm>
            <a:off x="577493" y="266090"/>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2 – Term 1</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Rectangle 7" descr="The asphalt surface icon indicates that the activity that can be played on a hard surface.&#10;">
            <a:extLst>
              <a:ext uri="{FF2B5EF4-FFF2-40B4-BE49-F238E27FC236}">
                <a16:creationId xmlns:a16="http://schemas.microsoft.com/office/drawing/2014/main" id="{401B93D1-C961-4E4D-E07D-1174D8481737}"/>
              </a:ext>
            </a:extLst>
          </p:cNvPr>
          <p:cNvSpPr/>
          <p:nvPr/>
        </p:nvSpPr>
        <p:spPr>
          <a:xfrm>
            <a:off x="4506426" y="1203896"/>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9" name="Picture 8" descr="The grass icon indicates that the activity can be played on a soft surface. &#10;">
            <a:extLst>
              <a:ext uri="{FF2B5EF4-FFF2-40B4-BE49-F238E27FC236}">
                <a16:creationId xmlns:a16="http://schemas.microsoft.com/office/drawing/2014/main" id="{8BBCF5B4-0AAE-E536-81ED-37B569DC4CCF}"/>
              </a:ext>
            </a:extLst>
          </p:cNvPr>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097043" y="1154106"/>
            <a:ext cx="353677" cy="353677"/>
          </a:xfrm>
          <a:prstGeom prst="rect">
            <a:avLst/>
          </a:prstGeom>
          <a:noFill/>
        </p:spPr>
      </p:pic>
      <p:sp>
        <p:nvSpPr>
          <p:cNvPr id="15" name="TextBox 14">
            <a:extLst>
              <a:ext uri="{FF2B5EF4-FFF2-40B4-BE49-F238E27FC236}">
                <a16:creationId xmlns:a16="http://schemas.microsoft.com/office/drawing/2014/main" id="{44C70024-E947-8366-739B-53BD9C382F33}"/>
              </a:ext>
            </a:extLst>
          </p:cNvPr>
          <p:cNvSpPr txBox="1"/>
          <p:nvPr/>
        </p:nvSpPr>
        <p:spPr>
          <a:xfrm>
            <a:off x="5638799" y="6408071"/>
            <a:ext cx="5145145" cy="285335"/>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1200"/>
              </a:spcAft>
              <a:buClrTx/>
              <a:buSzTx/>
              <a:buFontTx/>
              <a:buNone/>
              <a:tabLst/>
              <a:defRPr/>
            </a:pPr>
            <a:r>
              <a:rPr kumimoji="0" lang="en-US" sz="1200" b="0" i="0" u="none" strike="noStrike" kern="1200" cap="none" spc="-10" normalizeH="0" baseline="0" noProof="0" dirty="0">
                <a:ln>
                  <a:noFill/>
                </a:ln>
                <a:solidFill>
                  <a:srgbClr val="002664"/>
                </a:solidFill>
                <a:effectLst/>
                <a:uLnTx/>
                <a:uFillTx/>
                <a:latin typeface="Public Sans Light"/>
                <a:ea typeface="+mn-ea"/>
                <a:cs typeface="+mn-cs"/>
              </a:rPr>
              <a:t>Figure 4: Physical activity or game set up and student positioning </a:t>
            </a:r>
          </a:p>
        </p:txBody>
      </p:sp>
      <p:sp>
        <p:nvSpPr>
          <p:cNvPr id="5" name="TextBox 4">
            <a:extLst>
              <a:ext uri="{FF2B5EF4-FFF2-40B4-BE49-F238E27FC236}">
                <a16:creationId xmlns:a16="http://schemas.microsoft.com/office/drawing/2014/main" id="{C8A407FA-8F38-75D2-5A06-DA752AFE0565}"/>
              </a:ext>
            </a:extLst>
          </p:cNvPr>
          <p:cNvSpPr txBox="1"/>
          <p:nvPr/>
        </p:nvSpPr>
        <p:spPr>
          <a:xfrm>
            <a:off x="541397" y="1190625"/>
            <a:ext cx="3555645"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Figure 4: Protect the </a:t>
            </a: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target</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7" name="Rectangle: Rounded Corners 6">
            <a:extLst>
              <a:ext uri="{FF2B5EF4-FFF2-40B4-BE49-F238E27FC236}">
                <a16:creationId xmlns:a16="http://schemas.microsoft.com/office/drawing/2014/main" id="{18E0B7BB-8438-B7EC-E563-0C7817F03899}"/>
              </a:ext>
            </a:extLst>
          </p:cNvPr>
          <p:cNvSpPr/>
          <p:nvPr/>
        </p:nvSpPr>
        <p:spPr>
          <a:xfrm>
            <a:off x="577492" y="638440"/>
            <a:ext cx="10367027" cy="476130"/>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marR="0" lvl="0" algn="l" defTabSz="914377"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Throw underarm or overarm towards a target at different levels with control</a:t>
            </a:r>
          </a:p>
        </p:txBody>
      </p:sp>
      <p:grpSp>
        <p:nvGrpSpPr>
          <p:cNvPr id="11" name="Group 10" descr="An icon indicating a teacher slide.">
            <a:extLst>
              <a:ext uri="{FF2B5EF4-FFF2-40B4-BE49-F238E27FC236}">
                <a16:creationId xmlns:a16="http://schemas.microsoft.com/office/drawing/2014/main" id="{556AC7D0-DB94-C188-8440-0834F38BA4D4}"/>
              </a:ext>
            </a:extLst>
          </p:cNvPr>
          <p:cNvGrpSpPr/>
          <p:nvPr/>
        </p:nvGrpSpPr>
        <p:grpSpPr>
          <a:xfrm>
            <a:off x="11061563" y="119005"/>
            <a:ext cx="960203" cy="933093"/>
            <a:chOff x="11061563" y="109480"/>
            <a:chExt cx="960203" cy="933093"/>
          </a:xfrm>
        </p:grpSpPr>
        <p:pic>
          <p:nvPicPr>
            <p:cNvPr id="16" name="Picture 15">
              <a:extLst>
                <a:ext uri="{FF2B5EF4-FFF2-40B4-BE49-F238E27FC236}">
                  <a16:creationId xmlns:a16="http://schemas.microsoft.com/office/drawing/2014/main" id="{7169E638-0778-E33E-E1EB-B9392602F5D8}"/>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18" name="Picture 17" descr="A red circle with a person pointing at a board. This indicates the slide is for teachers">
              <a:extLst>
                <a:ext uri="{FF2B5EF4-FFF2-40B4-BE49-F238E27FC236}">
                  <a16:creationId xmlns:a16="http://schemas.microsoft.com/office/drawing/2014/main" id="{CDBCB26D-FFB8-A615-9DAA-13BC603F25FB}"/>
                </a:ext>
              </a:extLst>
            </p:cNvPr>
            <p:cNvPicPr>
              <a:picLocks noChangeAspect="1"/>
            </p:cNvPicPr>
            <p:nvPr/>
          </p:nvPicPr>
          <p:blipFill>
            <a:blip r:embed="rId6"/>
            <a:stretch>
              <a:fillRect/>
            </a:stretch>
          </p:blipFill>
          <p:spPr>
            <a:xfrm>
              <a:off x="11154076" y="109480"/>
              <a:ext cx="775178" cy="744153"/>
            </a:xfrm>
            <a:prstGeom prst="rect">
              <a:avLst/>
            </a:prstGeom>
          </p:spPr>
        </p:pic>
      </p:grpSp>
      <p:grpSp>
        <p:nvGrpSpPr>
          <p:cNvPr id="12" name="Group 11" descr="A diamond-shaped layout with four dark blue circles at the corners connected by dashed lines, and four red circles with diagonal arrows positioned along the sides. In the centre is a green triangle overlapping a dark blue circle with a green stripe.">
            <a:extLst>
              <a:ext uri="{FF2B5EF4-FFF2-40B4-BE49-F238E27FC236}">
                <a16:creationId xmlns:a16="http://schemas.microsoft.com/office/drawing/2014/main" id="{742D4BE5-CACA-8440-634D-EDE9DDEE3206}"/>
              </a:ext>
            </a:extLst>
          </p:cNvPr>
          <p:cNvGrpSpPr/>
          <p:nvPr/>
        </p:nvGrpSpPr>
        <p:grpSpPr>
          <a:xfrm>
            <a:off x="5334000" y="1966198"/>
            <a:ext cx="5610519" cy="4441873"/>
            <a:chOff x="5334000" y="1966198"/>
            <a:chExt cx="5610519" cy="4441873"/>
          </a:xfrm>
        </p:grpSpPr>
        <p:sp>
          <p:nvSpPr>
            <p:cNvPr id="63" name="TextBox 62">
              <a:extLst>
                <a:ext uri="{FF2B5EF4-FFF2-40B4-BE49-F238E27FC236}">
                  <a16:creationId xmlns:a16="http://schemas.microsoft.com/office/drawing/2014/main" id="{1C182B3F-E335-3D10-F67D-2A07FC316845}"/>
                </a:ext>
              </a:extLst>
            </p:cNvPr>
            <p:cNvSpPr txBox="1"/>
            <p:nvPr/>
          </p:nvSpPr>
          <p:spPr>
            <a:xfrm>
              <a:off x="5334000" y="1966198"/>
              <a:ext cx="5610519" cy="4441873"/>
            </a:xfrm>
            <a:prstGeom prst="rect">
              <a:avLst/>
            </a:prstGeom>
            <a:solidFill>
              <a:schemeClr val="bg1"/>
            </a:solidFill>
            <a:ln>
              <a:solidFill>
                <a:srgbClr val="002664"/>
              </a:solidFill>
            </a:ln>
          </p:spPr>
          <p:txBody>
            <a:bodyPr wrap="square" lIns="0" tIns="0" rIns="0" bIns="0" rtlCol="0">
              <a:noAutofit/>
            </a:bodyPr>
            <a:lstStyle/>
            <a:p>
              <a:pPr algn="l"/>
              <a:endParaRPr lang="en-AU" sz="1800" dirty="0">
                <a:ln>
                  <a:solidFill>
                    <a:srgbClr val="002664"/>
                  </a:solidFill>
                </a:ln>
                <a:solidFill>
                  <a:schemeClr val="bg1"/>
                </a:solidFill>
              </a:endParaRPr>
            </a:p>
          </p:txBody>
        </p:sp>
        <p:grpSp>
          <p:nvGrpSpPr>
            <p:cNvPr id="64" name="Group 63">
              <a:extLst>
                <a:ext uri="{FF2B5EF4-FFF2-40B4-BE49-F238E27FC236}">
                  <a16:creationId xmlns:a16="http://schemas.microsoft.com/office/drawing/2014/main" id="{8D3726B2-8D40-3E91-5612-2356F1CB5FA8}"/>
                </a:ext>
              </a:extLst>
            </p:cNvPr>
            <p:cNvGrpSpPr/>
            <p:nvPr/>
          </p:nvGrpSpPr>
          <p:grpSpPr>
            <a:xfrm>
              <a:off x="5822041" y="2039854"/>
              <a:ext cx="4869630" cy="4171599"/>
              <a:chOff x="4594252" y="1712857"/>
              <a:chExt cx="4869630" cy="4171599"/>
            </a:xfrm>
          </p:grpSpPr>
          <p:sp>
            <p:nvSpPr>
              <p:cNvPr id="27" name="Diamond 26">
                <a:extLst>
                  <a:ext uri="{FF2B5EF4-FFF2-40B4-BE49-F238E27FC236}">
                    <a16:creationId xmlns:a16="http://schemas.microsoft.com/office/drawing/2014/main" id="{D63F0990-ABF0-C4B4-3EED-A26ADDB8F02A}"/>
                  </a:ext>
                </a:extLst>
              </p:cNvPr>
              <p:cNvSpPr/>
              <p:nvPr/>
            </p:nvSpPr>
            <p:spPr>
              <a:xfrm>
                <a:off x="4676236" y="1793944"/>
                <a:ext cx="4705662" cy="3973396"/>
              </a:xfrm>
              <a:prstGeom prst="diamond">
                <a:avLst/>
              </a:prstGeom>
              <a:solidFill>
                <a:schemeClr val="bg1"/>
              </a:solidFill>
              <a:ln w="38100">
                <a:solidFill>
                  <a:srgbClr val="00266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ln>
                    <a:solidFill>
                      <a:schemeClr val="tx1"/>
                    </a:solidFill>
                    <a:prstDash val="dash"/>
                  </a:ln>
                  <a:solidFill>
                    <a:schemeClr val="bg1"/>
                  </a:solidFill>
                </a:endParaRPr>
              </a:p>
            </p:txBody>
          </p:sp>
          <p:sp>
            <p:nvSpPr>
              <p:cNvPr id="32" name="Isosceles Triangle 31">
                <a:extLst>
                  <a:ext uri="{FF2B5EF4-FFF2-40B4-BE49-F238E27FC236}">
                    <a16:creationId xmlns:a16="http://schemas.microsoft.com/office/drawing/2014/main" id="{BB53D455-113C-01E5-DB00-9EEE9917C2C0}"/>
                  </a:ext>
                </a:extLst>
              </p:cNvPr>
              <p:cNvSpPr/>
              <p:nvPr/>
            </p:nvSpPr>
            <p:spPr>
              <a:xfrm>
                <a:off x="6859755" y="3624676"/>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3" name="Oval 32">
                <a:extLst>
                  <a:ext uri="{FF2B5EF4-FFF2-40B4-BE49-F238E27FC236}">
                    <a16:creationId xmlns:a16="http://schemas.microsoft.com/office/drawing/2014/main" id="{BCA20DC8-BFB4-BEBD-E982-962B89991969}"/>
                  </a:ext>
                </a:extLst>
              </p:cNvPr>
              <p:cNvSpPr/>
              <p:nvPr/>
            </p:nvSpPr>
            <p:spPr>
              <a:xfrm>
                <a:off x="6878374" y="5609168"/>
                <a:ext cx="284990" cy="275288"/>
              </a:xfrm>
              <a:prstGeom prst="ellipse">
                <a:avLst/>
              </a:prstGeom>
              <a:solidFill>
                <a:schemeClr val="accent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4" name="Oval 33">
                <a:extLst>
                  <a:ext uri="{FF2B5EF4-FFF2-40B4-BE49-F238E27FC236}">
                    <a16:creationId xmlns:a16="http://schemas.microsoft.com/office/drawing/2014/main" id="{42AC952B-4CE9-8733-F78B-F0FD0281ACD3}"/>
                  </a:ext>
                </a:extLst>
              </p:cNvPr>
              <p:cNvSpPr/>
              <p:nvPr/>
            </p:nvSpPr>
            <p:spPr>
              <a:xfrm>
                <a:off x="9178892" y="3642998"/>
                <a:ext cx="284990" cy="275288"/>
              </a:xfrm>
              <a:prstGeom prst="ellipse">
                <a:avLst/>
              </a:prstGeom>
              <a:solidFill>
                <a:schemeClr val="accent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5" name="Oval 34">
                <a:extLst>
                  <a:ext uri="{FF2B5EF4-FFF2-40B4-BE49-F238E27FC236}">
                    <a16:creationId xmlns:a16="http://schemas.microsoft.com/office/drawing/2014/main" id="{6EBD33AC-4AAC-7B17-F330-CE7F85015CEB}"/>
                  </a:ext>
                </a:extLst>
              </p:cNvPr>
              <p:cNvSpPr/>
              <p:nvPr/>
            </p:nvSpPr>
            <p:spPr>
              <a:xfrm>
                <a:off x="4594252" y="3642998"/>
                <a:ext cx="284990" cy="275288"/>
              </a:xfrm>
              <a:prstGeom prst="ellipse">
                <a:avLst/>
              </a:prstGeom>
              <a:solidFill>
                <a:schemeClr val="accent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6" name="Oval 35">
                <a:extLst>
                  <a:ext uri="{FF2B5EF4-FFF2-40B4-BE49-F238E27FC236}">
                    <a16:creationId xmlns:a16="http://schemas.microsoft.com/office/drawing/2014/main" id="{233C5DC9-5F41-0570-9BDF-B546EEE18F44}"/>
                  </a:ext>
                </a:extLst>
              </p:cNvPr>
              <p:cNvSpPr/>
              <p:nvPr/>
            </p:nvSpPr>
            <p:spPr>
              <a:xfrm>
                <a:off x="6883134" y="1712857"/>
                <a:ext cx="284990" cy="275288"/>
              </a:xfrm>
              <a:prstGeom prst="ellipse">
                <a:avLst/>
              </a:prstGeom>
              <a:solidFill>
                <a:schemeClr val="accent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9" name="Oval 38">
                <a:extLst>
                  <a:ext uri="{FF2B5EF4-FFF2-40B4-BE49-F238E27FC236}">
                    <a16:creationId xmlns:a16="http://schemas.microsoft.com/office/drawing/2014/main" id="{4DBCA1EE-ABBF-249A-067E-1C00E99A5A83}"/>
                  </a:ext>
                </a:extLst>
              </p:cNvPr>
              <p:cNvSpPr/>
              <p:nvPr/>
            </p:nvSpPr>
            <p:spPr>
              <a:xfrm>
                <a:off x="6913830" y="3827021"/>
                <a:ext cx="284990" cy="275288"/>
              </a:xfrm>
              <a:prstGeom prst="ellipse">
                <a:avLst/>
              </a:prstGeom>
              <a:solidFill>
                <a:schemeClr val="accent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nvGrpSpPr>
              <p:cNvPr id="49" name="Group 48">
                <a:extLst>
                  <a:ext uri="{FF2B5EF4-FFF2-40B4-BE49-F238E27FC236}">
                    <a16:creationId xmlns:a16="http://schemas.microsoft.com/office/drawing/2014/main" id="{C9BA08DD-B03F-E56E-F505-DC9400153866}"/>
                  </a:ext>
                </a:extLst>
              </p:cNvPr>
              <p:cNvGrpSpPr/>
              <p:nvPr/>
            </p:nvGrpSpPr>
            <p:grpSpPr>
              <a:xfrm>
                <a:off x="5741480" y="4659633"/>
                <a:ext cx="436504" cy="404736"/>
                <a:chOff x="5741480" y="4659633"/>
                <a:chExt cx="436504" cy="404736"/>
              </a:xfrm>
            </p:grpSpPr>
            <p:sp>
              <p:nvSpPr>
                <p:cNvPr id="29" name="Oval 28">
                  <a:extLst>
                    <a:ext uri="{FF2B5EF4-FFF2-40B4-BE49-F238E27FC236}">
                      <a16:creationId xmlns:a16="http://schemas.microsoft.com/office/drawing/2014/main" id="{7185A62A-F7C7-CBA9-8B3F-8A00658EDB69}"/>
                    </a:ext>
                  </a:extLst>
                </p:cNvPr>
                <p:cNvSpPr/>
                <p:nvPr/>
              </p:nvSpPr>
              <p:spPr>
                <a:xfrm>
                  <a:off x="5848739" y="4729405"/>
                  <a:ext cx="247261" cy="2538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cxnSp>
              <p:nvCxnSpPr>
                <p:cNvPr id="41" name="Straight Arrow Connector 40">
                  <a:extLst>
                    <a:ext uri="{FF2B5EF4-FFF2-40B4-BE49-F238E27FC236}">
                      <a16:creationId xmlns:a16="http://schemas.microsoft.com/office/drawing/2014/main" id="{A2F00726-AC56-1B6B-6699-988121E2A6FB}"/>
                    </a:ext>
                  </a:extLst>
                </p:cNvPr>
                <p:cNvCxnSpPr>
                  <a:cxnSpLocks/>
                  <a:stCxn id="29" idx="5"/>
                </p:cNvCxnSpPr>
                <p:nvPr/>
              </p:nvCxnSpPr>
              <p:spPr>
                <a:xfrm>
                  <a:off x="6059789" y="4946103"/>
                  <a:ext cx="118195" cy="1182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EAAF4E2-E718-9498-6629-5F7800887513}"/>
                    </a:ext>
                  </a:extLst>
                </p:cNvPr>
                <p:cNvCxnSpPr>
                  <a:cxnSpLocks/>
                </p:cNvCxnSpPr>
                <p:nvPr/>
              </p:nvCxnSpPr>
              <p:spPr>
                <a:xfrm flipH="1" flipV="1">
                  <a:off x="5741480" y="4659633"/>
                  <a:ext cx="152400" cy="152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D5834272-2C08-6100-62F7-BB46E8C84BE1}"/>
                  </a:ext>
                </a:extLst>
              </p:cNvPr>
              <p:cNvGrpSpPr/>
              <p:nvPr/>
            </p:nvGrpSpPr>
            <p:grpSpPr>
              <a:xfrm rot="16723559">
                <a:off x="5599428" y="2608918"/>
                <a:ext cx="436504" cy="404736"/>
                <a:chOff x="5751304" y="4658125"/>
                <a:chExt cx="436504" cy="404736"/>
              </a:xfrm>
            </p:grpSpPr>
            <p:sp>
              <p:nvSpPr>
                <p:cNvPr id="52" name="Oval 51">
                  <a:extLst>
                    <a:ext uri="{FF2B5EF4-FFF2-40B4-BE49-F238E27FC236}">
                      <a16:creationId xmlns:a16="http://schemas.microsoft.com/office/drawing/2014/main" id="{B728A9AD-4828-B48B-AF71-573E846489C3}"/>
                    </a:ext>
                  </a:extLst>
                </p:cNvPr>
                <p:cNvSpPr/>
                <p:nvPr/>
              </p:nvSpPr>
              <p:spPr>
                <a:xfrm>
                  <a:off x="5848739" y="4729405"/>
                  <a:ext cx="247261" cy="2538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cxnSp>
              <p:nvCxnSpPr>
                <p:cNvPr id="53" name="Straight Arrow Connector 52">
                  <a:extLst>
                    <a:ext uri="{FF2B5EF4-FFF2-40B4-BE49-F238E27FC236}">
                      <a16:creationId xmlns:a16="http://schemas.microsoft.com/office/drawing/2014/main" id="{217916DC-3092-829A-C7FD-E46EE54F87DE}"/>
                    </a:ext>
                  </a:extLst>
                </p:cNvPr>
                <p:cNvCxnSpPr>
                  <a:cxnSpLocks/>
                </p:cNvCxnSpPr>
                <p:nvPr/>
              </p:nvCxnSpPr>
              <p:spPr>
                <a:xfrm>
                  <a:off x="6069613" y="4944595"/>
                  <a:ext cx="118195" cy="1182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C1DEEF-D109-9FE5-E7B4-48636AE8CE8E}"/>
                    </a:ext>
                  </a:extLst>
                </p:cNvPr>
                <p:cNvCxnSpPr>
                  <a:cxnSpLocks/>
                </p:cNvCxnSpPr>
                <p:nvPr/>
              </p:nvCxnSpPr>
              <p:spPr>
                <a:xfrm flipH="1" flipV="1">
                  <a:off x="5751304" y="4658125"/>
                  <a:ext cx="152400" cy="152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261037C7-D149-D814-7A47-3BBE785EC458}"/>
                  </a:ext>
                </a:extLst>
              </p:cNvPr>
              <p:cNvGrpSpPr/>
              <p:nvPr/>
            </p:nvGrpSpPr>
            <p:grpSpPr>
              <a:xfrm rot="21406414">
                <a:off x="7945220" y="2546238"/>
                <a:ext cx="436504" cy="404736"/>
                <a:chOff x="5741480" y="4659633"/>
                <a:chExt cx="436504" cy="404736"/>
              </a:xfrm>
            </p:grpSpPr>
            <p:sp>
              <p:nvSpPr>
                <p:cNvPr id="56" name="Oval 55">
                  <a:extLst>
                    <a:ext uri="{FF2B5EF4-FFF2-40B4-BE49-F238E27FC236}">
                      <a16:creationId xmlns:a16="http://schemas.microsoft.com/office/drawing/2014/main" id="{1AC6CB0D-E01D-EE65-1792-C5142B75BC23}"/>
                    </a:ext>
                  </a:extLst>
                </p:cNvPr>
                <p:cNvSpPr/>
                <p:nvPr/>
              </p:nvSpPr>
              <p:spPr>
                <a:xfrm>
                  <a:off x="5848739" y="4729405"/>
                  <a:ext cx="247261" cy="2538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cxnSp>
              <p:nvCxnSpPr>
                <p:cNvPr id="57" name="Straight Arrow Connector 56">
                  <a:extLst>
                    <a:ext uri="{FF2B5EF4-FFF2-40B4-BE49-F238E27FC236}">
                      <a16:creationId xmlns:a16="http://schemas.microsoft.com/office/drawing/2014/main" id="{7AE17023-04FB-D06B-AB4D-52E28D1D485F}"/>
                    </a:ext>
                  </a:extLst>
                </p:cNvPr>
                <p:cNvCxnSpPr>
                  <a:cxnSpLocks/>
                  <a:stCxn id="56" idx="5"/>
                </p:cNvCxnSpPr>
                <p:nvPr/>
              </p:nvCxnSpPr>
              <p:spPr>
                <a:xfrm>
                  <a:off x="6059789" y="4946103"/>
                  <a:ext cx="118195" cy="1182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CF3FEA5-C1B9-383C-C87C-E303A6AE6455}"/>
                    </a:ext>
                  </a:extLst>
                </p:cNvPr>
                <p:cNvCxnSpPr>
                  <a:cxnSpLocks/>
                </p:cNvCxnSpPr>
                <p:nvPr/>
              </p:nvCxnSpPr>
              <p:spPr>
                <a:xfrm flipH="1" flipV="1">
                  <a:off x="5741480" y="4659633"/>
                  <a:ext cx="152400" cy="152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CDAA0846-FBAC-7B4D-1D04-EE48A91AD8E8}"/>
                  </a:ext>
                </a:extLst>
              </p:cNvPr>
              <p:cNvGrpSpPr/>
              <p:nvPr/>
            </p:nvGrpSpPr>
            <p:grpSpPr>
              <a:xfrm rot="16683143">
                <a:off x="7977262" y="4565603"/>
                <a:ext cx="439288" cy="424418"/>
                <a:chOff x="5748537" y="4638558"/>
                <a:chExt cx="439288" cy="424418"/>
              </a:xfrm>
            </p:grpSpPr>
            <p:sp>
              <p:nvSpPr>
                <p:cNvPr id="60" name="Oval 59">
                  <a:extLst>
                    <a:ext uri="{FF2B5EF4-FFF2-40B4-BE49-F238E27FC236}">
                      <a16:creationId xmlns:a16="http://schemas.microsoft.com/office/drawing/2014/main" id="{3D030A0F-93CF-4DD9-A391-E6C4CE283D07}"/>
                    </a:ext>
                  </a:extLst>
                </p:cNvPr>
                <p:cNvSpPr/>
                <p:nvPr/>
              </p:nvSpPr>
              <p:spPr>
                <a:xfrm>
                  <a:off x="5858580" y="4728013"/>
                  <a:ext cx="247261" cy="2538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cxnSp>
              <p:nvCxnSpPr>
                <p:cNvPr id="61" name="Straight Arrow Connector 60">
                  <a:extLst>
                    <a:ext uri="{FF2B5EF4-FFF2-40B4-BE49-F238E27FC236}">
                      <a16:creationId xmlns:a16="http://schemas.microsoft.com/office/drawing/2014/main" id="{9D6BFDC7-7794-CA8D-00FD-350FDF891B2E}"/>
                    </a:ext>
                  </a:extLst>
                </p:cNvPr>
                <p:cNvCxnSpPr>
                  <a:cxnSpLocks/>
                  <a:stCxn id="60" idx="5"/>
                </p:cNvCxnSpPr>
                <p:nvPr/>
              </p:nvCxnSpPr>
              <p:spPr>
                <a:xfrm>
                  <a:off x="6069630" y="4944710"/>
                  <a:ext cx="118195" cy="1182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97FD8C2-2874-2690-B9F6-389D877114B9}"/>
                    </a:ext>
                  </a:extLst>
                </p:cNvPr>
                <p:cNvCxnSpPr>
                  <a:cxnSpLocks/>
                </p:cNvCxnSpPr>
                <p:nvPr/>
              </p:nvCxnSpPr>
              <p:spPr>
                <a:xfrm flipH="1" flipV="1">
                  <a:off x="5748537" y="4638558"/>
                  <a:ext cx="152400" cy="152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a:extLst>
                <a:ext uri="{FF2B5EF4-FFF2-40B4-BE49-F238E27FC236}">
                  <a16:creationId xmlns:a16="http://schemas.microsoft.com/office/drawing/2014/main" id="{9C7A709C-F4C7-C216-3EF8-CA599A36396F}"/>
                </a:ext>
              </a:extLst>
            </p:cNvPr>
            <p:cNvCxnSpPr>
              <a:cxnSpLocks/>
            </p:cNvCxnSpPr>
            <p:nvPr/>
          </p:nvCxnSpPr>
          <p:spPr>
            <a:xfrm>
              <a:off x="8175705" y="4199523"/>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 name="Group 2" descr="A key with five symbols: a red circle with double-headed horizontal arrows for object and direction, a solid dark blue circle for student, a dark blue circle with a green diagonal stripe for defender, a dashed line for boundary markers, and a green triangle for target.">
            <a:extLst>
              <a:ext uri="{FF2B5EF4-FFF2-40B4-BE49-F238E27FC236}">
                <a16:creationId xmlns:a16="http://schemas.microsoft.com/office/drawing/2014/main" id="{DAE648F6-3E96-5307-46F8-B4C85238452D}"/>
              </a:ext>
            </a:extLst>
          </p:cNvPr>
          <p:cNvGrpSpPr/>
          <p:nvPr/>
        </p:nvGrpSpPr>
        <p:grpSpPr>
          <a:xfrm>
            <a:off x="655233" y="2724601"/>
            <a:ext cx="3487315" cy="3211564"/>
            <a:chOff x="655233" y="2724601"/>
            <a:chExt cx="3487315" cy="3211564"/>
          </a:xfrm>
        </p:grpSpPr>
        <p:grpSp>
          <p:nvGrpSpPr>
            <p:cNvPr id="65" name="Group 64">
              <a:extLst>
                <a:ext uri="{FF2B5EF4-FFF2-40B4-BE49-F238E27FC236}">
                  <a16:creationId xmlns:a16="http://schemas.microsoft.com/office/drawing/2014/main" id="{19038D7D-AFA6-A165-9B73-BB4DF55416DD}"/>
                </a:ext>
              </a:extLst>
            </p:cNvPr>
            <p:cNvGrpSpPr/>
            <p:nvPr/>
          </p:nvGrpSpPr>
          <p:grpSpPr>
            <a:xfrm>
              <a:off x="655233" y="2724601"/>
              <a:ext cx="3487315" cy="3211564"/>
              <a:chOff x="655233" y="2724601"/>
              <a:chExt cx="3487315" cy="3211564"/>
            </a:xfrm>
          </p:grpSpPr>
          <p:grpSp>
            <p:nvGrpSpPr>
              <p:cNvPr id="6" name="Group 5">
                <a:extLst>
                  <a:ext uri="{FF2B5EF4-FFF2-40B4-BE49-F238E27FC236}">
                    <a16:creationId xmlns:a16="http://schemas.microsoft.com/office/drawing/2014/main" id="{95BFCA03-4730-C705-6D8F-402724F2FBF0}"/>
                  </a:ext>
                </a:extLst>
              </p:cNvPr>
              <p:cNvGrpSpPr/>
              <p:nvPr/>
            </p:nvGrpSpPr>
            <p:grpSpPr>
              <a:xfrm>
                <a:off x="655233" y="2724601"/>
                <a:ext cx="3487315" cy="3211564"/>
                <a:chOff x="1921958" y="2110291"/>
                <a:chExt cx="3081403" cy="3211564"/>
              </a:xfrm>
            </p:grpSpPr>
            <p:sp>
              <p:nvSpPr>
                <p:cNvPr id="14" name="Rectangle 13">
                  <a:extLst>
                    <a:ext uri="{FF2B5EF4-FFF2-40B4-BE49-F238E27FC236}">
                      <a16:creationId xmlns:a16="http://schemas.microsoft.com/office/drawing/2014/main" id="{9BE1A445-F5FD-7DAE-ECD3-B4D8EFF0A712}"/>
                    </a:ext>
                  </a:extLst>
                </p:cNvPr>
                <p:cNvSpPr/>
                <p:nvPr/>
              </p:nvSpPr>
              <p:spPr>
                <a:xfrm>
                  <a:off x="1921958" y="2110291"/>
                  <a:ext cx="3081403" cy="3211564"/>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Object and direction</a:t>
                  </a:r>
                </a:p>
                <a:p>
                  <a:pPr marL="72000" algn="ctr"/>
                  <a:endParaRPr lang="en-AU" b="1" dirty="0">
                    <a:solidFill>
                      <a:schemeClr val="bg1"/>
                    </a:solidFill>
                  </a:endParaRPr>
                </a:p>
                <a:p>
                  <a:pPr marL="72000"/>
                  <a:r>
                    <a:rPr lang="en-AU" b="1" dirty="0">
                      <a:solidFill>
                        <a:srgbClr val="002664"/>
                      </a:solidFill>
                    </a:rPr>
                    <a:t>Student</a:t>
                  </a:r>
                </a:p>
                <a:p>
                  <a:pPr marL="72000"/>
                  <a:endParaRPr lang="en-AU" b="1" dirty="0">
                    <a:solidFill>
                      <a:srgbClr val="002664"/>
                    </a:solidFill>
                  </a:endParaRPr>
                </a:p>
                <a:p>
                  <a:pPr marL="72000"/>
                  <a:r>
                    <a:rPr lang="en-AU" b="1" dirty="0">
                      <a:solidFill>
                        <a:srgbClr val="002664"/>
                      </a:solidFill>
                    </a:rPr>
                    <a:t>Defender</a:t>
                  </a:r>
                </a:p>
                <a:p>
                  <a:pPr marL="72000"/>
                  <a:endParaRPr lang="en-AU" b="1" dirty="0">
                    <a:solidFill>
                      <a:srgbClr val="002664"/>
                    </a:solidFill>
                  </a:endParaRPr>
                </a:p>
                <a:p>
                  <a:pPr marL="72000"/>
                  <a:r>
                    <a:rPr lang="en-AU" b="1" dirty="0">
                      <a:solidFill>
                        <a:srgbClr val="002664"/>
                      </a:solidFill>
                    </a:rPr>
                    <a:t>Boundary markers  - - - - - -</a:t>
                  </a:r>
                </a:p>
                <a:p>
                  <a:pPr marL="72000"/>
                  <a:endParaRPr lang="en-AU" b="1" dirty="0">
                    <a:solidFill>
                      <a:srgbClr val="002664"/>
                    </a:solidFill>
                  </a:endParaRPr>
                </a:p>
                <a:p>
                  <a:pPr marL="72000"/>
                  <a:r>
                    <a:rPr lang="en-AU" b="1" dirty="0">
                      <a:solidFill>
                        <a:srgbClr val="002664"/>
                      </a:solidFill>
                    </a:rPr>
                    <a:t>Target </a:t>
                  </a:r>
                </a:p>
                <a:p>
                  <a:pPr marL="72000"/>
                  <a:endParaRPr lang="en-AU" b="1" dirty="0">
                    <a:solidFill>
                      <a:srgbClr val="002664"/>
                    </a:solidFill>
                  </a:endParaRPr>
                </a:p>
              </p:txBody>
            </p:sp>
            <p:sp>
              <p:nvSpPr>
                <p:cNvPr id="20" name="Oval 19">
                  <a:extLst>
                    <a:ext uri="{FF2B5EF4-FFF2-40B4-BE49-F238E27FC236}">
                      <a16:creationId xmlns:a16="http://schemas.microsoft.com/office/drawing/2014/main" id="{F8541020-475F-0D7F-A96D-997396EE757C}"/>
                    </a:ext>
                  </a:extLst>
                </p:cNvPr>
                <p:cNvSpPr/>
                <p:nvPr/>
              </p:nvSpPr>
              <p:spPr>
                <a:xfrm>
                  <a:off x="2875424" y="3199719"/>
                  <a:ext cx="251818"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22" name="Isosceles Triangle 21">
                <a:extLst>
                  <a:ext uri="{FF2B5EF4-FFF2-40B4-BE49-F238E27FC236}">
                    <a16:creationId xmlns:a16="http://schemas.microsoft.com/office/drawing/2014/main" id="{B39C7011-76DF-5A7A-6F66-00F1F306A34D}"/>
                  </a:ext>
                </a:extLst>
              </p:cNvPr>
              <p:cNvSpPr/>
              <p:nvPr/>
            </p:nvSpPr>
            <p:spPr>
              <a:xfrm>
                <a:off x="1713501" y="5391366"/>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1" name="Oval 20">
                <a:extLst>
                  <a:ext uri="{FF2B5EF4-FFF2-40B4-BE49-F238E27FC236}">
                    <a16:creationId xmlns:a16="http://schemas.microsoft.com/office/drawing/2014/main" id="{07C151AE-F721-8C99-6EDF-253E96243A35}"/>
                  </a:ext>
                </a:extLst>
              </p:cNvPr>
              <p:cNvSpPr/>
              <p:nvPr/>
            </p:nvSpPr>
            <p:spPr>
              <a:xfrm>
                <a:off x="3246302" y="3264248"/>
                <a:ext cx="315235" cy="3292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grpSp>
        <p:sp>
          <p:nvSpPr>
            <p:cNvPr id="2" name="Oval 1">
              <a:extLst>
                <a:ext uri="{FF2B5EF4-FFF2-40B4-BE49-F238E27FC236}">
                  <a16:creationId xmlns:a16="http://schemas.microsoft.com/office/drawing/2014/main" id="{A49B8F20-2773-CC00-72F4-1A64B5990D6F}"/>
                </a:ext>
              </a:extLst>
            </p:cNvPr>
            <p:cNvSpPr/>
            <p:nvPr/>
          </p:nvSpPr>
          <p:spPr>
            <a:xfrm>
              <a:off x="1717042" y="4410757"/>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10" name="Straight Arrow Connector 9">
              <a:extLst>
                <a:ext uri="{FF2B5EF4-FFF2-40B4-BE49-F238E27FC236}">
                  <a16:creationId xmlns:a16="http://schemas.microsoft.com/office/drawing/2014/main" id="{745404C9-0FE7-6273-623B-5CDF57440906}"/>
                </a:ext>
              </a:extLst>
            </p:cNvPr>
            <p:cNvCxnSpPr>
              <a:cxnSpLocks/>
            </p:cNvCxnSpPr>
            <p:nvPr/>
          </p:nvCxnSpPr>
          <p:spPr>
            <a:xfrm>
              <a:off x="3021496" y="3428864"/>
              <a:ext cx="745435"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27B71D7-0B65-C4AA-4362-3622714F71A6}"/>
                </a:ext>
              </a:extLst>
            </p:cNvPr>
            <p:cNvCxnSpPr>
              <a:cxnSpLocks/>
            </p:cNvCxnSpPr>
            <p:nvPr/>
          </p:nvCxnSpPr>
          <p:spPr>
            <a:xfrm>
              <a:off x="1754177" y="4442784"/>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957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3290BC88-DE6F-2206-5967-6F6987E0612D}"/>
            </a:ext>
          </a:extLst>
        </p:cNvPr>
        <p:cNvGrpSpPr/>
        <p:nvPr/>
      </p:nvGrpSpPr>
      <p:grpSpPr>
        <a:xfrm>
          <a:off x="0" y="0"/>
          <a:ext cx="0" cy="0"/>
          <a:chOff x="0" y="0"/>
          <a:chExt cx="0" cy="0"/>
        </a:xfrm>
      </p:grpSpPr>
      <p:grpSp>
        <p:nvGrpSpPr>
          <p:cNvPr id="2" name="Group 1" descr="An icon indicating a teacher slide.">
            <a:extLst>
              <a:ext uri="{FF2B5EF4-FFF2-40B4-BE49-F238E27FC236}">
                <a16:creationId xmlns:a16="http://schemas.microsoft.com/office/drawing/2014/main" id="{1D81B024-BE12-15B6-812E-DED67A07AD34}"/>
              </a:ext>
            </a:extLst>
          </p:cNvPr>
          <p:cNvGrpSpPr/>
          <p:nvPr/>
        </p:nvGrpSpPr>
        <p:grpSpPr>
          <a:xfrm>
            <a:off x="11061563" y="119005"/>
            <a:ext cx="960203" cy="933093"/>
            <a:chOff x="11061563" y="109480"/>
            <a:chExt cx="960203" cy="933093"/>
          </a:xfrm>
        </p:grpSpPr>
        <p:pic>
          <p:nvPicPr>
            <p:cNvPr id="10" name="Picture 9">
              <a:extLst>
                <a:ext uri="{FF2B5EF4-FFF2-40B4-BE49-F238E27FC236}">
                  <a16:creationId xmlns:a16="http://schemas.microsoft.com/office/drawing/2014/main" id="{42CCA566-3D7B-8FCE-D625-521BF1E7FC1F}"/>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1" name="Picture 10" descr="A red circle with a person pointing at a board. This indicates the slide is for teachers">
              <a:extLst>
                <a:ext uri="{FF2B5EF4-FFF2-40B4-BE49-F238E27FC236}">
                  <a16:creationId xmlns:a16="http://schemas.microsoft.com/office/drawing/2014/main" id="{DC739311-BB37-76F7-2399-F40B28D3979C}"/>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14" name="TextBox 13">
            <a:extLst>
              <a:ext uri="{FF2B5EF4-FFF2-40B4-BE49-F238E27FC236}">
                <a16:creationId xmlns:a16="http://schemas.microsoft.com/office/drawing/2014/main" id="{4D565233-DE5C-889A-801A-6F7BC63D391E}"/>
              </a:ext>
            </a:extLst>
          </p:cNvPr>
          <p:cNvSpPr txBox="1"/>
          <p:nvPr/>
        </p:nvSpPr>
        <p:spPr>
          <a:xfrm>
            <a:off x="336546" y="180425"/>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2 – Term 1</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15ED6FE6-657C-E575-1F1F-9D987D03A6F4}"/>
              </a:ext>
            </a:extLst>
          </p:cNvPr>
          <p:cNvSpPr/>
          <p:nvPr/>
        </p:nvSpPr>
        <p:spPr>
          <a:xfrm>
            <a:off x="336545" y="657838"/>
            <a:ext cx="10730785" cy="530595"/>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marR="0" lvl="0" algn="l" defTabSz="914377"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664"/>
                </a:solidFill>
                <a:effectLst/>
                <a:uLnTx/>
                <a:uFillTx/>
                <a:latin typeface="Public Sans Light"/>
                <a:ea typeface="+mn-ea"/>
                <a:cs typeface="+mn-cs"/>
              </a:rPr>
              <a:t>Move and adjust the body to catch balls and objects of various shapes and sizes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2664"/>
                </a:solidFill>
                <a:effectLst/>
                <a:uLnTx/>
                <a:uFillTx/>
                <a:latin typeface="Public Sans Light"/>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b="0" i="0" u="none" strike="noStrike" kern="1200" cap="none" spc="0" normalizeH="0" baseline="0" noProof="0" dirty="0">
              <a:ln>
                <a:noFill/>
              </a:ln>
              <a:solidFill>
                <a:srgbClr val="002664"/>
              </a:solidFill>
              <a:effectLst/>
              <a:uLnTx/>
              <a:uFillTx/>
              <a:latin typeface="Public Sans Light"/>
              <a:ea typeface="+mn-ea"/>
              <a:cs typeface="+mn-cs"/>
            </a:endParaRPr>
          </a:p>
        </p:txBody>
      </p:sp>
      <p:sp>
        <p:nvSpPr>
          <p:cNvPr id="19" name="Rectangle: Rounded Corners 18">
            <a:extLst>
              <a:ext uri="{FF2B5EF4-FFF2-40B4-BE49-F238E27FC236}">
                <a16:creationId xmlns:a16="http://schemas.microsoft.com/office/drawing/2014/main" id="{0322EB5A-3FF0-2096-3D31-E813F8F536E9}"/>
              </a:ext>
            </a:extLst>
          </p:cNvPr>
          <p:cNvSpPr/>
          <p:nvPr/>
        </p:nvSpPr>
        <p:spPr>
          <a:xfrm>
            <a:off x="7696223" y="1362760"/>
            <a:ext cx="4312890" cy="4953485"/>
          </a:xfrm>
          <a:prstGeom prst="roundRect">
            <a:avLst>
              <a:gd name="adj" fmla="val 5172"/>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sp>
        <p:nvSpPr>
          <p:cNvPr id="20" name="Rectangle: Rounded Corners 19">
            <a:extLst>
              <a:ext uri="{FF2B5EF4-FFF2-40B4-BE49-F238E27FC236}">
                <a16:creationId xmlns:a16="http://schemas.microsoft.com/office/drawing/2014/main" id="{9930CF18-5951-C8CD-CC4B-9A30362830E3}"/>
              </a:ext>
            </a:extLst>
          </p:cNvPr>
          <p:cNvSpPr/>
          <p:nvPr/>
        </p:nvSpPr>
        <p:spPr>
          <a:xfrm>
            <a:off x="336546" y="1362760"/>
            <a:ext cx="7230301" cy="4953485"/>
          </a:xfrm>
          <a:prstGeom prst="roundRect">
            <a:avLst>
              <a:gd name="adj" fmla="val 5991"/>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sp>
        <p:nvSpPr>
          <p:cNvPr id="28" name="TextBox 27">
            <a:extLst>
              <a:ext uri="{FF2B5EF4-FFF2-40B4-BE49-F238E27FC236}">
                <a16:creationId xmlns:a16="http://schemas.microsoft.com/office/drawing/2014/main" id="{EA1393D1-528D-E997-D43F-93923D64803C}"/>
              </a:ext>
            </a:extLst>
          </p:cNvPr>
          <p:cNvSpPr txBox="1"/>
          <p:nvPr/>
        </p:nvSpPr>
        <p:spPr>
          <a:xfrm>
            <a:off x="7972758" y="4329481"/>
            <a:ext cx="3759820" cy="1967911"/>
          </a:xfrm>
          <a:prstGeom prst="rect">
            <a:avLst/>
          </a:prstGeom>
          <a:noFill/>
        </p:spPr>
        <p:txBody>
          <a:bodyPr wrap="square">
            <a:spAutoFit/>
          </a:bodyPr>
          <a:lstStyle/>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1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Catch</a:t>
            </a:r>
          </a:p>
          <a:p>
            <a:pPr marL="361950" marR="25400" lvl="0" indent="-271463">
              <a:lnSpc>
                <a:spcPct val="115000"/>
              </a:lnSpc>
              <a:buFont typeface="Symbol" panose="05050102010706020507" pitchFamily="18" charset="2"/>
              <a:buChar char=""/>
            </a:pPr>
            <a:r>
              <a:rPr lang="en-US" sz="1200" dirty="0">
                <a:effectLst/>
                <a:ea typeface="Arial" panose="020B0604020202020204" pitchFamily="34" charset="0"/>
              </a:rPr>
              <a:t>Eyes focus on the object throughout the catch</a:t>
            </a:r>
            <a:endParaRPr lang="en-AU" sz="12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200" dirty="0">
                <a:effectLst/>
                <a:ea typeface="Arial" panose="020B0604020202020204" pitchFamily="34" charset="0"/>
              </a:rPr>
              <a:t>Feet move to place the body in line with the object</a:t>
            </a:r>
            <a:endParaRPr lang="en-AU" sz="12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200" dirty="0">
                <a:effectLst/>
                <a:ea typeface="Arial" panose="020B0604020202020204" pitchFamily="34" charset="0"/>
              </a:rPr>
              <a:t>Hands move to meet the object </a:t>
            </a:r>
            <a:endParaRPr lang="en-AU" sz="12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200" dirty="0">
                <a:effectLst/>
                <a:ea typeface="Arial" panose="020B0604020202020204" pitchFamily="34" charset="0"/>
              </a:rPr>
              <a:t>Hands and fingers relaxed and slightly cupped </a:t>
            </a:r>
            <a:endParaRPr lang="en-AU" sz="12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200" dirty="0">
                <a:effectLst/>
                <a:ea typeface="Arial" panose="020B0604020202020204" pitchFamily="34" charset="0"/>
              </a:rPr>
              <a:t>Catch and control the object with hands only (well-timed closure)</a:t>
            </a:r>
            <a:endParaRPr lang="en-AU" sz="1200" dirty="0">
              <a:effectLst/>
              <a:ea typeface="Arial" panose="020B0604020202020204" pitchFamily="34" charset="0"/>
            </a:endParaRPr>
          </a:p>
          <a:p>
            <a:pPr marL="361950" marR="25400" lvl="0" indent="-271463">
              <a:lnSpc>
                <a:spcPct val="115000"/>
              </a:lnSpc>
              <a:spcAft>
                <a:spcPts val="800"/>
              </a:spcAft>
              <a:buFont typeface="Symbol" panose="05050102010706020507" pitchFamily="18" charset="2"/>
              <a:buChar char=""/>
            </a:pPr>
            <a:r>
              <a:rPr lang="en-US" sz="1200" dirty="0">
                <a:effectLst/>
                <a:ea typeface="Arial" panose="020B0604020202020204" pitchFamily="34" charset="0"/>
              </a:rPr>
              <a:t>Bend </a:t>
            </a:r>
            <a:r>
              <a:rPr lang="en-US" sz="1200" dirty="0">
                <a:ea typeface="Arial" panose="020B0604020202020204" pitchFamily="34" charset="0"/>
              </a:rPr>
              <a:t>e</a:t>
            </a:r>
            <a:r>
              <a:rPr lang="en-US" sz="1200" dirty="0">
                <a:effectLst/>
                <a:ea typeface="Arial" panose="020B0604020202020204" pitchFamily="34" charset="0"/>
              </a:rPr>
              <a:t>lbows to absorb the force of the object</a:t>
            </a:r>
          </a:p>
        </p:txBody>
      </p:sp>
      <p:sp>
        <p:nvSpPr>
          <p:cNvPr id="16" name="TextBox 15">
            <a:extLst>
              <a:ext uri="{FF2B5EF4-FFF2-40B4-BE49-F238E27FC236}">
                <a16:creationId xmlns:a16="http://schemas.microsoft.com/office/drawing/2014/main" id="{139DB0BA-D536-6E83-272E-14FEE86B3C9D}"/>
              </a:ext>
            </a:extLst>
          </p:cNvPr>
          <p:cNvSpPr txBox="1"/>
          <p:nvPr/>
        </p:nvSpPr>
        <p:spPr>
          <a:xfrm>
            <a:off x="513534" y="1387953"/>
            <a:ext cx="3428002"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3: Two-square bounce</a:t>
            </a:r>
          </a:p>
        </p:txBody>
      </p:sp>
      <p:sp>
        <p:nvSpPr>
          <p:cNvPr id="3" name="TextBox 2">
            <a:extLst>
              <a:ext uri="{FF2B5EF4-FFF2-40B4-BE49-F238E27FC236}">
                <a16:creationId xmlns:a16="http://schemas.microsoft.com/office/drawing/2014/main" id="{DDF66EA4-F4EF-5E9D-77FD-926CAD55E1D4}"/>
              </a:ext>
            </a:extLst>
          </p:cNvPr>
          <p:cNvSpPr txBox="1"/>
          <p:nvPr/>
        </p:nvSpPr>
        <p:spPr>
          <a:xfrm>
            <a:off x="438720" y="2027812"/>
            <a:ext cx="7192815" cy="4462760"/>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a:ea typeface="Calibri" panose="020F0502020204030204" pitchFamily="34" charset="0"/>
                <a:cs typeface="Arial" panose="020B0604020202020204" pitchFamily="34" charset="0"/>
              </a:rPr>
              <a:t>Game instructions </a:t>
            </a:r>
          </a:p>
          <a:p>
            <a:pPr marL="3746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Public Sans"/>
                <a:ea typeface="Arial" panose="020B0604020202020204" pitchFamily="34" charset="0"/>
                <a:cs typeface="Arial" panose="020B0604020202020204" pitchFamily="34" charset="0"/>
              </a:rPr>
              <a:t>Divide students into groups of 4 and </a:t>
            </a:r>
            <a:r>
              <a:rPr lang="en-AU" altLang="en-US" sz="1200" dirty="0">
                <a:latin typeface="Public Sans"/>
                <a:ea typeface="Arial" panose="020B0604020202020204" pitchFamily="34" charset="0"/>
                <a:cs typeface="Arial" panose="020B0604020202020204" pitchFamily="34" charset="0"/>
              </a:rPr>
              <a:t>s</a:t>
            </a:r>
            <a:r>
              <a:rPr kumimoji="0" lang="en-AU" altLang="en-US" sz="1200" b="0" i="0" u="none" strike="noStrike" kern="1200" cap="none" spc="0" normalizeH="0" baseline="0" noProof="0" dirty="0">
                <a:ln>
                  <a:noFill/>
                </a:ln>
                <a:effectLst/>
                <a:uLnTx/>
                <a:uFillTx/>
                <a:latin typeface="Public Sans"/>
                <a:ea typeface="Arial" panose="020B0604020202020204" pitchFamily="34" charset="0"/>
                <a:cs typeface="Arial" panose="020B0604020202020204" pitchFamily="34" charset="0"/>
              </a:rPr>
              <a:t>et up a court of two squares with a centre line an</a:t>
            </a:r>
            <a:r>
              <a:rPr kumimoji="0" lang="en-AU" altLang="en-US" sz="1200" b="0" i="0" u="none" kern="1200" cap="none" spc="0" normalizeH="0" baseline="0" noProof="0" dirty="0">
                <a:ln>
                  <a:noFill/>
                </a:ln>
                <a:effectLst/>
                <a:uLnTx/>
                <a:uFillTx/>
                <a:latin typeface="Public Sans"/>
                <a:ea typeface="Arial" panose="020B0604020202020204" pitchFamily="34" charset="0"/>
                <a:cs typeface="Arial" panose="020B0604020202020204" pitchFamily="34" charset="0"/>
              </a:rPr>
              <a:t>d</a:t>
            </a:r>
            <a:r>
              <a:rPr lang="en-AU" altLang="en-US" sz="1200" dirty="0">
                <a:latin typeface="Public Sans"/>
                <a:ea typeface="Arial" panose="020B0604020202020204" pitchFamily="34" charset="0"/>
                <a:cs typeface="Arial" panose="020B0604020202020204" pitchFamily="34" charset="0"/>
              </a:rPr>
              <a:t> </a:t>
            </a:r>
            <a:r>
              <a:rPr kumimoji="0" lang="en-AU" altLang="en-US" sz="1200" b="0" i="0" u="none" strike="noStrike" kern="1200" cap="none" spc="0" normalizeH="0" baseline="0" noProof="0" dirty="0">
                <a:ln>
                  <a:noFill/>
                </a:ln>
                <a:effectLst/>
                <a:uLnTx/>
                <a:uFillTx/>
                <a:latin typeface="Public Sans"/>
                <a:ea typeface="Arial" panose="020B0604020202020204" pitchFamily="34" charset="0"/>
                <a:cs typeface="Arial" panose="020B0604020202020204" pitchFamily="34" charset="0"/>
              </a:rPr>
              <a:t>two players in each square (see Figure 5).</a:t>
            </a:r>
          </a:p>
          <a:p>
            <a:pPr marL="3746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Public Sans"/>
                <a:ea typeface="Arial" panose="020B0604020202020204" pitchFamily="34" charset="0"/>
                <a:cs typeface="Arial" panose="020B0604020202020204" pitchFamily="34" charset="0"/>
              </a:rPr>
              <a:t>Taking turns to be the ‘server’</a:t>
            </a:r>
            <a:r>
              <a:rPr lang="en-AU" altLang="en-US" sz="1200" dirty="0">
                <a:latin typeface="Public Sans"/>
                <a:ea typeface="Arial" panose="020B0604020202020204" pitchFamily="34" charset="0"/>
                <a:cs typeface="Arial" panose="020B0604020202020204" pitchFamily="34" charset="0"/>
              </a:rPr>
              <a:t>, the server </a:t>
            </a:r>
            <a:r>
              <a:rPr kumimoji="0" lang="en-AU" altLang="en-US" sz="1200" b="0" i="0" u="none" strike="noStrike" kern="1200" cap="none" spc="0" normalizeH="0" baseline="0" noProof="0" dirty="0">
                <a:ln>
                  <a:noFill/>
                </a:ln>
                <a:effectLst/>
                <a:uLnTx/>
                <a:uFillTx/>
                <a:latin typeface="Public Sans"/>
                <a:ea typeface="Arial" panose="020B0604020202020204" pitchFamily="34" charset="0"/>
                <a:cs typeface="Arial" panose="020B0604020202020204" pitchFamily="34" charset="0"/>
              </a:rPr>
              <a:t>sends </a:t>
            </a:r>
            <a:r>
              <a:rPr lang="en-AU" altLang="en-US" sz="1200" dirty="0">
                <a:latin typeface="Public Sans"/>
                <a:ea typeface="Arial" panose="020B0604020202020204" pitchFamily="34" charset="0"/>
                <a:cs typeface="Arial" panose="020B0604020202020204" pitchFamily="34" charset="0"/>
              </a:rPr>
              <a:t>a small, bouncy</a:t>
            </a:r>
            <a:r>
              <a:rPr kumimoji="0" lang="en-AU" altLang="en-US" sz="1200" b="0" i="0" u="none" strike="noStrike" kern="1200" cap="none" spc="0" normalizeH="0" baseline="0" noProof="0" dirty="0">
                <a:ln>
                  <a:noFill/>
                </a:ln>
                <a:effectLst/>
                <a:uLnTx/>
                <a:uFillTx/>
                <a:latin typeface="Public Sans"/>
                <a:ea typeface="Arial" panose="020B0604020202020204" pitchFamily="34" charset="0"/>
                <a:cs typeface="Arial" panose="020B0604020202020204" pitchFamily="34" charset="0"/>
              </a:rPr>
              <a:t> ball into the ‘receiving’ pair’s square. The serving team aims to make the </a:t>
            </a:r>
            <a:r>
              <a:rPr kumimoji="0" lang="en-AU" altLang="en-US" sz="1200" b="0" i="0" u="none" strike="noStrike" kern="1200" cap="none" spc="0" normalizeH="0" baseline="0" noProof="0" dirty="0" err="1">
                <a:ln>
                  <a:noFill/>
                </a:ln>
                <a:effectLst/>
                <a:uLnTx/>
                <a:uFillTx/>
                <a:latin typeface="Public Sans"/>
                <a:ea typeface="Arial" panose="020B0604020202020204" pitchFamily="34" charset="0"/>
                <a:cs typeface="Arial" panose="020B0604020202020204" pitchFamily="34" charset="0"/>
              </a:rPr>
              <a:t>bal</a:t>
            </a:r>
            <a:r>
              <a:rPr lang="en-AU" altLang="en-US" sz="1200" dirty="0">
                <a:latin typeface="Public Sans"/>
                <a:ea typeface="Arial" panose="020B0604020202020204" pitchFamily="34" charset="0"/>
                <a:cs typeface="Arial" panose="020B0604020202020204" pitchFamily="34" charset="0"/>
              </a:rPr>
              <a:t>l bounce more than once in the receiver’s square, and </a:t>
            </a:r>
            <a:r>
              <a:rPr kumimoji="0" lang="en-AU" altLang="en-US" sz="1200" b="0" i="0" u="none" strike="noStrike" kern="1200" cap="none" spc="0" normalizeH="0" baseline="0" noProof="0" dirty="0">
                <a:ln>
                  <a:noFill/>
                </a:ln>
                <a:effectLst/>
                <a:uLnTx/>
                <a:uFillTx/>
                <a:latin typeface="Public Sans"/>
                <a:ea typeface="Arial" panose="020B0604020202020204" pitchFamily="34" charset="0"/>
                <a:cs typeface="Arial" panose="020B0604020202020204" pitchFamily="34" charset="0"/>
              </a:rPr>
              <a:t>receiving players aim to catch the ball on the full (without a bounce) or after one bounce, and </a:t>
            </a:r>
            <a:r>
              <a:rPr lang="en-AU" altLang="en-US" sz="1200" dirty="0">
                <a:latin typeface="Public Sans"/>
                <a:ea typeface="Arial" panose="020B0604020202020204" pitchFamily="34" charset="0"/>
                <a:cs typeface="Arial" panose="020B0604020202020204" pitchFamily="34" charset="0"/>
              </a:rPr>
              <a:t>in turn, underarm throw the ball</a:t>
            </a:r>
            <a:r>
              <a:rPr kumimoji="0" lang="en-AU" altLang="en-US" sz="1200" b="0" i="0" u="none" strike="noStrike" kern="1200" cap="none" spc="0" normalizeH="0" baseline="0" noProof="0" dirty="0">
                <a:ln>
                  <a:noFill/>
                </a:ln>
                <a:effectLst/>
                <a:uLnTx/>
                <a:uFillTx/>
                <a:latin typeface="Public Sans"/>
                <a:ea typeface="Arial" panose="020B0604020202020204" pitchFamily="34" charset="0"/>
                <a:cs typeface="Arial" panose="020B0604020202020204" pitchFamily="34" charset="0"/>
              </a:rPr>
              <a:t> back into their opponent’s square.</a:t>
            </a:r>
          </a:p>
          <a:p>
            <a:pPr marL="3746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Public Sans"/>
                <a:ea typeface="Arial" panose="020B0604020202020204" pitchFamily="34" charset="0"/>
                <a:cs typeface="Arial" panose="020B0604020202020204" pitchFamily="34" charset="0"/>
              </a:rPr>
              <a:t>The ball must be thrown underarm</a:t>
            </a:r>
            <a:r>
              <a:rPr lang="en-AU" altLang="en-US" sz="1200" dirty="0">
                <a:latin typeface="Public Sans"/>
                <a:ea typeface="Arial" panose="020B0604020202020204" pitchFamily="34" charset="0"/>
                <a:cs typeface="Arial" panose="020B0604020202020204" pitchFamily="34" charset="0"/>
              </a:rPr>
              <a:t> or overarm at or above</a:t>
            </a:r>
            <a:r>
              <a:rPr kumimoji="0" lang="en-AU" altLang="en-US" sz="1200" b="0" i="0" u="none" strike="noStrike" kern="1200" cap="none" spc="0" normalizeH="0" baseline="0" noProof="0" dirty="0">
                <a:ln>
                  <a:noFill/>
                </a:ln>
                <a:effectLst/>
                <a:uLnTx/>
                <a:uFillTx/>
                <a:latin typeface="Public Sans"/>
                <a:ea typeface="Arial" panose="020B0604020202020204" pitchFamily="34" charset="0"/>
                <a:cs typeface="Arial" panose="020B0604020202020204" pitchFamily="34" charset="0"/>
              </a:rPr>
              <a:t> waist height.</a:t>
            </a:r>
          </a:p>
          <a:p>
            <a:pPr marL="3746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Public Sans"/>
                <a:ea typeface="Arial" panose="020B0604020202020204" pitchFamily="34" charset="0"/>
                <a:cs typeface="Arial" panose="020B0604020202020204" pitchFamily="34" charset="0"/>
              </a:rPr>
              <a:t>Play continues until the ball is thrown out of the playing area, the receiver drops the ball or the ball bounces </a:t>
            </a:r>
            <a:r>
              <a:rPr lang="en-AU" altLang="en-US" sz="1200" dirty="0">
                <a:latin typeface="Public Sans"/>
                <a:ea typeface="Arial" panose="020B0604020202020204" pitchFamily="34" charset="0"/>
                <a:cs typeface="Arial" panose="020B0604020202020204" pitchFamily="34" charset="0"/>
              </a:rPr>
              <a:t>more than once. Then a new game starts.</a:t>
            </a:r>
            <a:endParaRPr kumimoji="0" lang="en-US" altLang="en-US" sz="1200" b="1" i="0" u="none" strike="noStrike" kern="1200" cap="none" spc="0" normalizeH="0" baseline="0" noProof="0" dirty="0">
              <a:ln>
                <a:noFill/>
              </a:ln>
              <a:solidFill>
                <a:srgbClr val="002060"/>
              </a:solidFill>
              <a:effectLst/>
              <a:uLnTx/>
              <a:uFillTx/>
              <a:latin typeface="Public Sans"/>
              <a:ea typeface="Calibri" panose="020F0502020204030204" pitchFamily="34" charset="0"/>
              <a:cs typeface="Arial" panose="020B0604020202020204" pitchFamily="34" charset="0"/>
            </a:endParaRPr>
          </a:p>
          <a:p>
            <a:pPr eaLnBrk="0" fontAlgn="base" hangingPunct="0">
              <a:spcBef>
                <a:spcPct val="0"/>
              </a:spcBef>
              <a:spcAft>
                <a:spcPts val="600"/>
              </a:spcAft>
            </a:pPr>
            <a:r>
              <a:rPr lang="en-AU" sz="1200" b="1" dirty="0">
                <a:solidFill>
                  <a:srgbClr val="002664"/>
                </a:solidFill>
                <a:ea typeface="Calibri" panose="020F0502020204030204" pitchFamily="34" charset="0"/>
                <a:cs typeface="Arial" panose="020B0604020202020204" pitchFamily="34" charset="0"/>
              </a:rPr>
              <a:t>Suggested variations to the game</a:t>
            </a:r>
          </a:p>
          <a:p>
            <a:pPr marL="374650" indent="-285750" eaLnBrk="0" fontAlgn="base" hangingPunct="0">
              <a:spcBef>
                <a:spcPct val="0"/>
              </a:spcBef>
              <a:spcAft>
                <a:spcPct val="0"/>
              </a:spcAft>
              <a:buFont typeface="Arial" panose="020B0604020202020204" pitchFamily="34" charset="0"/>
              <a:buChar char="•"/>
              <a:defRPr/>
            </a:pPr>
            <a:r>
              <a:rPr kumimoji="0" lang="en-AU" altLang="en-US" sz="1200" b="0" i="0" u="none" strike="noStrike" kern="1200" cap="none" spc="0" normalizeH="0" baseline="0" noProof="0" dirty="0">
                <a:ln>
                  <a:noFill/>
                </a:ln>
                <a:effectLst/>
                <a:uLnTx/>
                <a:uFillTx/>
                <a:latin typeface="Public Sans"/>
                <a:ea typeface="Arial" panose="020B0604020202020204" pitchFamily="34" charset="0"/>
                <a:cs typeface="Arial" panose="020B0604020202020204" pitchFamily="34" charset="0"/>
              </a:rPr>
              <a:t>Vary </a:t>
            </a:r>
            <a:r>
              <a:rPr lang="en-AU" altLang="en-US" sz="1200" dirty="0">
                <a:latin typeface="Public Sans"/>
                <a:cs typeface="Arial" panose="020B0604020202020204" pitchFamily="34" charset="0"/>
              </a:rPr>
              <a:t>the size of the court space and the number of players in each square. </a:t>
            </a:r>
          </a:p>
          <a:p>
            <a:pPr marL="374650" indent="-285750" eaLnBrk="0" fontAlgn="base" hangingPunct="0">
              <a:spcBef>
                <a:spcPct val="0"/>
              </a:spcBef>
              <a:spcAft>
                <a:spcPct val="0"/>
              </a:spcAft>
              <a:buFont typeface="Arial" panose="020B0604020202020204" pitchFamily="34" charset="0"/>
              <a:buChar char="•"/>
              <a:defRPr/>
            </a:pPr>
            <a:r>
              <a:rPr lang="en-AU" altLang="en-US" sz="1200" dirty="0">
                <a:latin typeface="Public Sans"/>
                <a:cs typeface="Arial" panose="020B0604020202020204" pitchFamily="34" charset="0"/>
              </a:rPr>
              <a:t>Vary the way the ball can be sent into the opposing square.</a:t>
            </a:r>
          </a:p>
          <a:p>
            <a:pPr marL="374650" indent="-285750" eaLnBrk="0" fontAlgn="base" hangingPunct="0">
              <a:spcBef>
                <a:spcPct val="0"/>
              </a:spcBef>
              <a:buFont typeface="Arial" panose="020B0604020202020204" pitchFamily="34" charset="0"/>
              <a:buChar char="•"/>
              <a:defRPr/>
            </a:pPr>
            <a:r>
              <a:rPr lang="en-AU" altLang="en-US" sz="1200" dirty="0">
                <a:latin typeface="Public Sans"/>
                <a:cs typeface="Arial" panose="020B0604020202020204" pitchFamily="34" charset="0"/>
              </a:rPr>
              <a:t>Vary the size, weight and type of ball e.g. tennis or basketball.</a:t>
            </a:r>
          </a:p>
          <a:p>
            <a:pPr marL="88900" eaLnBrk="0" fontAlgn="base" hangingPunct="0">
              <a:spcBef>
                <a:spcPct val="0"/>
              </a:spcBef>
              <a:defRPr/>
            </a:pPr>
            <a:endParaRPr lang="en-AU" sz="1200" dirty="0">
              <a:latin typeface="Public Sans"/>
              <a:cs typeface="Arial" panose="020B0604020202020204" pitchFamily="34" charset="0"/>
            </a:endParaRPr>
          </a:p>
          <a:p>
            <a:pPr marL="88900" eaLnBrk="0" fontAlgn="base" hangingPunct="0">
              <a:spcBef>
                <a:spcPct val="0"/>
              </a:spcBef>
              <a:defRPr/>
            </a:pPr>
            <a:r>
              <a:rPr lang="en-AU" sz="1200" dirty="0">
                <a:latin typeface="Public Sans"/>
                <a:cs typeface="Arial" panose="020B0604020202020204" pitchFamily="34" charset="0"/>
              </a:rPr>
              <a:t>Teachers can </a:t>
            </a:r>
            <a:r>
              <a:rPr lang="en-AU" sz="1200" dirty="0">
                <a:latin typeface="Public Sans Light"/>
                <a:ea typeface="Arial" panose="020B0604020202020204" pitchFamily="34" charset="0"/>
                <a:cs typeface="Arial"/>
              </a:rPr>
              <a:t>apply </a:t>
            </a:r>
            <a:r>
              <a:rPr lang="en-AU" sz="1200" dirty="0">
                <a:solidFill>
                  <a:srgbClr val="002664"/>
                </a:solidFill>
                <a:latin typeface="Public Sans Ligh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djustments</a:t>
            </a:r>
            <a:r>
              <a:rPr lang="en-AU" sz="1200" dirty="0">
                <a:solidFill>
                  <a:srgbClr val="002664"/>
                </a:solidFill>
                <a:effectLst/>
                <a:latin typeface="Public Sans Light"/>
                <a:ea typeface="Arial" panose="020B0604020202020204" pitchFamily="34" charset="0"/>
                <a:cs typeface="Arial"/>
              </a:rPr>
              <a:t> </a:t>
            </a:r>
            <a:r>
              <a:rPr lang="en-AU" sz="1200" dirty="0">
                <a:latin typeface="Public Sans"/>
                <a:cs typeface="Arial" panose="020B0604020202020204" pitchFamily="34" charset="0"/>
              </a:rPr>
              <a:t>to support the development of the catch. Teachers can use the fundamental </a:t>
            </a:r>
            <a:r>
              <a:rPr lang="en-AU" sz="1200" dirty="0">
                <a:latin typeface="+mj-lt"/>
              </a:rPr>
              <a:t>movement skills content in combination with </a:t>
            </a:r>
            <a:r>
              <a:rPr lang="en-AU" sz="1200" dirty="0">
                <a:solidFill>
                  <a:srgbClr val="002664"/>
                </a:solidFill>
                <a:latin typeface="+mj-lt"/>
                <a:hlinkClick r:id="rId6">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88900" eaLnBrk="0" fontAlgn="base" hangingPunct="0">
              <a:spcBef>
                <a:spcPct val="0"/>
              </a:spcBef>
              <a:defRPr/>
            </a:pPr>
            <a:endParaRPr kumimoji="0" lang="en-US" altLang="en-US" sz="1200" b="1" i="0" u="none" strike="noStrike" kern="1200" cap="none" spc="0" normalizeH="0" baseline="0" noProof="0" dirty="0">
              <a:ln>
                <a:noFill/>
              </a:ln>
              <a:solidFill>
                <a:srgbClr val="002060"/>
              </a:solidFill>
              <a:effectLst/>
              <a:uLnTx/>
              <a:uFillTx/>
              <a:latin typeface="Public Sans"/>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Public Sans"/>
                <a:ea typeface="Calibri" panose="020F0502020204030204" pitchFamily="34" charset="0"/>
                <a:cs typeface="Arial" panose="020B0604020202020204" pitchFamily="34" charset="0"/>
              </a:rPr>
              <a:t>Suggested vocabulary: </a:t>
            </a:r>
            <a:r>
              <a:rPr kumimoji="0" lang="en-AU" altLang="en-US" sz="1200" b="0" i="0" u="none" strike="noStrike" kern="1200" cap="none" spc="0" normalizeH="0" baseline="0" noProof="0" dirty="0">
                <a:ln>
                  <a:noFill/>
                </a:ln>
                <a:solidFill>
                  <a:srgbClr val="22272B"/>
                </a:solidFill>
                <a:effectLst/>
                <a:uLnTx/>
                <a:uFillTx/>
                <a:latin typeface="Public Sans"/>
                <a:ea typeface="Calibri" panose="020F0502020204030204" pitchFamily="34" charset="0"/>
                <a:cs typeface="Arial" panose="020B0604020202020204" pitchFamily="34" charset="0"/>
              </a:rPr>
              <a:t>receiver, server, opponent, absorb, catch, control, force</a:t>
            </a:r>
            <a:endParaRPr kumimoji="0" lang="en-US" altLang="en-US" sz="1200" b="1" i="0" u="none" strike="noStrike" kern="1200" cap="none" spc="0" normalizeH="0" baseline="0" noProof="0" dirty="0">
              <a:ln>
                <a:noFill/>
              </a:ln>
              <a:solidFill>
                <a:srgbClr val="002664"/>
              </a:solidFill>
              <a:effectLst/>
              <a:uLnTx/>
              <a:uFillTx/>
              <a:latin typeface="Public Sans"/>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a:ea typeface="Calibri" panose="020F0502020204030204" pitchFamily="34" charset="0"/>
                <a:cs typeface="Arial" panose="020B0604020202020204" pitchFamily="34" charset="0"/>
              </a:rPr>
              <a:t>Equipment per group: </a:t>
            </a:r>
            <a:r>
              <a:rPr lang="en-US" altLang="en-US" sz="1200" dirty="0">
                <a:solidFill>
                  <a:srgbClr val="22272B"/>
                </a:solidFill>
                <a:latin typeface="Public Sans"/>
                <a:ea typeface="Calibri" panose="020F0502020204030204" pitchFamily="34" charset="0"/>
                <a:cs typeface="Arial" panose="020B0604020202020204" pitchFamily="34" charset="0"/>
              </a:rPr>
              <a:t>one</a:t>
            </a:r>
            <a:r>
              <a:rPr kumimoji="0" lang="en-US" altLang="en-US" sz="1200" b="0" i="0" u="none" strike="noStrike" kern="1200" cap="none" spc="0" normalizeH="0" baseline="0" noProof="0" dirty="0">
                <a:ln>
                  <a:noFill/>
                </a:ln>
                <a:solidFill>
                  <a:srgbClr val="22272B"/>
                </a:solidFill>
                <a:effectLst/>
                <a:uLnTx/>
                <a:uFillTx/>
                <a:latin typeface="Public Sans"/>
                <a:ea typeface="Calibri" panose="020F0502020204030204" pitchFamily="34" charset="0"/>
                <a:cs typeface="Arial" panose="020B0604020202020204" pitchFamily="34" charset="0"/>
              </a:rPr>
              <a:t> small, bouncy ball (e.g. tennis ball), cones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22272B"/>
              </a:solidFill>
              <a:effectLst/>
              <a:uLnTx/>
              <a:uFillTx/>
              <a:latin typeface="Public Sans"/>
              <a:ea typeface="Calibri" panose="020F0502020204030204" pitchFamily="34" charset="0"/>
              <a:cs typeface="Arial" panose="020B0604020202020204" pitchFamily="34" charset="0"/>
            </a:endParaRPr>
          </a:p>
        </p:txBody>
      </p:sp>
      <p:sp>
        <p:nvSpPr>
          <p:cNvPr id="21" name="Rectangle 20" descr="The asphalt surface icon indicates that the activity that can be played on a hard surface.&#10;">
            <a:extLst>
              <a:ext uri="{FF2B5EF4-FFF2-40B4-BE49-F238E27FC236}">
                <a16:creationId xmlns:a16="http://schemas.microsoft.com/office/drawing/2014/main" id="{9889C57A-2F15-0BD1-0D47-E3746756535B}"/>
              </a:ext>
            </a:extLst>
          </p:cNvPr>
          <p:cNvSpPr/>
          <p:nvPr/>
        </p:nvSpPr>
        <p:spPr>
          <a:xfrm>
            <a:off x="3838662" y="1454283"/>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pic>
        <p:nvPicPr>
          <p:cNvPr id="4" name="Picture 3" descr="A person, wearing a hat, holding a ball close to their chest with one leg slightly behind torso in a balanced position. Lines and dots connect to show the position of parts of the body.">
            <a:extLst>
              <a:ext uri="{FF2B5EF4-FFF2-40B4-BE49-F238E27FC236}">
                <a16:creationId xmlns:a16="http://schemas.microsoft.com/office/drawing/2014/main" id="{2D5B64C9-0AB8-1DEC-3DE8-8C90DA51E7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2438" y="1337069"/>
            <a:ext cx="2753402" cy="3052464"/>
          </a:xfrm>
          <a:prstGeom prst="rect">
            <a:avLst/>
          </a:prstGeom>
        </p:spPr>
      </p:pic>
      <p:sp>
        <p:nvSpPr>
          <p:cNvPr id="7" name="TextBox 6">
            <a:extLst>
              <a:ext uri="{FF2B5EF4-FFF2-40B4-BE49-F238E27FC236}">
                <a16:creationId xmlns:a16="http://schemas.microsoft.com/office/drawing/2014/main" id="{C1AD7F9B-9CB9-8D45-F95C-DEAE00FB8463}"/>
              </a:ext>
            </a:extLst>
          </p:cNvPr>
          <p:cNvSpPr txBox="1"/>
          <p:nvPr/>
        </p:nvSpPr>
        <p:spPr>
          <a:xfrm>
            <a:off x="496430" y="1743076"/>
            <a:ext cx="7172591"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1" i="0" u="none" strike="noStrike" kern="1200" cap="none" spc="0" normalizeH="0" baseline="0" noProof="0" dirty="0">
                <a:ln>
                  <a:noFill/>
                </a:ln>
                <a:solidFill>
                  <a:schemeClr val="accent1"/>
                </a:solidFill>
                <a:effectLst/>
                <a:uLnTx/>
                <a:uFillTx/>
                <a:latin typeface="Public Sans"/>
                <a:ea typeface="Calibri" panose="020F0502020204030204" pitchFamily="34" charset="0"/>
                <a:cs typeface="Arial" panose="020B0604020202020204" pitchFamily="34" charset="0"/>
              </a:rPr>
              <a:t>Students aim to catch the ball from the opposing team and return it back.</a:t>
            </a:r>
            <a:endParaRPr kumimoji="0" lang="en-US" altLang="en-US" sz="1200" b="1" i="0" u="none" strike="noStrike" kern="1200" cap="none" spc="0" normalizeH="0" baseline="0" noProof="0" dirty="0">
              <a:ln>
                <a:noFill/>
              </a:ln>
              <a:solidFill>
                <a:schemeClr val="accent1"/>
              </a:solidFill>
              <a:effectLst/>
              <a:uLnTx/>
              <a:uFillTx/>
              <a:latin typeface="Public Sans"/>
              <a:ea typeface="+mn-ea"/>
              <a:cs typeface="+mn-cs"/>
            </a:endParaRPr>
          </a:p>
        </p:txBody>
      </p:sp>
    </p:spTree>
    <p:extLst>
      <p:ext uri="{BB962C8B-B14F-4D97-AF65-F5344CB8AC3E}">
        <p14:creationId xmlns:p14="http://schemas.microsoft.com/office/powerpoint/2010/main" val="31030224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6AEEE7C9-FD33-98B9-C101-74B0CFFF903B}"/>
            </a:ext>
          </a:extLst>
        </p:cNvPr>
        <p:cNvGrpSpPr/>
        <p:nvPr/>
      </p:nvGrpSpPr>
      <p:grpSpPr>
        <a:xfrm>
          <a:off x="0" y="0"/>
          <a:ext cx="0" cy="0"/>
          <a:chOff x="0" y="0"/>
          <a:chExt cx="0" cy="0"/>
        </a:xfrm>
      </p:grpSpPr>
      <p:grpSp>
        <p:nvGrpSpPr>
          <p:cNvPr id="9" name="Group 8" descr="An icon indicating a teacher slide.">
            <a:extLst>
              <a:ext uri="{FF2B5EF4-FFF2-40B4-BE49-F238E27FC236}">
                <a16:creationId xmlns:a16="http://schemas.microsoft.com/office/drawing/2014/main" id="{D875A141-AFC3-5C0B-CF02-BBE7C0CF9092}"/>
              </a:ext>
            </a:extLst>
          </p:cNvPr>
          <p:cNvGrpSpPr/>
          <p:nvPr/>
        </p:nvGrpSpPr>
        <p:grpSpPr>
          <a:xfrm>
            <a:off x="11061563" y="119005"/>
            <a:ext cx="960203" cy="933093"/>
            <a:chOff x="11061563" y="109480"/>
            <a:chExt cx="960203" cy="933093"/>
          </a:xfrm>
        </p:grpSpPr>
        <p:pic>
          <p:nvPicPr>
            <p:cNvPr id="18" name="Picture 17">
              <a:extLst>
                <a:ext uri="{FF2B5EF4-FFF2-40B4-BE49-F238E27FC236}">
                  <a16:creationId xmlns:a16="http://schemas.microsoft.com/office/drawing/2014/main" id="{7F8ACE45-8396-6A51-7A28-9FFFC07B80FE}"/>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9" name="Picture 18" descr="A red circle with a person pointing at a board. This indicates the slide is for teachers">
              <a:extLst>
                <a:ext uri="{FF2B5EF4-FFF2-40B4-BE49-F238E27FC236}">
                  <a16:creationId xmlns:a16="http://schemas.microsoft.com/office/drawing/2014/main" id="{AE36E62A-D9DC-16BB-DCA0-041905598F24}"/>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4" name="TextBox 3">
            <a:extLst>
              <a:ext uri="{FF2B5EF4-FFF2-40B4-BE49-F238E27FC236}">
                <a16:creationId xmlns:a16="http://schemas.microsoft.com/office/drawing/2014/main" id="{026C58C6-DE84-CFCA-FF30-3CD36D8A98B3}"/>
              </a:ext>
            </a:extLst>
          </p:cNvPr>
          <p:cNvSpPr txBox="1"/>
          <p:nvPr/>
        </p:nvSpPr>
        <p:spPr>
          <a:xfrm>
            <a:off x="571255" y="387582"/>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2 – Term 1</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90ED669-AC92-7D9C-D3FE-67D51E45E8C6}"/>
              </a:ext>
            </a:extLst>
          </p:cNvPr>
          <p:cNvSpPr/>
          <p:nvPr/>
        </p:nvSpPr>
        <p:spPr>
          <a:xfrm>
            <a:off x="3962649" y="1367696"/>
            <a:ext cx="353411" cy="266433"/>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5" name="TextBox 14">
            <a:extLst>
              <a:ext uri="{FF2B5EF4-FFF2-40B4-BE49-F238E27FC236}">
                <a16:creationId xmlns:a16="http://schemas.microsoft.com/office/drawing/2014/main" id="{E95E5E59-1F5D-AAF0-C3C5-2C5AF12EA878}"/>
              </a:ext>
            </a:extLst>
          </p:cNvPr>
          <p:cNvSpPr txBox="1"/>
          <p:nvPr/>
        </p:nvSpPr>
        <p:spPr>
          <a:xfrm>
            <a:off x="5705185" y="5535974"/>
            <a:ext cx="4511675" cy="285335"/>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1200"/>
              </a:spcAft>
              <a:buClrTx/>
              <a:buSzTx/>
              <a:buFontTx/>
              <a:buNone/>
              <a:tabLst/>
              <a:defRPr/>
            </a:pPr>
            <a:r>
              <a:rPr kumimoji="0" lang="en-US" sz="1200" b="0" i="0" u="none" strike="noStrike" kern="1200" cap="none" spc="-10" normalizeH="0" baseline="0" noProof="0" dirty="0">
                <a:ln>
                  <a:noFill/>
                </a:ln>
                <a:solidFill>
                  <a:srgbClr val="002664"/>
                </a:solidFill>
                <a:effectLst/>
                <a:uLnTx/>
                <a:uFillTx/>
                <a:latin typeface="Public Sans Light"/>
                <a:ea typeface="+mn-ea"/>
                <a:cs typeface="+mn-cs"/>
              </a:rPr>
              <a:t>Figure 5: Physical activity or game set up and student positioning </a:t>
            </a:r>
          </a:p>
        </p:txBody>
      </p:sp>
      <p:sp>
        <p:nvSpPr>
          <p:cNvPr id="17" name="Rectangle 16">
            <a:extLst>
              <a:ext uri="{FF2B5EF4-FFF2-40B4-BE49-F238E27FC236}">
                <a16:creationId xmlns:a16="http://schemas.microsoft.com/office/drawing/2014/main" id="{21359E33-9602-043A-2237-4BC32022612E}"/>
              </a:ext>
            </a:extLst>
          </p:cNvPr>
          <p:cNvSpPr>
            <a:spLocks noChangeArrowheads="1"/>
          </p:cNvSpPr>
          <p:nvPr/>
        </p:nvSpPr>
        <p:spPr bwMode="auto">
          <a:xfrm>
            <a:off x="550488" y="1732974"/>
            <a:ext cx="8404904"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en-AU" altLang="en-US" sz="1200" dirty="0">
                <a:solidFill>
                  <a:schemeClr val="accent1"/>
                </a:solidFill>
                <a:latin typeface="Public Sans"/>
                <a:ea typeface="Calibri" panose="020F0502020204030204" pitchFamily="34" charset="0"/>
                <a:cs typeface="Arial" panose="020B0604020202020204" pitchFamily="34" charset="0"/>
              </a:rPr>
              <a:t>Students attempt to catch the ball from the opposing team and return it back to score points.</a:t>
            </a:r>
            <a:endParaRPr lang="en-US" altLang="en-US" sz="1200" dirty="0">
              <a:solidFill>
                <a:schemeClr val="accent1"/>
              </a:solidFill>
              <a:latin typeface="Public Sans"/>
            </a:endParaRPr>
          </a:p>
        </p:txBody>
      </p:sp>
      <p:sp>
        <p:nvSpPr>
          <p:cNvPr id="5" name="TextBox 4">
            <a:extLst>
              <a:ext uri="{FF2B5EF4-FFF2-40B4-BE49-F238E27FC236}">
                <a16:creationId xmlns:a16="http://schemas.microsoft.com/office/drawing/2014/main" id="{FB98E8A5-B755-AD0C-D509-8841B8671B23}"/>
              </a:ext>
            </a:extLst>
          </p:cNvPr>
          <p:cNvSpPr txBox="1"/>
          <p:nvPr/>
        </p:nvSpPr>
        <p:spPr>
          <a:xfrm>
            <a:off x="616293" y="1316246"/>
            <a:ext cx="3407241"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Figure 5:</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Two-square bounce</a:t>
            </a:r>
          </a:p>
        </p:txBody>
      </p:sp>
      <p:sp>
        <p:nvSpPr>
          <p:cNvPr id="7" name="Rectangle: Rounded Corners 6">
            <a:extLst>
              <a:ext uri="{FF2B5EF4-FFF2-40B4-BE49-F238E27FC236}">
                <a16:creationId xmlns:a16="http://schemas.microsoft.com/office/drawing/2014/main" id="{FA880EC2-44FF-3EB9-09EE-C9C472D0AE18}"/>
              </a:ext>
            </a:extLst>
          </p:cNvPr>
          <p:cNvSpPr/>
          <p:nvPr/>
        </p:nvSpPr>
        <p:spPr>
          <a:xfrm>
            <a:off x="571255" y="718203"/>
            <a:ext cx="10496076" cy="530595"/>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marR="0" lvl="0" algn="l" defTabSz="914377"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664"/>
                </a:solidFill>
                <a:effectLst/>
                <a:uLnTx/>
                <a:uFillTx/>
                <a:latin typeface="Public Sans Light"/>
                <a:ea typeface="+mn-ea"/>
                <a:cs typeface="+mn-cs"/>
              </a:rPr>
              <a:t>Move and adjust the body to catch balls and objects of various shapes and sizes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2664"/>
                </a:solidFill>
                <a:effectLst/>
                <a:uLnTx/>
                <a:uFillTx/>
                <a:latin typeface="Public Sans Light"/>
                <a:ea typeface="+mn-ea"/>
                <a:cs typeface="+mn-cs"/>
              </a:rPr>
              <a:t> </a:t>
            </a:r>
          </a:p>
        </p:txBody>
      </p:sp>
      <p:grpSp>
        <p:nvGrpSpPr>
          <p:cNvPr id="16" name="Group 15" descr="A key with four symbols: a red circle with a right-pointing arrow for object and direction, a dark blue circle with a green diagonal stripe for Team X, a solid dark blue circle for Team Y, and a dashed line for boundary markers.">
            <a:extLst>
              <a:ext uri="{FF2B5EF4-FFF2-40B4-BE49-F238E27FC236}">
                <a16:creationId xmlns:a16="http://schemas.microsoft.com/office/drawing/2014/main" id="{2322DF52-99C4-FA19-C1D2-A12C96C6DC4D}"/>
              </a:ext>
            </a:extLst>
          </p:cNvPr>
          <p:cNvGrpSpPr/>
          <p:nvPr/>
        </p:nvGrpSpPr>
        <p:grpSpPr>
          <a:xfrm>
            <a:off x="655233" y="2724600"/>
            <a:ext cx="3487315" cy="2693500"/>
            <a:chOff x="655233" y="2724600"/>
            <a:chExt cx="3487315" cy="2693500"/>
          </a:xfrm>
        </p:grpSpPr>
        <p:grpSp>
          <p:nvGrpSpPr>
            <p:cNvPr id="12" name="Group 11">
              <a:extLst>
                <a:ext uri="{FF2B5EF4-FFF2-40B4-BE49-F238E27FC236}">
                  <a16:creationId xmlns:a16="http://schemas.microsoft.com/office/drawing/2014/main" id="{588B3445-26B0-26B8-1E78-70FA7BC34AC4}"/>
                </a:ext>
              </a:extLst>
            </p:cNvPr>
            <p:cNvGrpSpPr/>
            <p:nvPr/>
          </p:nvGrpSpPr>
          <p:grpSpPr>
            <a:xfrm>
              <a:off x="655233" y="2724600"/>
              <a:ext cx="3487315" cy="2693500"/>
              <a:chOff x="655233" y="2724601"/>
              <a:chExt cx="3487315" cy="2629000"/>
            </a:xfrm>
          </p:grpSpPr>
          <p:grpSp>
            <p:nvGrpSpPr>
              <p:cNvPr id="13" name="Group 12">
                <a:extLst>
                  <a:ext uri="{FF2B5EF4-FFF2-40B4-BE49-F238E27FC236}">
                    <a16:creationId xmlns:a16="http://schemas.microsoft.com/office/drawing/2014/main" id="{1785EFE9-16E0-0A56-0A22-F99507D998C4}"/>
                  </a:ext>
                </a:extLst>
              </p:cNvPr>
              <p:cNvGrpSpPr/>
              <p:nvPr/>
            </p:nvGrpSpPr>
            <p:grpSpPr>
              <a:xfrm>
                <a:off x="655233" y="2724601"/>
                <a:ext cx="3487315" cy="2629000"/>
                <a:chOff x="1921958" y="2110291"/>
                <a:chExt cx="3081403" cy="2629000"/>
              </a:xfrm>
            </p:grpSpPr>
            <p:sp>
              <p:nvSpPr>
                <p:cNvPr id="23" name="Rectangle 22">
                  <a:extLst>
                    <a:ext uri="{FF2B5EF4-FFF2-40B4-BE49-F238E27FC236}">
                      <a16:creationId xmlns:a16="http://schemas.microsoft.com/office/drawing/2014/main" id="{166F10BD-5F76-8AE5-0834-F5541F40EBC1}"/>
                    </a:ext>
                  </a:extLst>
                </p:cNvPr>
                <p:cNvSpPr/>
                <p:nvPr/>
              </p:nvSpPr>
              <p:spPr>
                <a:xfrm>
                  <a:off x="1921958" y="2110291"/>
                  <a:ext cx="3081403" cy="2629000"/>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Object and direction</a:t>
                  </a:r>
                </a:p>
                <a:p>
                  <a:pPr marL="72000" algn="ctr"/>
                  <a:endParaRPr lang="en-AU" b="1" dirty="0">
                    <a:solidFill>
                      <a:schemeClr val="bg1"/>
                    </a:solidFill>
                  </a:endParaRPr>
                </a:p>
                <a:p>
                  <a:pPr marL="72000"/>
                  <a:r>
                    <a:rPr lang="en-AU" b="1" dirty="0">
                      <a:solidFill>
                        <a:srgbClr val="002664"/>
                      </a:solidFill>
                    </a:rPr>
                    <a:t>Team X</a:t>
                  </a:r>
                </a:p>
                <a:p>
                  <a:pPr marL="72000"/>
                  <a:endParaRPr lang="en-AU" b="1" dirty="0">
                    <a:solidFill>
                      <a:srgbClr val="002664"/>
                    </a:solidFill>
                  </a:endParaRPr>
                </a:p>
                <a:p>
                  <a:pPr marL="72000"/>
                  <a:r>
                    <a:rPr lang="en-AU" b="1" dirty="0">
                      <a:solidFill>
                        <a:srgbClr val="002664"/>
                      </a:solidFill>
                    </a:rPr>
                    <a:t>Team Y</a:t>
                  </a:r>
                </a:p>
                <a:p>
                  <a:pPr marL="72000"/>
                  <a:endParaRPr lang="en-AU" b="1" dirty="0">
                    <a:solidFill>
                      <a:srgbClr val="002664"/>
                    </a:solidFill>
                  </a:endParaRPr>
                </a:p>
                <a:p>
                  <a:pPr marL="72000"/>
                  <a:r>
                    <a:rPr lang="en-AU" b="1" dirty="0">
                      <a:solidFill>
                        <a:srgbClr val="002664"/>
                      </a:solidFill>
                    </a:rPr>
                    <a:t>Boundary markers  - - - - - -</a:t>
                  </a:r>
                </a:p>
                <a:p>
                  <a:pPr marL="72000"/>
                  <a:endParaRPr lang="en-AU" b="1" dirty="0">
                    <a:solidFill>
                      <a:srgbClr val="002664"/>
                    </a:solidFill>
                  </a:endParaRPr>
                </a:p>
                <a:p>
                  <a:pPr marL="72000"/>
                  <a:endParaRPr lang="en-AU" b="1" dirty="0">
                    <a:solidFill>
                      <a:srgbClr val="002664"/>
                    </a:solidFill>
                  </a:endParaRPr>
                </a:p>
              </p:txBody>
            </p:sp>
            <p:cxnSp>
              <p:nvCxnSpPr>
                <p:cNvPr id="24" name="Straight Arrow Connector 23">
                  <a:extLst>
                    <a:ext uri="{FF2B5EF4-FFF2-40B4-BE49-F238E27FC236}">
                      <a16:creationId xmlns:a16="http://schemas.microsoft.com/office/drawing/2014/main" id="{B421552B-F530-EE4A-ADAB-80754CBA2669}"/>
                    </a:ext>
                  </a:extLst>
                </p:cNvPr>
                <p:cNvCxnSpPr>
                  <a:cxnSpLocks/>
                </p:cNvCxnSpPr>
                <p:nvPr/>
              </p:nvCxnSpPr>
              <p:spPr>
                <a:xfrm flipV="1">
                  <a:off x="4330321" y="2779521"/>
                  <a:ext cx="389558" cy="136"/>
                </a:xfrm>
                <a:prstGeom prst="straightConnector1">
                  <a:avLst/>
                </a:prstGeom>
                <a:solidFill>
                  <a:srgbClr val="FF0000"/>
                </a:solidFill>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2666BA6E-8EDD-2CBF-E538-27B9032C4869}"/>
                    </a:ext>
                  </a:extLst>
                </p:cNvPr>
                <p:cNvSpPr/>
                <p:nvPr/>
              </p:nvSpPr>
              <p:spPr>
                <a:xfrm>
                  <a:off x="2835037" y="3696716"/>
                  <a:ext cx="251818"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21" name="Oval 20">
                <a:extLst>
                  <a:ext uri="{FF2B5EF4-FFF2-40B4-BE49-F238E27FC236}">
                    <a16:creationId xmlns:a16="http://schemas.microsoft.com/office/drawing/2014/main" id="{774484D5-A0F5-86DE-4353-42C85AB6672E}"/>
                  </a:ext>
                </a:extLst>
              </p:cNvPr>
              <p:cNvSpPr/>
              <p:nvPr/>
            </p:nvSpPr>
            <p:spPr>
              <a:xfrm>
                <a:off x="3246302" y="3265880"/>
                <a:ext cx="223729" cy="2627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grpSp>
        <p:grpSp>
          <p:nvGrpSpPr>
            <p:cNvPr id="14" name="Group 13">
              <a:extLst>
                <a:ext uri="{FF2B5EF4-FFF2-40B4-BE49-F238E27FC236}">
                  <a16:creationId xmlns:a16="http://schemas.microsoft.com/office/drawing/2014/main" id="{4C296382-065C-57E2-7CAF-82DD3A187FF2}"/>
                </a:ext>
              </a:extLst>
            </p:cNvPr>
            <p:cNvGrpSpPr/>
            <p:nvPr/>
          </p:nvGrpSpPr>
          <p:grpSpPr>
            <a:xfrm>
              <a:off x="1692728" y="3777267"/>
              <a:ext cx="284990" cy="275288"/>
              <a:chOff x="1692728" y="3777267"/>
              <a:chExt cx="284990" cy="275288"/>
            </a:xfrm>
          </p:grpSpPr>
          <p:sp>
            <p:nvSpPr>
              <p:cNvPr id="2" name="Oval 1">
                <a:extLst>
                  <a:ext uri="{FF2B5EF4-FFF2-40B4-BE49-F238E27FC236}">
                    <a16:creationId xmlns:a16="http://schemas.microsoft.com/office/drawing/2014/main" id="{878673DB-7334-E14D-2697-AFDFDF22995A}"/>
                  </a:ext>
                </a:extLst>
              </p:cNvPr>
              <p:cNvSpPr/>
              <p:nvPr/>
            </p:nvSpPr>
            <p:spPr>
              <a:xfrm>
                <a:off x="1692728" y="3777267"/>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3" name="Straight Connector 2">
                <a:extLst>
                  <a:ext uri="{FF2B5EF4-FFF2-40B4-BE49-F238E27FC236}">
                    <a16:creationId xmlns:a16="http://schemas.microsoft.com/office/drawing/2014/main" id="{D2009288-2E62-4CF9-1E41-A5C3EFA28AF2}"/>
                  </a:ext>
                </a:extLst>
              </p:cNvPr>
              <p:cNvCxnSpPr>
                <a:cxnSpLocks/>
                <a:stCxn id="2" idx="1"/>
              </p:cNvCxnSpPr>
              <p:nvPr/>
            </p:nvCxnSpPr>
            <p:spPr>
              <a:xfrm>
                <a:off x="1734464" y="3817582"/>
                <a:ext cx="200432" cy="19035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1" name="Group 10" descr="A diagram with a dashed vertical line dividing the space into two halves. On the left are two dark blue circles with green diagonal stripes, one next to a red circle with an arrow pointing diagonally upward, and on the right are two solid dark blue circles with short arrows showing movement directions.">
            <a:extLst>
              <a:ext uri="{FF2B5EF4-FFF2-40B4-BE49-F238E27FC236}">
                <a16:creationId xmlns:a16="http://schemas.microsoft.com/office/drawing/2014/main" id="{90409288-4659-AAA9-CED4-E9EE77DFC6A9}"/>
              </a:ext>
            </a:extLst>
          </p:cNvPr>
          <p:cNvGrpSpPr/>
          <p:nvPr/>
        </p:nvGrpSpPr>
        <p:grpSpPr>
          <a:xfrm>
            <a:off x="5555974" y="2148400"/>
            <a:ext cx="5336816" cy="3298741"/>
            <a:chOff x="5555974" y="2753641"/>
            <a:chExt cx="5009322" cy="2693500"/>
          </a:xfrm>
        </p:grpSpPr>
        <p:grpSp>
          <p:nvGrpSpPr>
            <p:cNvPr id="51" name="Group 50">
              <a:extLst>
                <a:ext uri="{FF2B5EF4-FFF2-40B4-BE49-F238E27FC236}">
                  <a16:creationId xmlns:a16="http://schemas.microsoft.com/office/drawing/2014/main" id="{663DA019-A180-883D-546B-0B12E1D2886A}"/>
                </a:ext>
              </a:extLst>
            </p:cNvPr>
            <p:cNvGrpSpPr/>
            <p:nvPr/>
          </p:nvGrpSpPr>
          <p:grpSpPr>
            <a:xfrm>
              <a:off x="5555974" y="2753641"/>
              <a:ext cx="5009322" cy="2693500"/>
              <a:chOff x="4346642" y="2804114"/>
              <a:chExt cx="5009322" cy="2693500"/>
            </a:xfrm>
          </p:grpSpPr>
          <p:sp>
            <p:nvSpPr>
              <p:cNvPr id="28" name="Rectangle 27">
                <a:extLst>
                  <a:ext uri="{FF2B5EF4-FFF2-40B4-BE49-F238E27FC236}">
                    <a16:creationId xmlns:a16="http://schemas.microsoft.com/office/drawing/2014/main" id="{1496AA89-C6F0-29C6-2876-A7D4301AE7BB}"/>
                  </a:ext>
                </a:extLst>
              </p:cNvPr>
              <p:cNvSpPr/>
              <p:nvPr/>
            </p:nvSpPr>
            <p:spPr>
              <a:xfrm rot="5400000">
                <a:off x="5504553" y="1646203"/>
                <a:ext cx="2693500" cy="5009322"/>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72000"/>
                <a:endParaRPr lang="en-AU" b="1" dirty="0">
                  <a:solidFill>
                    <a:srgbClr val="002664"/>
                  </a:solidFill>
                </a:endParaRPr>
              </a:p>
              <a:p>
                <a:pPr marL="72000"/>
                <a:endParaRPr lang="en-AU" b="1" dirty="0">
                  <a:solidFill>
                    <a:srgbClr val="002664"/>
                  </a:solidFill>
                </a:endParaRPr>
              </a:p>
              <a:p>
                <a:pPr marL="72000"/>
                <a:endParaRPr lang="en-AU" b="1" dirty="0">
                  <a:solidFill>
                    <a:srgbClr val="002664"/>
                  </a:solidFill>
                </a:endParaRPr>
              </a:p>
              <a:p>
                <a:pPr marL="72000"/>
                <a:endParaRPr lang="en-AU" b="1" dirty="0">
                  <a:solidFill>
                    <a:srgbClr val="002664"/>
                  </a:solidFill>
                </a:endParaRPr>
              </a:p>
              <a:p>
                <a:pPr marL="72000"/>
                <a:endParaRPr lang="en-AU" b="1" dirty="0">
                  <a:solidFill>
                    <a:srgbClr val="002664"/>
                  </a:solidFill>
                </a:endParaRPr>
              </a:p>
              <a:p>
                <a:pPr marL="72000"/>
                <a:endParaRPr lang="en-AU" b="1" dirty="0">
                  <a:solidFill>
                    <a:srgbClr val="002664"/>
                  </a:solidFill>
                </a:endParaRPr>
              </a:p>
              <a:p>
                <a:pPr marL="72000"/>
                <a:endParaRPr lang="en-AU" b="1" dirty="0">
                  <a:solidFill>
                    <a:srgbClr val="002664"/>
                  </a:solidFill>
                </a:endParaRPr>
              </a:p>
              <a:p>
                <a:pPr marL="72000"/>
                <a:endParaRPr lang="en-AU" b="1" dirty="0">
                  <a:solidFill>
                    <a:srgbClr val="002664"/>
                  </a:solidFill>
                </a:endParaRPr>
              </a:p>
              <a:p>
                <a:pPr marL="72000"/>
                <a:endParaRPr lang="en-AU" b="1" dirty="0">
                  <a:solidFill>
                    <a:srgbClr val="002664"/>
                  </a:solidFill>
                </a:endParaRPr>
              </a:p>
              <a:p>
                <a:pPr marL="72000"/>
                <a:r>
                  <a:rPr lang="en-AU" b="1" dirty="0">
                    <a:solidFill>
                      <a:srgbClr val="002664"/>
                    </a:solidFill>
                  </a:rPr>
                  <a:t>- - - - - - - - - - - - - - - - - - - - -  - - - - - </a:t>
                </a:r>
              </a:p>
            </p:txBody>
          </p:sp>
          <p:sp>
            <p:nvSpPr>
              <p:cNvPr id="29" name="Oval 28">
                <a:extLst>
                  <a:ext uri="{FF2B5EF4-FFF2-40B4-BE49-F238E27FC236}">
                    <a16:creationId xmlns:a16="http://schemas.microsoft.com/office/drawing/2014/main" id="{3EBB3113-47E5-4B41-F931-AEC2575B32DF}"/>
                  </a:ext>
                </a:extLst>
              </p:cNvPr>
              <p:cNvSpPr/>
              <p:nvPr/>
            </p:nvSpPr>
            <p:spPr>
              <a:xfrm>
                <a:off x="4977434" y="3265880"/>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0" name="Oval 29">
                <a:extLst>
                  <a:ext uri="{FF2B5EF4-FFF2-40B4-BE49-F238E27FC236}">
                    <a16:creationId xmlns:a16="http://schemas.microsoft.com/office/drawing/2014/main" id="{B9C8F603-8231-0913-40A9-06C6EEEC9033}"/>
                  </a:ext>
                </a:extLst>
              </p:cNvPr>
              <p:cNvSpPr/>
              <p:nvPr/>
            </p:nvSpPr>
            <p:spPr>
              <a:xfrm>
                <a:off x="8235989" y="3178282"/>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1" name="Oval 30">
                <a:extLst>
                  <a:ext uri="{FF2B5EF4-FFF2-40B4-BE49-F238E27FC236}">
                    <a16:creationId xmlns:a16="http://schemas.microsoft.com/office/drawing/2014/main" id="{32F86E73-B882-1666-7E85-4E4157F6991B}"/>
                  </a:ext>
                </a:extLst>
              </p:cNvPr>
              <p:cNvSpPr/>
              <p:nvPr/>
            </p:nvSpPr>
            <p:spPr>
              <a:xfrm>
                <a:off x="5534303" y="4255599"/>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2" name="Oval 31">
                <a:extLst>
                  <a:ext uri="{FF2B5EF4-FFF2-40B4-BE49-F238E27FC236}">
                    <a16:creationId xmlns:a16="http://schemas.microsoft.com/office/drawing/2014/main" id="{6C0A0261-4457-2334-1077-564D42569481}"/>
                  </a:ext>
                </a:extLst>
              </p:cNvPr>
              <p:cNvSpPr/>
              <p:nvPr/>
            </p:nvSpPr>
            <p:spPr>
              <a:xfrm>
                <a:off x="7715803" y="3984825"/>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33" name="Straight Arrow Connector 32">
                <a:extLst>
                  <a:ext uri="{FF2B5EF4-FFF2-40B4-BE49-F238E27FC236}">
                    <a16:creationId xmlns:a16="http://schemas.microsoft.com/office/drawing/2014/main" id="{C7871907-69D3-E3D2-9895-3705645A0E0E}"/>
                  </a:ext>
                </a:extLst>
              </p:cNvPr>
              <p:cNvCxnSpPr>
                <a:cxnSpLocks/>
              </p:cNvCxnSpPr>
              <p:nvPr/>
            </p:nvCxnSpPr>
            <p:spPr>
              <a:xfrm flipV="1">
                <a:off x="7181231" y="3424082"/>
                <a:ext cx="203543" cy="329694"/>
              </a:xfrm>
              <a:prstGeom prst="straightConnector1">
                <a:avLst/>
              </a:prstGeom>
              <a:solidFill>
                <a:srgbClr val="FF0000"/>
              </a:solidFill>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9F69AF26-07A3-7C45-B8E2-8691CF7B76E5}"/>
                  </a:ext>
                </a:extLst>
              </p:cNvPr>
              <p:cNvSpPr/>
              <p:nvPr/>
            </p:nvSpPr>
            <p:spPr>
              <a:xfrm>
                <a:off x="5804944" y="4244466"/>
                <a:ext cx="134547" cy="1559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cxnSp>
            <p:nvCxnSpPr>
              <p:cNvPr id="37" name="Straight Connector 36">
                <a:extLst>
                  <a:ext uri="{FF2B5EF4-FFF2-40B4-BE49-F238E27FC236}">
                    <a16:creationId xmlns:a16="http://schemas.microsoft.com/office/drawing/2014/main" id="{34F866DE-585A-F497-CBBD-BB191CE6E946}"/>
                  </a:ext>
                </a:extLst>
              </p:cNvPr>
              <p:cNvCxnSpPr>
                <a:cxnSpLocks/>
              </p:cNvCxnSpPr>
              <p:nvPr/>
            </p:nvCxnSpPr>
            <p:spPr>
              <a:xfrm flipV="1">
                <a:off x="5882195" y="3763715"/>
                <a:ext cx="1300861" cy="551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ADCDBB41-AECF-6D88-CF7B-C7937C3C2DC9}"/>
                  </a:ext>
                </a:extLst>
              </p:cNvPr>
              <p:cNvSpPr/>
              <p:nvPr/>
            </p:nvSpPr>
            <p:spPr>
              <a:xfrm>
                <a:off x="7111390" y="3669150"/>
                <a:ext cx="134547" cy="1559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cxnSp>
            <p:nvCxnSpPr>
              <p:cNvPr id="44" name="Straight Arrow Connector 43">
                <a:extLst>
                  <a:ext uri="{FF2B5EF4-FFF2-40B4-BE49-F238E27FC236}">
                    <a16:creationId xmlns:a16="http://schemas.microsoft.com/office/drawing/2014/main" id="{B6A05260-B21C-9C82-F8AD-EF09E2C5CEFF}"/>
                  </a:ext>
                </a:extLst>
              </p:cNvPr>
              <p:cNvCxnSpPr>
                <a:cxnSpLocks/>
              </p:cNvCxnSpPr>
              <p:nvPr/>
            </p:nvCxnSpPr>
            <p:spPr>
              <a:xfrm flipH="1" flipV="1">
                <a:off x="7591042" y="3703716"/>
                <a:ext cx="196314" cy="321424"/>
              </a:xfrm>
              <a:prstGeom prst="straightConnector1">
                <a:avLst/>
              </a:prstGeom>
              <a:solidFill>
                <a:srgbClr val="FF0000"/>
              </a:solidFill>
              <a:ln w="28575">
                <a:solidFill>
                  <a:srgbClr val="00266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6CC6654-DF49-BE71-3488-60BC80A45E93}"/>
                  </a:ext>
                </a:extLst>
              </p:cNvPr>
              <p:cNvCxnSpPr>
                <a:cxnSpLocks/>
              </p:cNvCxnSpPr>
              <p:nvPr/>
            </p:nvCxnSpPr>
            <p:spPr>
              <a:xfrm flipH="1">
                <a:off x="7998065" y="3295648"/>
                <a:ext cx="308089" cy="98183"/>
              </a:xfrm>
              <a:prstGeom prst="straightConnector1">
                <a:avLst/>
              </a:prstGeom>
              <a:solidFill>
                <a:srgbClr val="FF0000"/>
              </a:solidFill>
              <a:ln w="28575">
                <a:solidFill>
                  <a:srgbClr val="00266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CC426069-4BFC-E65C-AAE6-9C024271559E}"/>
                </a:ext>
              </a:extLst>
            </p:cNvPr>
            <p:cNvCxnSpPr>
              <a:cxnSpLocks/>
              <a:stCxn id="29" idx="1"/>
              <a:endCxn id="29" idx="5"/>
            </p:cNvCxnSpPr>
            <p:nvPr/>
          </p:nvCxnSpPr>
          <p:spPr>
            <a:xfrm>
              <a:off x="6228501" y="3255722"/>
              <a:ext cx="201519" cy="19465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9D08E27-0754-EE18-22D0-3F0D6D57DF25}"/>
                </a:ext>
              </a:extLst>
            </p:cNvPr>
            <p:cNvCxnSpPr>
              <a:cxnSpLocks/>
              <a:stCxn id="31" idx="1"/>
              <a:endCxn id="31" idx="5"/>
            </p:cNvCxnSpPr>
            <p:nvPr/>
          </p:nvCxnSpPr>
          <p:spPr>
            <a:xfrm>
              <a:off x="6785371" y="4245441"/>
              <a:ext cx="201519" cy="19465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266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167CE6B7-C3D4-56D6-8EEE-356C559A7D41}"/>
              </a:ext>
            </a:extLst>
          </p:cNvPr>
          <p:cNvSpPr/>
          <p:nvPr/>
        </p:nvSpPr>
        <p:spPr>
          <a:xfrm>
            <a:off x="429215" y="6400800"/>
            <a:ext cx="2552110" cy="284946"/>
          </a:xfrm>
          <a:prstGeom prst="roundRect">
            <a:avLst/>
          </a:prstGeom>
          <a:solidFill>
            <a:srgbClr val="E8F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21" name="Rectangle 20">
            <a:extLst>
              <a:ext uri="{FF2B5EF4-FFF2-40B4-BE49-F238E27FC236}">
                <a16:creationId xmlns:a16="http://schemas.microsoft.com/office/drawing/2014/main" id="{DE40FFB7-19F6-8DAA-DA1B-8793AE563172}"/>
              </a:ext>
            </a:extLst>
          </p:cNvPr>
          <p:cNvSpPr/>
          <p:nvPr/>
        </p:nvSpPr>
        <p:spPr>
          <a:xfrm>
            <a:off x="11049000" y="297104"/>
            <a:ext cx="981075" cy="1002317"/>
          </a:xfrm>
          <a:prstGeom prst="rect">
            <a:avLst/>
          </a:prstGeom>
          <a:solidFill>
            <a:srgbClr val="E8F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2" name="Title 1">
            <a:extLst>
              <a:ext uri="{FF2B5EF4-FFF2-40B4-BE49-F238E27FC236}">
                <a16:creationId xmlns:a16="http://schemas.microsoft.com/office/drawing/2014/main" id="{15368B0F-C651-A8DE-70BC-8BD261E35467}"/>
              </a:ext>
            </a:extLst>
          </p:cNvPr>
          <p:cNvSpPr>
            <a:spLocks noGrp="1"/>
          </p:cNvSpPr>
          <p:nvPr>
            <p:ph type="title"/>
          </p:nvPr>
        </p:nvSpPr>
        <p:spPr>
          <a:xfrm>
            <a:off x="589247" y="295628"/>
            <a:ext cx="11013505" cy="941719"/>
          </a:xfrm>
        </p:spPr>
        <p:txBody>
          <a:bodyPr>
            <a:noAutofit/>
          </a:bodyPr>
          <a:lstStyle/>
          <a:p>
            <a:r>
              <a:rPr lang="en-AU" b="1" dirty="0">
                <a:solidFill>
                  <a:srgbClr val="002060"/>
                </a:solidFill>
                <a:latin typeface="Public Sans Light" pitchFamily="2" charset="0"/>
                <a:ea typeface="Calibri" panose="020F0502020204030204" pitchFamily="34" charset="0"/>
                <a:cs typeface="Arial" panose="020B0604020202020204" pitchFamily="34" charset="0"/>
              </a:rPr>
              <a:t>Sequencing fundamental movement skills content</a:t>
            </a:r>
          </a:p>
        </p:txBody>
      </p:sp>
      <p:sp>
        <p:nvSpPr>
          <p:cNvPr id="5" name="TextBox 4">
            <a:extLst>
              <a:ext uri="{FF2B5EF4-FFF2-40B4-BE49-F238E27FC236}">
                <a16:creationId xmlns:a16="http://schemas.microsoft.com/office/drawing/2014/main" id="{6B4864AD-BFFD-EC49-407B-0F4F2BA25A4C}"/>
              </a:ext>
            </a:extLst>
          </p:cNvPr>
          <p:cNvSpPr txBox="1"/>
          <p:nvPr/>
        </p:nvSpPr>
        <p:spPr>
          <a:xfrm>
            <a:off x="589247" y="1120856"/>
            <a:ext cx="11340007" cy="857615"/>
          </a:xfrm>
          <a:prstGeom prst="rect">
            <a:avLst/>
          </a:prstGeom>
          <a:noFill/>
        </p:spPr>
        <p:txBody>
          <a:bodyPr wrap="square" lIns="0" tIns="0" rIns="0" bIns="0" rtlCol="0">
            <a:noAutofit/>
          </a:bodyPr>
          <a:lstStyle/>
          <a:p>
            <a:r>
              <a:rPr lang="en-AU" sz="1200" dirty="0">
                <a:solidFill>
                  <a:srgbClr val="002664"/>
                </a:solidFill>
              </a:rPr>
              <a:t>The coloured boxes indicate the content addressed in this resource. This aligns to the</a:t>
            </a:r>
            <a:r>
              <a:rPr lang="en-AU" sz="1200" dirty="0">
                <a:solidFill>
                  <a:srgbClr val="002664"/>
                </a:solidFill>
                <a:latin typeface="Public Sans Light" pitchFamily="2" charset="0"/>
                <a:cs typeface="Arial" panose="020B0604020202020204" pitchFamily="34" charset="0"/>
              </a:rPr>
              <a:t> Sample whole-school curriculum plan and the </a:t>
            </a:r>
            <a:r>
              <a:rPr lang="en-AU" sz="1200" i="0" u="none" strike="noStrike" dirty="0">
                <a:solidFill>
                  <a:srgbClr val="002664"/>
                </a:solidFill>
                <a:effectLst/>
              </a:rPr>
              <a:t>Sample scope and sequence: Early Stage 1 to Stage 3</a:t>
            </a:r>
            <a:r>
              <a:rPr lang="en-AU" sz="1200" i="0" u="none" strike="noStrike" dirty="0">
                <a:solidFill>
                  <a:srgbClr val="002664"/>
                </a:solidFill>
                <a:effectLst/>
                <a:latin typeface="Public Sans Light" pitchFamily="2" charset="0"/>
                <a:cs typeface="Arial" panose="020B0604020202020204" pitchFamily="34" charset="0"/>
              </a:rPr>
              <a:t> </a:t>
            </a:r>
            <a:r>
              <a:rPr lang="en-AU" sz="1200" dirty="0">
                <a:solidFill>
                  <a:srgbClr val="002664"/>
                </a:solidFill>
                <a:latin typeface="Public Sans Light" pitchFamily="2" charset="0"/>
                <a:cs typeface="Arial" panose="020B0604020202020204" pitchFamily="34" charset="0"/>
              </a:rPr>
              <a:t>found in the </a:t>
            </a:r>
            <a:r>
              <a:rPr lang="en-AU" sz="1200" dirty="0">
                <a:solidFill>
                  <a:srgbClr val="002664"/>
                </a:solidFill>
                <a:latin typeface="Public Sans Light" pitchFamily="2" charset="0"/>
                <a:cs typeface="Arial" panose="020B0604020202020204" pitchFamily="34" charset="0"/>
                <a:hlinkClick r:id="rId3">
                  <a:extLst>
                    <a:ext uri="{A12FA001-AC4F-418D-AE19-62706E023703}">
                      <ahyp:hlinkClr xmlns:ahyp="http://schemas.microsoft.com/office/drawing/2018/hyperlinkcolor" val="tx"/>
                    </a:ext>
                  </a:extLst>
                </a:hlinkClick>
              </a:rPr>
              <a:t>Teaching and learning support tab on the syllabus page</a:t>
            </a:r>
            <a:r>
              <a:rPr lang="en-AU" sz="1200" dirty="0">
                <a:solidFill>
                  <a:srgbClr val="002664"/>
                </a:solidFill>
                <a:latin typeface="Public Sans Light" pitchFamily="2" charset="0"/>
                <a:cs typeface="Arial" panose="020B0604020202020204" pitchFamily="34" charset="0"/>
              </a:rPr>
              <a:t>. </a:t>
            </a:r>
          </a:p>
          <a:p>
            <a:endParaRPr lang="en-AU" sz="1200" dirty="0">
              <a:solidFill>
                <a:srgbClr val="FF0000"/>
              </a:solidFill>
            </a:endParaRPr>
          </a:p>
        </p:txBody>
      </p:sp>
      <p:pic>
        <p:nvPicPr>
          <p:cNvPr id="17" name="Picture 16" descr="Icon indicating a teacher slide.">
            <a:extLst>
              <a:ext uri="{FF2B5EF4-FFF2-40B4-BE49-F238E27FC236}">
                <a16:creationId xmlns:a16="http://schemas.microsoft.com/office/drawing/2014/main" id="{77A30AE0-31FC-3124-49AC-9CF0709C3FA2}"/>
              </a:ext>
            </a:extLst>
          </p:cNvPr>
          <p:cNvPicPr>
            <a:picLocks noChangeAspect="1"/>
          </p:cNvPicPr>
          <p:nvPr/>
        </p:nvPicPr>
        <p:blipFill>
          <a:blip r:embed="rId4"/>
          <a:stretch>
            <a:fillRect/>
          </a:stretch>
        </p:blipFill>
        <p:spPr>
          <a:xfrm>
            <a:off x="11154076" y="109480"/>
            <a:ext cx="775178" cy="744153"/>
          </a:xfrm>
          <a:prstGeom prst="rect">
            <a:avLst/>
          </a:prstGeom>
        </p:spPr>
      </p:pic>
      <p:pic>
        <p:nvPicPr>
          <p:cNvPr id="4" name="Picture 3">
            <a:extLst>
              <a:ext uri="{FF2B5EF4-FFF2-40B4-BE49-F238E27FC236}">
                <a16:creationId xmlns:a16="http://schemas.microsoft.com/office/drawing/2014/main" id="{3D4F8695-4D15-FAF1-8736-8AB1D39ED365}"/>
              </a:ext>
            </a:extLst>
          </p:cNvPr>
          <p:cNvPicPr>
            <a:picLocks noChangeAspect="1"/>
          </p:cNvPicPr>
          <p:nvPr/>
        </p:nvPicPr>
        <p:blipFill>
          <a:blip r:embed="rId5"/>
          <a:stretch>
            <a:fillRect/>
          </a:stretch>
        </p:blipFill>
        <p:spPr>
          <a:xfrm>
            <a:off x="589247" y="1625062"/>
            <a:ext cx="10854655" cy="5066678"/>
          </a:xfrm>
          <a:prstGeom prst="rect">
            <a:avLst/>
          </a:prstGeom>
        </p:spPr>
      </p:pic>
    </p:spTree>
    <p:extLst>
      <p:ext uri="{BB962C8B-B14F-4D97-AF65-F5344CB8AC3E}">
        <p14:creationId xmlns:p14="http://schemas.microsoft.com/office/powerpoint/2010/main" val="40166857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B8C1C1E3-47B5-9278-F95E-C05DDC05BC00}"/>
            </a:ext>
          </a:extLst>
        </p:cNvPr>
        <p:cNvGrpSpPr/>
        <p:nvPr/>
      </p:nvGrpSpPr>
      <p:grpSpPr>
        <a:xfrm>
          <a:off x="0" y="0"/>
          <a:ext cx="0" cy="0"/>
          <a:chOff x="0" y="0"/>
          <a:chExt cx="0" cy="0"/>
        </a:xfrm>
      </p:grpSpPr>
      <p:grpSp>
        <p:nvGrpSpPr>
          <p:cNvPr id="11" name="Group 10" descr="An icon indicating a teacher slide.">
            <a:extLst>
              <a:ext uri="{FF2B5EF4-FFF2-40B4-BE49-F238E27FC236}">
                <a16:creationId xmlns:a16="http://schemas.microsoft.com/office/drawing/2014/main" id="{2F39EDDC-C877-BC10-B14E-A190AE25E75A}"/>
              </a:ext>
            </a:extLst>
          </p:cNvPr>
          <p:cNvGrpSpPr/>
          <p:nvPr/>
        </p:nvGrpSpPr>
        <p:grpSpPr>
          <a:xfrm>
            <a:off x="11061563" y="119005"/>
            <a:ext cx="960203" cy="933093"/>
            <a:chOff x="11061563" y="109480"/>
            <a:chExt cx="960203" cy="933093"/>
          </a:xfrm>
        </p:grpSpPr>
        <p:pic>
          <p:nvPicPr>
            <p:cNvPr id="16" name="Picture 15">
              <a:extLst>
                <a:ext uri="{FF2B5EF4-FFF2-40B4-BE49-F238E27FC236}">
                  <a16:creationId xmlns:a16="http://schemas.microsoft.com/office/drawing/2014/main" id="{67DFABBE-F7F8-E655-C3D5-602DE32CF828}"/>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7" name="Picture 16" descr="A red circle with a person pointing at a board. This indicates the slide is for teachers">
              <a:extLst>
                <a:ext uri="{FF2B5EF4-FFF2-40B4-BE49-F238E27FC236}">
                  <a16:creationId xmlns:a16="http://schemas.microsoft.com/office/drawing/2014/main" id="{8175C16D-7579-FA90-E614-E942A104AB6C}"/>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14" name="TextBox 13">
            <a:extLst>
              <a:ext uri="{FF2B5EF4-FFF2-40B4-BE49-F238E27FC236}">
                <a16:creationId xmlns:a16="http://schemas.microsoft.com/office/drawing/2014/main" id="{26AE8FB2-8379-DF36-EA87-0057E8AA9667}"/>
              </a:ext>
            </a:extLst>
          </p:cNvPr>
          <p:cNvSpPr txBox="1"/>
          <p:nvPr/>
        </p:nvSpPr>
        <p:spPr>
          <a:xfrm>
            <a:off x="206138" y="32868"/>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2</a:t>
            </a:r>
            <a:r>
              <a:rPr lang="en-AU" altLang="en-US" b="1" dirty="0">
                <a:solidFill>
                  <a:srgbClr val="002664"/>
                </a:solidFill>
                <a:latin typeface="Arial" panose="020B0604020202020204" pitchFamily="34" charset="0"/>
                <a:ea typeface="Calibri" panose="020F0502020204030204" pitchFamily="34" charset="0"/>
                <a:cs typeface="Arial" panose="020B0604020202020204" pitchFamily="34" charset="0"/>
              </a:rPr>
              <a:t> – </a:t>
            </a: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Term 1</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DDABE20B-6AD2-AC54-7BCC-04A838BB410E}"/>
              </a:ext>
            </a:extLst>
          </p:cNvPr>
          <p:cNvSpPr/>
          <p:nvPr/>
        </p:nvSpPr>
        <p:spPr>
          <a:xfrm>
            <a:off x="237763" y="402200"/>
            <a:ext cx="10829568" cy="755096"/>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lstStyle/>
          <a:p>
            <a:pPr marL="180975"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664"/>
                </a:solidFill>
                <a:effectLst/>
                <a:uLnTx/>
                <a:uFillTx/>
                <a:latin typeface="Public Sans Light"/>
                <a:ea typeface="+mn-ea"/>
                <a:cs typeface="+mn-cs"/>
              </a:rPr>
              <a:t>Move and adjust the body to catch balls and objects of various shapes and size</a:t>
            </a:r>
            <a:r>
              <a:rPr lang="en-AU" dirty="0">
                <a:solidFill>
                  <a:srgbClr val="002664"/>
                </a:solidFill>
                <a:latin typeface="Public Sans Light"/>
              </a:rPr>
              <a:t>s</a:t>
            </a:r>
          </a:p>
          <a:p>
            <a:pPr marL="180975" marR="0" lvl="0" algn="l" defTabSz="914377" rtl="0" eaLnBrk="1" fontAlgn="auto" latinLnBrk="0" hangingPunct="1">
              <a:lnSpc>
                <a:spcPct val="100000"/>
              </a:lnSpc>
              <a:spcBef>
                <a:spcPts val="0"/>
              </a:spcBef>
              <a:spcAft>
                <a:spcPts val="0"/>
              </a:spcAft>
              <a:buClrTx/>
              <a:buSzTx/>
              <a:buFontTx/>
              <a:buNone/>
              <a:tabLst/>
              <a:defRPr/>
            </a:pPr>
            <a:r>
              <a:rPr lang="en-AU" dirty="0">
                <a:solidFill>
                  <a:srgbClr val="002664"/>
                </a:solidFill>
                <a:latin typeface="Public Sans Light"/>
              </a:rPr>
              <a:t>T</a:t>
            </a:r>
            <a:r>
              <a:rPr kumimoji="0" lang="en-AU" b="0" i="0" u="none" strike="noStrike" kern="1200" cap="none" spc="0" normalizeH="0" baseline="0" noProof="0" dirty="0" err="1">
                <a:ln>
                  <a:noFill/>
                </a:ln>
                <a:solidFill>
                  <a:srgbClr val="002664"/>
                </a:solidFill>
                <a:effectLst/>
                <a:uLnTx/>
                <a:uFillTx/>
                <a:latin typeface="Public Sans Light"/>
                <a:ea typeface="+mn-ea"/>
                <a:cs typeface="+mn-cs"/>
              </a:rPr>
              <a:t>hrow</a:t>
            </a:r>
            <a:r>
              <a:rPr kumimoji="0" lang="en-AU" b="0" i="0" u="none" strike="noStrike" kern="1200" cap="none" spc="0" normalizeH="0" baseline="0" noProof="0" dirty="0">
                <a:ln>
                  <a:noFill/>
                </a:ln>
                <a:solidFill>
                  <a:srgbClr val="002664"/>
                </a:solidFill>
                <a:effectLst/>
                <a:uLnTx/>
                <a:uFillTx/>
                <a:latin typeface="Public Sans Light"/>
                <a:ea typeface="+mn-ea"/>
                <a:cs typeface="+mn-cs"/>
              </a:rPr>
              <a:t> underarm or overarm towards a target at different levels with control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rgbClr val="002060"/>
              </a:solidFill>
              <a:effectLst/>
              <a:uLnTx/>
              <a:uFillTx/>
              <a:latin typeface="Public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rgbClr val="002060"/>
              </a:solidFill>
              <a:effectLst/>
              <a:uLnTx/>
              <a:uFillTx/>
              <a:latin typeface="Public Sans Light"/>
              <a:ea typeface="+mn-ea"/>
              <a:cs typeface="+mn-cs"/>
            </a:endParaRPr>
          </a:p>
        </p:txBody>
      </p:sp>
      <p:grpSp>
        <p:nvGrpSpPr>
          <p:cNvPr id="3" name="Group 2">
            <a:extLst>
              <a:ext uri="{FF2B5EF4-FFF2-40B4-BE49-F238E27FC236}">
                <a16:creationId xmlns:a16="http://schemas.microsoft.com/office/drawing/2014/main" id="{8EAE463A-F76A-0BC8-522E-F79AEF64291D}"/>
              </a:ext>
            </a:extLst>
          </p:cNvPr>
          <p:cNvGrpSpPr/>
          <p:nvPr/>
        </p:nvGrpSpPr>
        <p:grpSpPr>
          <a:xfrm>
            <a:off x="182887" y="1284705"/>
            <a:ext cx="7043154" cy="5062467"/>
            <a:chOff x="182885" y="1230053"/>
            <a:chExt cx="7043154" cy="5062467"/>
          </a:xfrm>
        </p:grpSpPr>
        <p:sp>
          <p:nvSpPr>
            <p:cNvPr id="5" name="Rectangle 4">
              <a:extLst>
                <a:ext uri="{FF2B5EF4-FFF2-40B4-BE49-F238E27FC236}">
                  <a16:creationId xmlns:a16="http://schemas.microsoft.com/office/drawing/2014/main" id="{A796E41A-18D2-8019-882D-D3EF9EB1E763}"/>
                </a:ext>
              </a:extLst>
            </p:cNvPr>
            <p:cNvSpPr>
              <a:spLocks noChangeArrowheads="1"/>
            </p:cNvSpPr>
            <p:nvPr/>
          </p:nvSpPr>
          <p:spPr bwMode="auto">
            <a:xfrm>
              <a:off x="206138" y="1568645"/>
              <a:ext cx="6986531" cy="600092"/>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1200" b="1" dirty="0">
                  <a:solidFill>
                    <a:srgbClr val="002664"/>
                  </a:solidFill>
                  <a:latin typeface="Public Sans Light "/>
                  <a:ea typeface="Calibri" panose="020F0502020204030204" pitchFamily="34" charset="0"/>
                  <a:cs typeface="Arial" panose="020B0604020202020204" pitchFamily="34" charset="0"/>
                </a:rPr>
                <a:t>S</a:t>
              </a:r>
              <a:r>
                <a:rPr lang="en-AU" altLang="en-US" sz="1200" b="1" dirty="0" err="1">
                  <a:solidFill>
                    <a:srgbClr val="002664"/>
                  </a:solidFill>
                  <a:latin typeface="Public Sans Light "/>
                  <a:ea typeface="Calibri" panose="020F0502020204030204" pitchFamily="34" charset="0"/>
                  <a:cs typeface="Arial" panose="020B0604020202020204" pitchFamily="34" charset="0"/>
                </a:rPr>
                <a:t>tudents</a:t>
              </a:r>
              <a:r>
                <a:rPr lang="en-AU" altLang="en-US" sz="1200" b="1" dirty="0">
                  <a:solidFill>
                    <a:srgbClr val="002664"/>
                  </a:solidFill>
                  <a:latin typeface="Public Sans Light "/>
                  <a:ea typeface="Calibri" panose="020F0502020204030204" pitchFamily="34" charset="0"/>
                  <a:cs typeface="Arial" panose="020B0604020202020204" pitchFamily="34" charset="0"/>
                </a:rPr>
                <a:t> throw a ball into the opponent's square. Students protect their square by catching the ball (replicating elements of Volleyball).</a:t>
              </a:r>
              <a:endParaRPr lang="en-US" altLang="en-US" sz="1200" b="1" dirty="0">
                <a:solidFill>
                  <a:srgbClr val="002664"/>
                </a:solidFill>
                <a:latin typeface="Public Sans Light "/>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3173B969-C776-BA41-2207-5B445F6A2102}"/>
                </a:ext>
              </a:extLst>
            </p:cNvPr>
            <p:cNvSpPr txBox="1"/>
            <p:nvPr/>
          </p:nvSpPr>
          <p:spPr>
            <a:xfrm>
              <a:off x="320653" y="2095158"/>
              <a:ext cx="6905386" cy="4093428"/>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Game instructions</a:t>
              </a:r>
            </a:p>
            <a:p>
              <a:pPr marL="182563"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Set up courts with a ‘no go’ zone (imagine a net) in between 2 opposing squares. </a:t>
              </a:r>
              <a:r>
                <a:rPr lang="en-AU" altLang="en-US" sz="1200" dirty="0">
                  <a:latin typeface="+mj-lt"/>
                  <a:ea typeface="Arial" panose="020B0604020202020204" pitchFamily="34" charset="0"/>
                  <a:cs typeface="Arial" panose="020B0604020202020204" pitchFamily="34" charset="0"/>
                </a:rPr>
                <a:t>D</a:t>
              </a:r>
              <a:r>
                <a:rPr kumimoji="0" lang="en-AU" altLang="en-US" sz="1200" b="0" i="0" u="none" strike="noStrike" kern="1200" cap="none" spc="0" normalizeH="0" baseline="0" noProof="0" dirty="0" err="1">
                  <a:ln>
                    <a:noFill/>
                  </a:ln>
                  <a:effectLst/>
                  <a:uLnTx/>
                  <a:uFillTx/>
                  <a:latin typeface="+mj-lt"/>
                  <a:ea typeface="Arial" panose="020B0604020202020204" pitchFamily="34" charset="0"/>
                  <a:cs typeface="Arial" panose="020B0604020202020204" pitchFamily="34" charset="0"/>
                </a:rPr>
                <a:t>ivide</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students into 2 equal teams for </a:t>
              </a:r>
              <a:r>
                <a:rPr lang="en-AU" altLang="en-US" sz="1200" dirty="0">
                  <a:latin typeface="+mj-lt"/>
                  <a:ea typeface="Arial" panose="020B0604020202020204" pitchFamily="34" charset="0"/>
                  <a:cs typeface="Arial" panose="020B0604020202020204" pitchFamily="34" charset="0"/>
                </a:rPr>
                <a:t>each</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court e.g. 5 versus 5 (see Figure 6).</a:t>
              </a:r>
            </a:p>
            <a:p>
              <a:pPr marL="182563"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Server throws the ball over the ‘no-go’ zone, into their opposing team’s square. If the ball is caught it is then returned and play continues. If the ball lands out of the playing zone, a point is awarded to the receiving team. </a:t>
              </a:r>
              <a:r>
                <a:rPr lang="en-AU" altLang="en-US" sz="1200" dirty="0">
                  <a:latin typeface="+mj-lt"/>
                  <a:ea typeface="Arial" panose="020B0604020202020204" pitchFamily="34" charset="0"/>
                  <a:cs typeface="Arial" panose="020B0604020202020204" pitchFamily="34" charset="0"/>
                </a:rPr>
                <a:t>I</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f the ball bounces in </a:t>
              </a:r>
              <a:r>
                <a:rPr lang="en-AU" altLang="en-US" sz="1200" dirty="0">
                  <a:latin typeface="+mj-lt"/>
                  <a:ea typeface="Arial" panose="020B0604020202020204" pitchFamily="34" charset="0"/>
                  <a:cs typeface="Arial" panose="020B0604020202020204" pitchFamily="34" charset="0"/>
                </a:rPr>
                <a:t>the</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opponents square the throwing team scores a point.</a:t>
              </a:r>
            </a:p>
            <a:p>
              <a:pPr marL="182563"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AU" altLang="en-US" sz="1200" dirty="0">
                  <a:latin typeface="+mj-lt"/>
                  <a:ea typeface="Arial" panose="020B0604020202020204" pitchFamily="34" charset="0"/>
                  <a:cs typeface="Arial" panose="020B0604020202020204" pitchFamily="34" charset="0"/>
                </a:rPr>
                <a:t>The team </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must pass the ball at least once between themselves, before attempting to throw the ball into the oppositions square.</a:t>
              </a:r>
            </a:p>
            <a:p>
              <a:pPr eaLnBrk="0" fontAlgn="base" hangingPunct="0">
                <a:spcBef>
                  <a:spcPct val="0"/>
                </a:spcBef>
                <a:spcAft>
                  <a:spcPts val="600"/>
                </a:spcAft>
              </a:pPr>
              <a:r>
                <a:rPr lang="en-AU" sz="1200" b="1" dirty="0">
                  <a:solidFill>
                    <a:srgbClr val="002664"/>
                  </a:solidFill>
                  <a:latin typeface="+mj-lt"/>
                  <a:ea typeface="Calibri" panose="020F0502020204030204" pitchFamily="34" charset="0"/>
                  <a:cs typeface="Arial" panose="020B0604020202020204" pitchFamily="34" charset="0"/>
                </a:rPr>
                <a:t>Suggested variations to the game</a:t>
              </a:r>
            </a:p>
            <a:p>
              <a:pPr marL="182563"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Introduce positional changes on the court. </a:t>
              </a:r>
            </a:p>
            <a:p>
              <a:pPr marL="182563"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Vary the court size, ‘no go’ zone, number students per team or square, the number of bounces before catching. </a:t>
              </a:r>
            </a:p>
            <a:p>
              <a:pPr marL="182563" indent="-171450" eaLnBrk="0" fontAlgn="base" hangingPunct="0">
                <a:spcBef>
                  <a:spcPct val="0"/>
                </a:spcBef>
                <a:buFont typeface="Arial" panose="020B0604020202020204" pitchFamily="34" charset="0"/>
                <a:buChar char="•"/>
                <a:defRPr/>
              </a:pPr>
              <a:r>
                <a:rPr kumimoji="0" lang="en-AU" altLang="en-US" sz="1200" b="0" i="0" u="none" kern="1200" cap="none" spc="0" normalizeH="0" baseline="0" noProof="0" dirty="0">
                  <a:ln>
                    <a:noFill/>
                  </a:ln>
                  <a:effectLst/>
                  <a:uLnTx/>
                  <a:uFillTx/>
                  <a:latin typeface="+mj-lt"/>
                  <a:ea typeface="Arial" panose="020B0604020202020204" pitchFamily="34" charset="0"/>
                  <a:cs typeface="Arial" panose="020B0604020202020204" pitchFamily="34" charset="0"/>
                </a:rPr>
                <a:t>Vary the size, weight and type of the thrown object.</a:t>
              </a:r>
            </a:p>
            <a:p>
              <a:pPr marL="11113" marR="25400"/>
              <a:endParaRPr lang="en-AU" sz="1200" dirty="0">
                <a:latin typeface="+mj-lt"/>
                <a:ea typeface="Arial" panose="020B0604020202020204" pitchFamily="34" charset="0"/>
                <a:cs typeface="Arial"/>
              </a:endParaRPr>
            </a:p>
            <a:p>
              <a:pPr marL="11113" marR="25400"/>
              <a:r>
                <a:rPr lang="en-AU" sz="1200" dirty="0">
                  <a:latin typeface="+mj-lt"/>
                  <a:ea typeface="Arial" panose="020B0604020202020204" pitchFamily="34" charset="0"/>
                  <a:cs typeface="Arial"/>
                </a:rPr>
                <a:t>Teachers can apply </a:t>
              </a:r>
              <a:r>
                <a:rPr lang="en-AU" sz="1200" dirty="0">
                  <a:solidFill>
                    <a:srgbClr val="002664"/>
                  </a:solidFill>
                  <a:latin typeface="+mj-l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mj-l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djustments</a:t>
              </a:r>
              <a:r>
                <a:rPr lang="en-AU" sz="1200" dirty="0">
                  <a:effectLst/>
                  <a:latin typeface="+mj-lt"/>
                  <a:ea typeface="Arial" panose="020B0604020202020204" pitchFamily="34" charset="0"/>
                  <a:cs typeface="Arial"/>
                </a:rPr>
                <a:t> to support the development of the underarm and overarm throw and </a:t>
              </a:r>
              <a:r>
                <a:rPr lang="en-AU" sz="1200" dirty="0">
                  <a:latin typeface="+mj-lt"/>
                  <a:cs typeface="Arial"/>
                </a:rPr>
                <a:t>catch. </a:t>
              </a:r>
              <a:r>
                <a:rPr lang="en-AU" sz="1200" dirty="0">
                  <a:latin typeface="+mj-lt"/>
                </a:rPr>
                <a:t>Teachers can use the fundamental movement skills content in combination with </a:t>
              </a:r>
              <a:r>
                <a:rPr lang="en-AU" sz="1200" dirty="0">
                  <a:solidFill>
                    <a:srgbClr val="002664"/>
                  </a:solidFill>
                  <a:latin typeface="+mj-lt"/>
                  <a:hlinkClick r:id="rId6">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11113" marR="25400"/>
              <a:endParaRPr kumimoji="0" lang="en-US" altLang="en-US" sz="1200" b="1" i="0" u="none" strike="noStrike" kern="1200" cap="none" spc="0" normalizeH="0" baseline="0" noProof="0" dirty="0">
                <a:ln>
                  <a:noFill/>
                </a:ln>
                <a:solidFill>
                  <a:srgbClr val="002060"/>
                </a:solidFill>
                <a:effectLst/>
                <a:uLnTx/>
                <a:uFillTx/>
                <a:latin typeface="+mj-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mj-lt"/>
                  <a:ea typeface="Calibri" panose="020F0502020204030204" pitchFamily="34" charset="0"/>
                  <a:cs typeface="Arial" panose="020B0604020202020204" pitchFamily="34" charset="0"/>
                </a:rPr>
                <a:t>Suggested vocabulary:</a:t>
              </a:r>
              <a:r>
                <a:rPr lang="en-US" altLang="en-US" sz="1200" dirty="0">
                  <a:solidFill>
                    <a:srgbClr val="22272B"/>
                  </a:solidFill>
                  <a:latin typeface="+mj-lt"/>
                  <a:ea typeface="Calibri" panose="020F0502020204030204" pitchFamily="34" charset="0"/>
                  <a:cs typeface="Arial" panose="020B0604020202020204" pitchFamily="34" charset="0"/>
                </a:rPr>
                <a:t> </a:t>
              </a:r>
              <a:r>
                <a:rPr kumimoji="0" lang="en-US"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opponents, </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protect, </a:t>
              </a:r>
              <a:r>
                <a:rPr kumimoji="0" lang="en-AU"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possession, towards, rotate</a:t>
              </a:r>
              <a:endParaRPr kumimoji="0" lang="en-US"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Equipment per group: </a:t>
              </a:r>
              <a:r>
                <a:rPr lang="en-US" altLang="en-US" sz="1200" dirty="0">
                  <a:solidFill>
                    <a:srgbClr val="22272B"/>
                  </a:solidFill>
                  <a:latin typeface="+mj-lt"/>
                  <a:ea typeface="Calibri" panose="020F0502020204030204" pitchFamily="34" charset="0"/>
                  <a:cs typeface="Arial" panose="020B0604020202020204" pitchFamily="34" charset="0"/>
                </a:rPr>
                <a:t>one</a:t>
              </a:r>
              <a:r>
                <a:rPr kumimoji="0" lang="en-US"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 ball, </a:t>
              </a:r>
              <a:r>
                <a:rPr lang="en-US" altLang="en-US" sz="1200" dirty="0">
                  <a:solidFill>
                    <a:srgbClr val="22272B"/>
                  </a:solidFill>
                  <a:latin typeface="+mj-lt"/>
                  <a:ea typeface="Calibri" panose="020F0502020204030204" pitchFamily="34" charset="0"/>
                  <a:cs typeface="Arial" panose="020B0604020202020204" pitchFamily="34" charset="0"/>
                </a:rPr>
                <a:t>marking </a:t>
              </a:r>
              <a:r>
                <a:rPr kumimoji="0" lang="en-US"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cones</a:t>
              </a:r>
            </a:p>
          </p:txBody>
        </p:sp>
        <p:sp>
          <p:nvSpPr>
            <p:cNvPr id="20" name="Rectangle: Rounded Corners 19">
              <a:extLst>
                <a:ext uri="{FF2B5EF4-FFF2-40B4-BE49-F238E27FC236}">
                  <a16:creationId xmlns:a16="http://schemas.microsoft.com/office/drawing/2014/main" id="{922BE3D7-3D70-AEE2-A6BE-E4C88F10C693}"/>
                </a:ext>
              </a:extLst>
            </p:cNvPr>
            <p:cNvSpPr/>
            <p:nvPr/>
          </p:nvSpPr>
          <p:spPr>
            <a:xfrm>
              <a:off x="182885" y="1230053"/>
              <a:ext cx="6905387" cy="5062467"/>
            </a:xfrm>
            <a:prstGeom prst="roundRect">
              <a:avLst>
                <a:gd name="adj" fmla="val 7462"/>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sp>
          <p:nvSpPr>
            <p:cNvPr id="6" name="TextBox 5">
              <a:extLst>
                <a:ext uri="{FF2B5EF4-FFF2-40B4-BE49-F238E27FC236}">
                  <a16:creationId xmlns:a16="http://schemas.microsoft.com/office/drawing/2014/main" id="{E4567E54-86A6-8098-EFD1-8238F30615EA}"/>
                </a:ext>
              </a:extLst>
            </p:cNvPr>
            <p:cNvSpPr txBox="1"/>
            <p:nvPr/>
          </p:nvSpPr>
          <p:spPr>
            <a:xfrm>
              <a:off x="281486" y="1294656"/>
              <a:ext cx="3411071"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4: </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Mini Newcombe ball </a:t>
              </a:r>
            </a:p>
          </p:txBody>
        </p:sp>
        <p:pic>
          <p:nvPicPr>
            <p:cNvPr id="8" name="Picture 7" descr="The grass icon indicates that the activity can be played on a soft surface. &#10;">
              <a:extLst>
                <a:ext uri="{FF2B5EF4-FFF2-40B4-BE49-F238E27FC236}">
                  <a16:creationId xmlns:a16="http://schemas.microsoft.com/office/drawing/2014/main" id="{2294EA62-C4AB-A5B2-442C-7E16DE5945C3}"/>
                </a:ext>
              </a:extLst>
            </p:cNvPr>
            <p:cNvPicPr>
              <a:picLocks noChangeAspect="1"/>
            </p:cNvPicPr>
            <p:nvPr/>
          </p:nvPicPr>
          <p:blipFill>
            <a:blip r:embed="rId7">
              <a:duotone>
                <a:prstClr val="black"/>
                <a:srgbClr val="00B050">
                  <a:tint val="45000"/>
                  <a:satMod val="400000"/>
                </a:srgbClr>
              </a:duotone>
              <a:extLst>
                <a:ext uri="{BEBA8EAE-BF5A-486C-A8C5-ECC9F3942E4B}">
                  <a14:imgProps xmlns:a14="http://schemas.microsoft.com/office/drawing/2010/main">
                    <a14:imgLayer r:embed="rId8">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583518" y="1257116"/>
              <a:ext cx="353677" cy="353677"/>
            </a:xfrm>
            <a:prstGeom prst="rect">
              <a:avLst/>
            </a:prstGeom>
            <a:noFill/>
          </p:spPr>
        </p:pic>
        <p:sp>
          <p:nvSpPr>
            <p:cNvPr id="21" name="Rectangle 20" descr="The asphalt surface icon indicates that the activity that can be played on a hard surface.&#10;">
              <a:extLst>
                <a:ext uri="{FF2B5EF4-FFF2-40B4-BE49-F238E27FC236}">
                  <a16:creationId xmlns:a16="http://schemas.microsoft.com/office/drawing/2014/main" id="{59A8849F-02C8-93A0-A81F-A3C4503CC56C}"/>
                </a:ext>
              </a:extLst>
            </p:cNvPr>
            <p:cNvSpPr/>
            <p:nvPr/>
          </p:nvSpPr>
          <p:spPr>
            <a:xfrm>
              <a:off x="4029060" y="1326411"/>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grpSp>
      <p:grpSp>
        <p:nvGrpSpPr>
          <p:cNvPr id="2" name="Group 1">
            <a:extLst>
              <a:ext uri="{FF2B5EF4-FFF2-40B4-BE49-F238E27FC236}">
                <a16:creationId xmlns:a16="http://schemas.microsoft.com/office/drawing/2014/main" id="{C7B9C25F-C7B0-68E9-6959-4D2D2C8DBFBE}"/>
              </a:ext>
            </a:extLst>
          </p:cNvPr>
          <p:cNvGrpSpPr/>
          <p:nvPr/>
        </p:nvGrpSpPr>
        <p:grpSpPr>
          <a:xfrm>
            <a:off x="7239227" y="1285473"/>
            <a:ext cx="4909298" cy="5062467"/>
            <a:chOff x="7239227" y="1230053"/>
            <a:chExt cx="4909298" cy="5062467"/>
          </a:xfrm>
        </p:grpSpPr>
        <p:sp>
          <p:nvSpPr>
            <p:cNvPr id="19" name="Rectangle: Rounded Corners 18">
              <a:extLst>
                <a:ext uri="{FF2B5EF4-FFF2-40B4-BE49-F238E27FC236}">
                  <a16:creationId xmlns:a16="http://schemas.microsoft.com/office/drawing/2014/main" id="{88018E58-75A2-5EB3-43FA-7C350290F50D}"/>
                </a:ext>
              </a:extLst>
            </p:cNvPr>
            <p:cNvSpPr/>
            <p:nvPr/>
          </p:nvSpPr>
          <p:spPr>
            <a:xfrm>
              <a:off x="7239227" y="1230053"/>
              <a:ext cx="4769886" cy="5062467"/>
            </a:xfrm>
            <a:prstGeom prst="roundRect">
              <a:avLst>
                <a:gd name="adj" fmla="val 7257"/>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pic>
          <p:nvPicPr>
            <p:cNvPr id="24" name="Picture 23" descr="A person, wearing a hat, holding a ball close to their chest with one leg slightly behind torso in a balanced position. Lines and dots connect to show the position of parts of the body.">
              <a:extLst>
                <a:ext uri="{FF2B5EF4-FFF2-40B4-BE49-F238E27FC236}">
                  <a16:creationId xmlns:a16="http://schemas.microsoft.com/office/drawing/2014/main" id="{E729855E-DB34-98B6-7181-315F62E44D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4759" y="1648942"/>
              <a:ext cx="931659" cy="1090491"/>
            </a:xfrm>
            <a:prstGeom prst="rect">
              <a:avLst/>
            </a:prstGeom>
          </p:spPr>
        </p:pic>
        <p:pic>
          <p:nvPicPr>
            <p:cNvPr id="25" name="Picture 24" descr="A person, wearing a hat, holding a ball in one hand at the hip, with one leg forward and the other leg behind, slightly bent. Lines and dots connect to show the position of parts of the body.">
              <a:extLst>
                <a:ext uri="{FF2B5EF4-FFF2-40B4-BE49-F238E27FC236}">
                  <a16:creationId xmlns:a16="http://schemas.microsoft.com/office/drawing/2014/main" id="{0C76B8C9-47CA-A0C5-3852-BC3B95D7C134}"/>
                </a:ext>
              </a:extLst>
            </p:cNvPr>
            <p:cNvPicPr>
              <a:picLocks noChangeAspect="1"/>
            </p:cNvPicPr>
            <p:nvPr/>
          </p:nvPicPr>
          <p:blipFill>
            <a:blip r:embed="rId10">
              <a:extLst>
                <a:ext uri="{28A0092B-C50C-407E-A947-70E740481C1C}">
                  <a14:useLocalDpi xmlns:a14="http://schemas.microsoft.com/office/drawing/2010/main" val="0"/>
                </a:ext>
              </a:extLst>
            </a:blip>
            <a:srcRect r="19875"/>
            <a:stretch/>
          </p:blipFill>
          <p:spPr>
            <a:xfrm>
              <a:off x="7334759" y="3252975"/>
              <a:ext cx="927074" cy="1354286"/>
            </a:xfrm>
            <a:prstGeom prst="rect">
              <a:avLst/>
            </a:prstGeom>
          </p:spPr>
        </p:pic>
        <p:pic>
          <p:nvPicPr>
            <p:cNvPr id="26" name="Picture 25" descr="A person, wearing a hat. One arm is bent, holding a ball, and the other arm is pointing forward. One leg is straight, and the other knee slightly bent. Lines and dots connect to show the position of parts of the body.">
              <a:extLst>
                <a:ext uri="{FF2B5EF4-FFF2-40B4-BE49-F238E27FC236}">
                  <a16:creationId xmlns:a16="http://schemas.microsoft.com/office/drawing/2014/main" id="{5A8BBAE1-1E7A-EDBC-69AD-4A90AD3734E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34759" y="4965709"/>
              <a:ext cx="927074" cy="1086957"/>
            </a:xfrm>
            <a:prstGeom prst="rect">
              <a:avLst/>
            </a:prstGeom>
          </p:spPr>
        </p:pic>
        <p:sp>
          <p:nvSpPr>
            <p:cNvPr id="27" name="TextBox 26">
              <a:extLst>
                <a:ext uri="{FF2B5EF4-FFF2-40B4-BE49-F238E27FC236}">
                  <a16:creationId xmlns:a16="http://schemas.microsoft.com/office/drawing/2014/main" id="{8E76147A-FF5A-0DD2-FB0A-85FC2F405D02}"/>
                </a:ext>
              </a:extLst>
            </p:cNvPr>
            <p:cNvSpPr txBox="1"/>
            <p:nvPr/>
          </p:nvSpPr>
          <p:spPr>
            <a:xfrm>
              <a:off x="8115803" y="1390323"/>
              <a:ext cx="3905141" cy="1912703"/>
            </a:xfrm>
            <a:prstGeom prst="rect">
              <a:avLst/>
            </a:prstGeom>
            <a:noFill/>
          </p:spPr>
          <p:txBody>
            <a:bodyPr wrap="square">
              <a:spAutoFit/>
            </a:bodyPr>
            <a:lstStyle/>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0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Catch</a:t>
              </a: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Eyes focus on the object throughout the catch</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Feet move to place the body in line with the object</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Hands move to meet the object </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Hands and fingers relaxed and slightly cupped </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Catch and control the object with hands only (well-timed closure)</a:t>
              </a:r>
              <a:endParaRPr lang="en-AU" sz="1100" dirty="0">
                <a:effectLst/>
                <a:ea typeface="Arial" panose="020B0604020202020204" pitchFamily="34" charset="0"/>
              </a:endParaRPr>
            </a:p>
            <a:p>
              <a:pPr marL="361950" marR="25400" lvl="0" indent="-271463">
                <a:lnSpc>
                  <a:spcPct val="115000"/>
                </a:lnSpc>
                <a:spcAft>
                  <a:spcPts val="800"/>
                </a:spcAft>
                <a:buFont typeface="Symbol" panose="05050102010706020507" pitchFamily="18" charset="2"/>
                <a:buChar char=""/>
              </a:pPr>
              <a:r>
                <a:rPr lang="en-US" sz="1100" dirty="0">
                  <a:effectLst/>
                  <a:ea typeface="Arial" panose="020B0604020202020204" pitchFamily="34" charset="0"/>
                </a:rPr>
                <a:t>Bend </a:t>
              </a:r>
              <a:r>
                <a:rPr lang="en-US" sz="1100" dirty="0">
                  <a:ea typeface="Arial" panose="020B0604020202020204" pitchFamily="34" charset="0"/>
                </a:rPr>
                <a:t>e</a:t>
              </a:r>
              <a:r>
                <a:rPr lang="en-US" sz="1100" dirty="0">
                  <a:effectLst/>
                  <a:ea typeface="Arial" panose="020B0604020202020204" pitchFamily="34" charset="0"/>
                </a:rPr>
                <a:t>lbows to absorb the force of the object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p:txBody>
        </p:sp>
        <p:sp>
          <p:nvSpPr>
            <p:cNvPr id="29" name="TextBox 28">
              <a:extLst>
                <a:ext uri="{FF2B5EF4-FFF2-40B4-BE49-F238E27FC236}">
                  <a16:creationId xmlns:a16="http://schemas.microsoft.com/office/drawing/2014/main" id="{4DF93580-14A5-6036-5BFD-07EA211089D6}"/>
                </a:ext>
              </a:extLst>
            </p:cNvPr>
            <p:cNvSpPr txBox="1"/>
            <p:nvPr/>
          </p:nvSpPr>
          <p:spPr>
            <a:xfrm>
              <a:off x="8217664" y="3132296"/>
              <a:ext cx="3930861" cy="3160224"/>
            </a:xfrm>
            <a:prstGeom prst="rect">
              <a:avLst/>
            </a:prstGeom>
            <a:noFill/>
          </p:spPr>
          <p:txBody>
            <a:bodyPr wrap="square">
              <a:spAutoFit/>
            </a:bodyPr>
            <a:lstStyle/>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0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Underarm </a:t>
              </a:r>
              <a:endParaRPr kumimoji="0" lang="en-AU" sz="10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Shoulders and hip facing towards target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Steps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past hip and away from the body</a:t>
              </a:r>
            </a:p>
            <a:p>
              <a:pPr marR="25400" lvl="0" algn="l" defTabSz="914400" rtl="0" eaLnBrk="1" fontAlgn="auto" latinLnBrk="0" hangingPunct="1">
                <a:lnSpc>
                  <a:spcPct val="115000"/>
                </a:lnSpc>
                <a:spcBef>
                  <a:spcPts val="0"/>
                </a:spcBef>
                <a:spcAft>
                  <a:spcPts val="0"/>
                </a:spcAft>
                <a:buClrTx/>
                <a:buSzTx/>
                <a:tabLst/>
                <a:defRPr/>
              </a:pPr>
              <a:endParaRPr kumimoji="0" lang="en-AU" sz="1100" b="1" i="0" u="none" strike="noStrike" kern="1200" cap="none" spc="-10" normalizeH="0" baseline="0" noProof="0" dirty="0">
                <a:ln>
                  <a:noFill/>
                </a:ln>
                <a:solidFill>
                  <a:srgbClr val="002664"/>
                </a:solidFill>
                <a:effectLst/>
                <a:uLnTx/>
                <a:uFillTx/>
                <a:latin typeface="Public Sans"/>
                <a:ea typeface="Calibri" panose="020F0502020204030204" pitchFamily="34" charset="0"/>
                <a:cs typeface="Calibri" panose="020F0502020204030204" pitchFamily="34" charset="0"/>
              </a:endParaRPr>
            </a:p>
            <a:p>
              <a:pPr marR="25400" lvl="0" algn="l" defTabSz="914400" rtl="0" eaLnBrk="1" fontAlgn="auto" latinLnBrk="0" hangingPunct="1">
                <a:lnSpc>
                  <a:spcPct val="115000"/>
                </a:lnSpc>
                <a:spcBef>
                  <a:spcPts val="0"/>
                </a:spcBef>
                <a:spcAft>
                  <a:spcPts val="0"/>
                </a:spcAft>
                <a:buClrTx/>
                <a:buSzTx/>
                <a:tabLst/>
                <a:defRPr/>
              </a:pPr>
              <a:endParaRPr kumimoji="0" lang="en-AU" sz="1100" b="1" i="0" u="none" strike="noStrike" kern="1200" cap="none" spc="-10" normalizeH="0" baseline="0" noProof="0" dirty="0">
                <a:ln>
                  <a:noFill/>
                </a:ln>
                <a:solidFill>
                  <a:srgbClr val="002664"/>
                </a:solidFill>
                <a:effectLst/>
                <a:uLnTx/>
                <a:uFillTx/>
                <a:latin typeface="Public Sans"/>
                <a:ea typeface="Calibri" panose="020F0502020204030204" pitchFamily="34" charset="0"/>
                <a:cs typeface="Calibri" panose="020F0502020204030204" pitchFamily="34" charset="0"/>
              </a:endParaRPr>
            </a:p>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AU" sz="1000" b="1" dirty="0">
                  <a:solidFill>
                    <a:srgbClr val="002060"/>
                  </a:solidFill>
                  <a:latin typeface="Public Sans"/>
                </a:rPr>
                <a:t>Overarm</a:t>
              </a:r>
            </a:p>
            <a:p>
              <a:pPr marL="342900" marR="25400" indent="-342900">
                <a:lnSpc>
                  <a:spcPct val="115000"/>
                </a:lnSpc>
                <a:buFont typeface="Symbol" panose="05050102010706020507" pitchFamily="18" charset="2"/>
                <a:buChar char=""/>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Stand side-on to target</a:t>
              </a:r>
            </a:p>
            <a:p>
              <a:pPr marL="342900" marR="25400" indent="-342900">
                <a:lnSpc>
                  <a:spcPct val="115000"/>
                </a:lnSpc>
                <a:buFont typeface="Symbol" panose="05050102010706020507" pitchFamily="18" charset="2"/>
                <a:buChar char=""/>
                <a:defRPr/>
              </a:pPr>
              <a:r>
                <a:rPr lang="en-AU" sz="1100" dirty="0">
                  <a:solidFill>
                    <a:srgbClr val="22272B"/>
                  </a:solidFill>
                  <a:latin typeface="Public Sans"/>
                </a:rPr>
                <a:t>Throwing arm moves in a downward and backward arc</a:t>
              </a:r>
              <a:endPar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Hips then shoulders rotate</a:t>
              </a:r>
            </a:p>
            <a:p>
              <a:pPr marL="342900" marR="25400" indent="-342900">
                <a:lnSpc>
                  <a:spcPct val="115000"/>
                </a:lnSpc>
                <a:buFont typeface="Symbol" panose="05050102010706020507" pitchFamily="18" charset="2"/>
                <a:buChar char=""/>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down and across the body</a:t>
              </a:r>
              <a:endParaRPr lang="en-AU" sz="1100" b="1" dirty="0">
                <a:solidFill>
                  <a:srgbClr val="002664"/>
                </a:solidFill>
                <a:latin typeface="Arial" panose="020B0604020202020204" pitchFamily="34" charset="0"/>
                <a:ea typeface="Arial" panose="020B0604020202020204" pitchFamily="34" charset="0"/>
              </a:endParaRPr>
            </a:p>
            <a:p>
              <a:pPr marR="25400" lvl="0" algn="l" defTabSz="914400" rtl="0" eaLnBrk="1" fontAlgn="auto" latinLnBrk="0" hangingPunct="1">
                <a:lnSpc>
                  <a:spcPct val="115000"/>
                </a:lnSpc>
                <a:spcBef>
                  <a:spcPts val="0"/>
                </a:spcBef>
                <a:spcAft>
                  <a:spcPts val="0"/>
                </a:spcAft>
                <a:buClrTx/>
                <a:buSzTx/>
                <a:tabLst/>
                <a:defRPr/>
              </a:pPr>
              <a:endParaRPr lang="en-AU" sz="1100" dirty="0">
                <a:solidFill>
                  <a:srgbClr val="22272B"/>
                </a:solidFill>
                <a:latin typeface="Public Sans"/>
              </a:endParaRPr>
            </a:p>
          </p:txBody>
        </p:sp>
      </p:grpSp>
    </p:spTree>
    <p:extLst>
      <p:ext uri="{BB962C8B-B14F-4D97-AF65-F5344CB8AC3E}">
        <p14:creationId xmlns:p14="http://schemas.microsoft.com/office/powerpoint/2010/main" val="1402460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CE680969-27C1-3450-9C40-DDCED4E5F93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73845C6-69E9-3B2A-7460-0B81F5B4E548}"/>
              </a:ext>
            </a:extLst>
          </p:cNvPr>
          <p:cNvSpPr txBox="1"/>
          <p:nvPr/>
        </p:nvSpPr>
        <p:spPr>
          <a:xfrm>
            <a:off x="567849" y="283173"/>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2 – Term 1</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Rectangle 7" descr="The asphalt surface icon indicates that the activity that can be played on a hard surface.&#10;">
            <a:extLst>
              <a:ext uri="{FF2B5EF4-FFF2-40B4-BE49-F238E27FC236}">
                <a16:creationId xmlns:a16="http://schemas.microsoft.com/office/drawing/2014/main" id="{73C8E0CD-DEAF-CB10-7A75-D4C61F8559B5}"/>
              </a:ext>
            </a:extLst>
          </p:cNvPr>
          <p:cNvSpPr/>
          <p:nvPr/>
        </p:nvSpPr>
        <p:spPr>
          <a:xfrm>
            <a:off x="4443607" y="1724505"/>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5" name="TextBox 14">
            <a:extLst>
              <a:ext uri="{FF2B5EF4-FFF2-40B4-BE49-F238E27FC236}">
                <a16:creationId xmlns:a16="http://schemas.microsoft.com/office/drawing/2014/main" id="{BFE02B7E-C993-6054-7187-2A940E92BC6F}"/>
              </a:ext>
            </a:extLst>
          </p:cNvPr>
          <p:cNvSpPr txBox="1"/>
          <p:nvPr/>
        </p:nvSpPr>
        <p:spPr>
          <a:xfrm>
            <a:off x="5626188" y="6135959"/>
            <a:ext cx="5118410" cy="285335"/>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1200"/>
              </a:spcAft>
              <a:buClrTx/>
              <a:buSzTx/>
              <a:buFontTx/>
              <a:buNone/>
              <a:tabLst/>
              <a:defRPr/>
            </a:pPr>
            <a:r>
              <a:rPr kumimoji="0" lang="en-US" sz="1200" b="0" i="0" u="none" strike="noStrike" kern="1200" cap="none" spc="-10" normalizeH="0" baseline="0" noProof="0" dirty="0">
                <a:ln>
                  <a:noFill/>
                </a:ln>
                <a:solidFill>
                  <a:srgbClr val="002664"/>
                </a:solidFill>
                <a:effectLst/>
                <a:uLnTx/>
                <a:uFillTx/>
                <a:latin typeface="Public Sans Light"/>
                <a:ea typeface="+mn-ea"/>
                <a:cs typeface="+mn-cs"/>
              </a:rPr>
              <a:t>Figure 6: Physical activity or game set up and student positioning </a:t>
            </a:r>
          </a:p>
        </p:txBody>
      </p:sp>
      <p:sp>
        <p:nvSpPr>
          <p:cNvPr id="17" name="Rectangle 16">
            <a:extLst>
              <a:ext uri="{FF2B5EF4-FFF2-40B4-BE49-F238E27FC236}">
                <a16:creationId xmlns:a16="http://schemas.microsoft.com/office/drawing/2014/main" id="{B7EF3D9C-37C6-DD15-9DDC-AA6DA64571E4}"/>
              </a:ext>
            </a:extLst>
          </p:cNvPr>
          <p:cNvSpPr>
            <a:spLocks noChangeArrowheads="1"/>
          </p:cNvSpPr>
          <p:nvPr/>
        </p:nvSpPr>
        <p:spPr bwMode="auto">
          <a:xfrm>
            <a:off x="567849" y="2007173"/>
            <a:ext cx="11624151"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1200" dirty="0">
                <a:solidFill>
                  <a:srgbClr val="002664"/>
                </a:solidFill>
                <a:latin typeface="Public Sans"/>
                <a:ea typeface="Calibri" panose="020F0502020204030204" pitchFamily="34" charset="0"/>
                <a:cs typeface="Arial" panose="020B0604020202020204" pitchFamily="34" charset="0"/>
              </a:rPr>
              <a:t>S</a:t>
            </a:r>
            <a:r>
              <a:rPr kumimoji="0" lang="en-AU" altLang="en-US" sz="1200" i="0" u="none" strike="noStrike" kern="1200" cap="none" spc="0" normalizeH="0" baseline="0" noProof="0" dirty="0" err="1">
                <a:ln>
                  <a:noFill/>
                </a:ln>
                <a:solidFill>
                  <a:srgbClr val="002664"/>
                </a:solidFill>
                <a:effectLst/>
                <a:uLnTx/>
                <a:uFillTx/>
                <a:latin typeface="Public Sans"/>
                <a:ea typeface="Calibri" panose="020F0502020204030204" pitchFamily="34" charset="0"/>
                <a:cs typeface="Arial" panose="020B0604020202020204" pitchFamily="34" charset="0"/>
              </a:rPr>
              <a:t>tudents</a:t>
            </a:r>
            <a:r>
              <a:rPr kumimoji="0" lang="en-AU" altLang="en-US" sz="1200" i="0" u="none" strike="noStrike" kern="1200" cap="none" spc="0" normalizeH="0" baseline="0" noProof="0" dirty="0">
                <a:ln>
                  <a:noFill/>
                </a:ln>
                <a:solidFill>
                  <a:srgbClr val="002664"/>
                </a:solidFill>
                <a:effectLst/>
                <a:uLnTx/>
                <a:uFillTx/>
                <a:latin typeface="Public Sans"/>
                <a:ea typeface="Calibri" panose="020F0502020204030204" pitchFamily="34" charset="0"/>
                <a:cs typeface="Arial" panose="020B0604020202020204" pitchFamily="34" charset="0"/>
              </a:rPr>
              <a:t> throw a ball </a:t>
            </a:r>
            <a:r>
              <a:rPr kumimoji="0" lang="en-AU" altLang="en-US" sz="1200" i="0" u="none" strike="noStrike" kern="1200" cap="none" spc="0" normalizeH="0" baseline="0" noProof="0" dirty="0">
                <a:ln>
                  <a:noFill/>
                </a:ln>
                <a:solidFill>
                  <a:schemeClr val="accent1"/>
                </a:solidFill>
                <a:effectLst/>
                <a:uLnTx/>
                <a:uFillTx/>
                <a:latin typeface="Public Sans"/>
                <a:ea typeface="Calibri" panose="020F0502020204030204" pitchFamily="34" charset="0"/>
                <a:cs typeface="Arial" panose="020B0604020202020204" pitchFamily="34" charset="0"/>
              </a:rPr>
              <a:t>into </a:t>
            </a:r>
            <a:r>
              <a:rPr lang="en-AU" altLang="en-US" sz="1200" dirty="0">
                <a:solidFill>
                  <a:srgbClr val="002664"/>
                </a:solidFill>
                <a:latin typeface="Public Sans"/>
                <a:ea typeface="Calibri" panose="020F0502020204030204" pitchFamily="34" charset="0"/>
                <a:cs typeface="Arial" panose="020B0604020202020204" pitchFamily="34" charset="0"/>
              </a:rPr>
              <a:t>the </a:t>
            </a:r>
            <a:r>
              <a:rPr kumimoji="0" lang="en-AU" altLang="en-US" sz="1200" i="0" u="none" strike="noStrike" kern="1200" cap="none" spc="0" normalizeH="0" baseline="0" noProof="0" dirty="0">
                <a:ln>
                  <a:noFill/>
                </a:ln>
                <a:solidFill>
                  <a:srgbClr val="002664"/>
                </a:solidFill>
                <a:effectLst/>
                <a:uLnTx/>
                <a:uFillTx/>
                <a:latin typeface="Public Sans"/>
                <a:ea typeface="Calibri" panose="020F0502020204030204" pitchFamily="34" charset="0"/>
                <a:cs typeface="Arial" panose="020B0604020202020204" pitchFamily="34" charset="0"/>
              </a:rPr>
              <a:t>opponent's square. Students protect their square by catching the ball (replicating elements of volleyball).</a:t>
            </a:r>
            <a:endParaRPr kumimoji="0" lang="en-US" altLang="en-US" sz="1200" i="0" u="none" strike="noStrike" kern="1200" cap="none" spc="0" normalizeH="0" baseline="0" noProof="0" dirty="0">
              <a:ln>
                <a:noFill/>
              </a:ln>
              <a:solidFill>
                <a:srgbClr val="002664"/>
              </a:solidFill>
              <a:effectLst/>
              <a:uLnTx/>
              <a:uFillTx/>
              <a:latin typeface="Public Sans"/>
              <a:ea typeface="+mn-ea"/>
              <a:cs typeface="+mn-cs"/>
            </a:endParaRPr>
          </a:p>
        </p:txBody>
      </p:sp>
      <p:sp>
        <p:nvSpPr>
          <p:cNvPr id="5" name="TextBox 4">
            <a:extLst>
              <a:ext uri="{FF2B5EF4-FFF2-40B4-BE49-F238E27FC236}">
                <a16:creationId xmlns:a16="http://schemas.microsoft.com/office/drawing/2014/main" id="{6B21531B-A077-3A93-6F92-EDC5D24994B7}"/>
              </a:ext>
            </a:extLst>
          </p:cNvPr>
          <p:cNvSpPr txBox="1"/>
          <p:nvPr/>
        </p:nvSpPr>
        <p:spPr>
          <a:xfrm>
            <a:off x="635476" y="1632695"/>
            <a:ext cx="347219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Figure 6: </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Mini Newcombe ball</a:t>
            </a:r>
          </a:p>
        </p:txBody>
      </p:sp>
      <p:sp>
        <p:nvSpPr>
          <p:cNvPr id="9" name="Rectangle: Rounded Corners 8">
            <a:extLst>
              <a:ext uri="{FF2B5EF4-FFF2-40B4-BE49-F238E27FC236}">
                <a16:creationId xmlns:a16="http://schemas.microsoft.com/office/drawing/2014/main" id="{1804E17E-F20D-7C05-5418-D07BDCB47674}"/>
              </a:ext>
            </a:extLst>
          </p:cNvPr>
          <p:cNvSpPr/>
          <p:nvPr/>
        </p:nvSpPr>
        <p:spPr>
          <a:xfrm>
            <a:off x="537502" y="715759"/>
            <a:ext cx="10495715" cy="831597"/>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lstStyle/>
          <a:p>
            <a:pPr marL="180975"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Public Sans "/>
              </a:rPr>
              <a:t>Syllabus content: </a:t>
            </a:r>
            <a:r>
              <a:rPr kumimoji="0" lang="en-AU" b="0" i="0" u="none" strike="noStrike" kern="1200" cap="none" spc="0" normalizeH="0" baseline="0" noProof="0" dirty="0">
                <a:ln>
                  <a:noFill/>
                </a:ln>
                <a:solidFill>
                  <a:srgbClr val="002664"/>
                </a:solidFill>
                <a:effectLst/>
                <a:uLnTx/>
                <a:uFillTx/>
                <a:latin typeface="Public Sans "/>
              </a:rPr>
              <a:t>Move and adjust the body to catch balls and objects of various shapes and sizes</a:t>
            </a:r>
            <a:endParaRPr lang="en-AU" dirty="0">
              <a:solidFill>
                <a:srgbClr val="002664"/>
              </a:solidFill>
              <a:latin typeface="Public Sans "/>
            </a:endParaRPr>
          </a:p>
          <a:p>
            <a:pPr marL="180975" marR="0" lvl="0" algn="l" defTabSz="914377" rtl="0" eaLnBrk="1" fontAlgn="auto" latinLnBrk="0" hangingPunct="1">
              <a:lnSpc>
                <a:spcPct val="100000"/>
              </a:lnSpc>
              <a:spcBef>
                <a:spcPts val="0"/>
              </a:spcBef>
              <a:spcAft>
                <a:spcPts val="0"/>
              </a:spcAft>
              <a:buClrTx/>
              <a:buSzTx/>
              <a:buFontTx/>
              <a:buNone/>
              <a:tabLst/>
              <a:defRPr/>
            </a:pPr>
            <a:r>
              <a:rPr lang="en-AU" dirty="0">
                <a:solidFill>
                  <a:srgbClr val="002664"/>
                </a:solidFill>
                <a:latin typeface="Public Sans "/>
              </a:rPr>
              <a:t>T</a:t>
            </a:r>
            <a:r>
              <a:rPr kumimoji="0" lang="en-AU" b="0" i="0" u="none" strike="noStrike" kern="1200" cap="none" spc="0" normalizeH="0" baseline="0" noProof="0" dirty="0" err="1">
                <a:ln>
                  <a:noFill/>
                </a:ln>
                <a:solidFill>
                  <a:srgbClr val="002664"/>
                </a:solidFill>
                <a:effectLst/>
                <a:uLnTx/>
                <a:uFillTx/>
                <a:latin typeface="Public Sans "/>
              </a:rPr>
              <a:t>hrow</a:t>
            </a:r>
            <a:r>
              <a:rPr kumimoji="0" lang="en-AU" b="0" i="0" u="none" strike="noStrike" kern="1200" cap="none" spc="0" normalizeH="0" baseline="0" noProof="0" dirty="0">
                <a:ln>
                  <a:noFill/>
                </a:ln>
                <a:solidFill>
                  <a:srgbClr val="002664"/>
                </a:solidFill>
                <a:effectLst/>
                <a:uLnTx/>
                <a:uFillTx/>
                <a:latin typeface="Public Sans "/>
              </a:rPr>
              <a:t> underarm or overarm towards a target at different levels with control</a:t>
            </a:r>
          </a:p>
        </p:txBody>
      </p:sp>
      <p:grpSp>
        <p:nvGrpSpPr>
          <p:cNvPr id="16" name="Group 15" descr="An icon indicating a teacher slide.">
            <a:extLst>
              <a:ext uri="{FF2B5EF4-FFF2-40B4-BE49-F238E27FC236}">
                <a16:creationId xmlns:a16="http://schemas.microsoft.com/office/drawing/2014/main" id="{61B9318F-0FE9-86FB-2DBB-6C54AB049989}"/>
              </a:ext>
            </a:extLst>
          </p:cNvPr>
          <p:cNvGrpSpPr/>
          <p:nvPr/>
        </p:nvGrpSpPr>
        <p:grpSpPr>
          <a:xfrm>
            <a:off x="11061563" y="119005"/>
            <a:ext cx="960203" cy="933093"/>
            <a:chOff x="11061563" y="109480"/>
            <a:chExt cx="960203" cy="933093"/>
          </a:xfrm>
        </p:grpSpPr>
        <p:pic>
          <p:nvPicPr>
            <p:cNvPr id="21" name="Picture 20">
              <a:extLst>
                <a:ext uri="{FF2B5EF4-FFF2-40B4-BE49-F238E27FC236}">
                  <a16:creationId xmlns:a16="http://schemas.microsoft.com/office/drawing/2014/main" id="{885C4A63-C661-B749-8CAC-7871A564DB01}"/>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22" name="Picture 21" descr="A red circle with a person pointing at a board. This indicates the slide is for teachers">
              <a:extLst>
                <a:ext uri="{FF2B5EF4-FFF2-40B4-BE49-F238E27FC236}">
                  <a16:creationId xmlns:a16="http://schemas.microsoft.com/office/drawing/2014/main" id="{1778EC71-EC53-B63D-8064-92BAACC38BEE}"/>
                </a:ext>
              </a:extLst>
            </p:cNvPr>
            <p:cNvPicPr>
              <a:picLocks noChangeAspect="1"/>
            </p:cNvPicPr>
            <p:nvPr/>
          </p:nvPicPr>
          <p:blipFill>
            <a:blip r:embed="rId4"/>
            <a:stretch>
              <a:fillRect/>
            </a:stretch>
          </p:blipFill>
          <p:spPr>
            <a:xfrm>
              <a:off x="11154076" y="109480"/>
              <a:ext cx="775178" cy="744153"/>
            </a:xfrm>
            <a:prstGeom prst="rect">
              <a:avLst/>
            </a:prstGeom>
          </p:spPr>
        </p:pic>
      </p:grpSp>
      <p:pic>
        <p:nvPicPr>
          <p:cNvPr id="3" name="Picture 2" descr="The grass icon indicates that the activity can be played on a soft surface. &#10;">
            <a:extLst>
              <a:ext uri="{FF2B5EF4-FFF2-40B4-BE49-F238E27FC236}">
                <a16:creationId xmlns:a16="http://schemas.microsoft.com/office/drawing/2014/main" id="{351BA31B-3304-FF2B-EF93-C6BB1CF43DC8}"/>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98454" y="1650923"/>
            <a:ext cx="353677" cy="353677"/>
          </a:xfrm>
          <a:prstGeom prst="rect">
            <a:avLst/>
          </a:prstGeom>
          <a:noFill/>
        </p:spPr>
      </p:pic>
      <p:grpSp>
        <p:nvGrpSpPr>
          <p:cNvPr id="47" name="Group 46" descr="A key with four symbols: a red circle with a right-pointing arrow for object and direction, a dark blue circle with a green diagonal stripe for Team X, a solid dark blue circle for Team Y, and a dashed line for boundary markers.">
            <a:extLst>
              <a:ext uri="{FF2B5EF4-FFF2-40B4-BE49-F238E27FC236}">
                <a16:creationId xmlns:a16="http://schemas.microsoft.com/office/drawing/2014/main" id="{7B5E2145-B0C9-2F3C-3FC1-FAC44A3C8E65}"/>
              </a:ext>
            </a:extLst>
          </p:cNvPr>
          <p:cNvGrpSpPr/>
          <p:nvPr/>
        </p:nvGrpSpPr>
        <p:grpSpPr>
          <a:xfrm>
            <a:off x="672926" y="2663782"/>
            <a:ext cx="3487315" cy="2674028"/>
            <a:chOff x="672926" y="2663782"/>
            <a:chExt cx="3487315" cy="2674028"/>
          </a:xfrm>
        </p:grpSpPr>
        <p:grpSp>
          <p:nvGrpSpPr>
            <p:cNvPr id="10" name="Group 9">
              <a:extLst>
                <a:ext uri="{FF2B5EF4-FFF2-40B4-BE49-F238E27FC236}">
                  <a16:creationId xmlns:a16="http://schemas.microsoft.com/office/drawing/2014/main" id="{A419AC1B-1FC5-D444-B712-EA0A999E7AB1}"/>
                </a:ext>
              </a:extLst>
            </p:cNvPr>
            <p:cNvGrpSpPr/>
            <p:nvPr/>
          </p:nvGrpSpPr>
          <p:grpSpPr>
            <a:xfrm>
              <a:off x="672926" y="2663782"/>
              <a:ext cx="3487315" cy="2674028"/>
              <a:chOff x="672926" y="2663782"/>
              <a:chExt cx="3487315" cy="2674028"/>
            </a:xfrm>
          </p:grpSpPr>
          <p:grpSp>
            <p:nvGrpSpPr>
              <p:cNvPr id="11" name="Group 10">
                <a:extLst>
                  <a:ext uri="{FF2B5EF4-FFF2-40B4-BE49-F238E27FC236}">
                    <a16:creationId xmlns:a16="http://schemas.microsoft.com/office/drawing/2014/main" id="{B0A09B90-9A63-11DF-3DBB-E24293A1CAD7}"/>
                  </a:ext>
                </a:extLst>
              </p:cNvPr>
              <p:cNvGrpSpPr/>
              <p:nvPr/>
            </p:nvGrpSpPr>
            <p:grpSpPr>
              <a:xfrm>
                <a:off x="672926" y="2663782"/>
                <a:ext cx="3487315" cy="2674028"/>
                <a:chOff x="1937592" y="2049472"/>
                <a:chExt cx="3081403" cy="2674028"/>
              </a:xfrm>
            </p:grpSpPr>
            <p:sp>
              <p:nvSpPr>
                <p:cNvPr id="20" name="Rectangle 19">
                  <a:extLst>
                    <a:ext uri="{FF2B5EF4-FFF2-40B4-BE49-F238E27FC236}">
                      <a16:creationId xmlns:a16="http://schemas.microsoft.com/office/drawing/2014/main" id="{EC54FBD3-E63F-6701-46E4-7B53D3D05435}"/>
                    </a:ext>
                  </a:extLst>
                </p:cNvPr>
                <p:cNvSpPr/>
                <p:nvPr/>
              </p:nvSpPr>
              <p:spPr>
                <a:xfrm>
                  <a:off x="1937592" y="2049472"/>
                  <a:ext cx="3081403" cy="2674028"/>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Object and direction</a:t>
                  </a:r>
                </a:p>
                <a:p>
                  <a:pPr marL="72000" algn="ctr"/>
                  <a:endParaRPr lang="en-AU" b="1" dirty="0">
                    <a:solidFill>
                      <a:schemeClr val="bg1"/>
                    </a:solidFill>
                  </a:endParaRPr>
                </a:p>
                <a:p>
                  <a:pPr marL="72000"/>
                  <a:r>
                    <a:rPr lang="en-AU" b="1" dirty="0">
                      <a:solidFill>
                        <a:srgbClr val="002664"/>
                      </a:solidFill>
                    </a:rPr>
                    <a:t>Team X</a:t>
                  </a:r>
                </a:p>
                <a:p>
                  <a:pPr marL="72000"/>
                  <a:endParaRPr lang="en-AU" b="1" dirty="0">
                    <a:solidFill>
                      <a:srgbClr val="002664"/>
                    </a:solidFill>
                  </a:endParaRPr>
                </a:p>
                <a:p>
                  <a:pPr marL="72000"/>
                  <a:r>
                    <a:rPr lang="en-AU" b="1" dirty="0">
                      <a:solidFill>
                        <a:srgbClr val="002664"/>
                      </a:solidFill>
                    </a:rPr>
                    <a:t>Team Y</a:t>
                  </a:r>
                </a:p>
                <a:p>
                  <a:pPr marL="72000"/>
                  <a:endParaRPr lang="en-AU" b="1" dirty="0">
                    <a:solidFill>
                      <a:srgbClr val="002664"/>
                    </a:solidFill>
                  </a:endParaRPr>
                </a:p>
                <a:p>
                  <a:pPr marL="72000"/>
                  <a:r>
                    <a:rPr lang="en-AU" b="1" dirty="0">
                      <a:solidFill>
                        <a:srgbClr val="002664"/>
                      </a:solidFill>
                    </a:rPr>
                    <a:t>Boundary markers  - - - - - -</a:t>
                  </a:r>
                </a:p>
                <a:p>
                  <a:pPr marL="72000"/>
                  <a:endParaRPr lang="en-AU" b="1" dirty="0">
                    <a:solidFill>
                      <a:srgbClr val="002664"/>
                    </a:solidFill>
                  </a:endParaRPr>
                </a:p>
                <a:p>
                  <a:pPr marL="72000"/>
                  <a:endParaRPr lang="en-AU" b="1" dirty="0">
                    <a:solidFill>
                      <a:srgbClr val="002664"/>
                    </a:solidFill>
                  </a:endParaRPr>
                </a:p>
              </p:txBody>
            </p:sp>
            <p:cxnSp>
              <p:nvCxnSpPr>
                <p:cNvPr id="23" name="Straight Arrow Connector 22">
                  <a:extLst>
                    <a:ext uri="{FF2B5EF4-FFF2-40B4-BE49-F238E27FC236}">
                      <a16:creationId xmlns:a16="http://schemas.microsoft.com/office/drawing/2014/main" id="{8457E013-C9E5-9ED7-1685-B60E53E3D5DD}"/>
                    </a:ext>
                  </a:extLst>
                </p:cNvPr>
                <p:cNvCxnSpPr>
                  <a:cxnSpLocks/>
                </p:cNvCxnSpPr>
                <p:nvPr/>
              </p:nvCxnSpPr>
              <p:spPr>
                <a:xfrm>
                  <a:off x="4154299" y="2735782"/>
                  <a:ext cx="385125" cy="0"/>
                </a:xfrm>
                <a:prstGeom prst="straightConnector1">
                  <a:avLst/>
                </a:prstGeom>
                <a:solidFill>
                  <a:srgbClr val="FF0000"/>
                </a:solidFill>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1EB6246-3B58-7C3E-3EDC-0FCB87F1D7B9}"/>
                    </a:ext>
                  </a:extLst>
                </p:cNvPr>
                <p:cNvSpPr/>
                <p:nvPr/>
              </p:nvSpPr>
              <p:spPr>
                <a:xfrm>
                  <a:off x="2838692" y="3162957"/>
                  <a:ext cx="251818"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sp>
            <p:nvSpPr>
              <p:cNvPr id="18" name="Oval 17">
                <a:extLst>
                  <a:ext uri="{FF2B5EF4-FFF2-40B4-BE49-F238E27FC236}">
                    <a16:creationId xmlns:a16="http://schemas.microsoft.com/office/drawing/2014/main" id="{5D96DBCE-D8D6-7722-C0C5-F85D662DB986}"/>
                  </a:ext>
                </a:extLst>
              </p:cNvPr>
              <p:cNvSpPr/>
              <p:nvPr/>
            </p:nvSpPr>
            <p:spPr>
              <a:xfrm>
                <a:off x="3047093" y="3220373"/>
                <a:ext cx="247175" cy="2526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rgbClr val="FF0000"/>
                  </a:solidFill>
                </a:endParaRPr>
              </a:p>
            </p:txBody>
          </p:sp>
        </p:grpSp>
        <p:sp>
          <p:nvSpPr>
            <p:cNvPr id="2" name="Oval 1">
              <a:extLst>
                <a:ext uri="{FF2B5EF4-FFF2-40B4-BE49-F238E27FC236}">
                  <a16:creationId xmlns:a16="http://schemas.microsoft.com/office/drawing/2014/main" id="{AB50D542-FAA0-CF02-75FC-401FEC995350}"/>
                </a:ext>
              </a:extLst>
            </p:cNvPr>
            <p:cNvSpPr/>
            <p:nvPr/>
          </p:nvSpPr>
          <p:spPr>
            <a:xfrm>
              <a:off x="1662826" y="4281622"/>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6" name="Straight Connector 5">
              <a:extLst>
                <a:ext uri="{FF2B5EF4-FFF2-40B4-BE49-F238E27FC236}">
                  <a16:creationId xmlns:a16="http://schemas.microsoft.com/office/drawing/2014/main" id="{484976DE-56C6-FF50-687E-0942CA96E430}"/>
                </a:ext>
              </a:extLst>
            </p:cNvPr>
            <p:cNvCxnSpPr>
              <a:cxnSpLocks/>
              <a:stCxn id="24" idx="1"/>
            </p:cNvCxnSpPr>
            <p:nvPr/>
          </p:nvCxnSpPr>
          <p:spPr>
            <a:xfrm>
              <a:off x="1734464" y="3817582"/>
              <a:ext cx="200432" cy="19035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8" name="Group 47" descr="A diagram divided by a dashed vertical line with five dark blue circles with green diagonal stripes on the left and five solid dark blue circles on the right. Two red circles with arrows show movement from the bottom right to the centre and then across to the left side.">
            <a:extLst>
              <a:ext uri="{FF2B5EF4-FFF2-40B4-BE49-F238E27FC236}">
                <a16:creationId xmlns:a16="http://schemas.microsoft.com/office/drawing/2014/main" id="{B1569955-2E73-F6F1-A33D-1B1278315A25}"/>
              </a:ext>
            </a:extLst>
          </p:cNvPr>
          <p:cNvGrpSpPr/>
          <p:nvPr/>
        </p:nvGrpSpPr>
        <p:grpSpPr>
          <a:xfrm>
            <a:off x="5357268" y="2651644"/>
            <a:ext cx="5263843" cy="3376926"/>
            <a:chOff x="5357268" y="2651644"/>
            <a:chExt cx="5263843" cy="3376926"/>
          </a:xfrm>
        </p:grpSpPr>
        <p:grpSp>
          <p:nvGrpSpPr>
            <p:cNvPr id="39" name="Group 38">
              <a:extLst>
                <a:ext uri="{FF2B5EF4-FFF2-40B4-BE49-F238E27FC236}">
                  <a16:creationId xmlns:a16="http://schemas.microsoft.com/office/drawing/2014/main" id="{BD08B0A0-56F0-076F-6AAB-4F94F3930747}"/>
                </a:ext>
              </a:extLst>
            </p:cNvPr>
            <p:cNvGrpSpPr/>
            <p:nvPr/>
          </p:nvGrpSpPr>
          <p:grpSpPr>
            <a:xfrm>
              <a:off x="5357268" y="2651644"/>
              <a:ext cx="5263843" cy="3376926"/>
              <a:chOff x="5357268" y="2651644"/>
              <a:chExt cx="5263843" cy="3376926"/>
            </a:xfrm>
          </p:grpSpPr>
          <p:grpSp>
            <p:nvGrpSpPr>
              <p:cNvPr id="37" name="Group 36">
                <a:extLst>
                  <a:ext uri="{FF2B5EF4-FFF2-40B4-BE49-F238E27FC236}">
                    <a16:creationId xmlns:a16="http://schemas.microsoft.com/office/drawing/2014/main" id="{1BEC7CC7-271B-69F3-247D-0157A869F9C2}"/>
                  </a:ext>
                </a:extLst>
              </p:cNvPr>
              <p:cNvGrpSpPr/>
              <p:nvPr/>
            </p:nvGrpSpPr>
            <p:grpSpPr>
              <a:xfrm>
                <a:off x="5357268" y="2651644"/>
                <a:ext cx="5263843" cy="3376924"/>
                <a:chOff x="5357268" y="2651644"/>
                <a:chExt cx="5263843" cy="3376924"/>
              </a:xfrm>
            </p:grpSpPr>
            <p:pic>
              <p:nvPicPr>
                <p:cNvPr id="19" name="Picture 18">
                  <a:extLst>
                    <a:ext uri="{FF2B5EF4-FFF2-40B4-BE49-F238E27FC236}">
                      <a16:creationId xmlns:a16="http://schemas.microsoft.com/office/drawing/2014/main" id="{C0A48156-4C19-D476-6D7C-7A5F6E44B34E}"/>
                    </a:ext>
                  </a:extLst>
                </p:cNvPr>
                <p:cNvPicPr>
                  <a:picLocks noChangeAspect="1"/>
                </p:cNvPicPr>
                <p:nvPr/>
              </p:nvPicPr>
              <p:blipFill>
                <a:blip r:embed="rId7"/>
                <a:stretch>
                  <a:fillRect/>
                </a:stretch>
              </p:blipFill>
              <p:spPr>
                <a:xfrm rot="16200000">
                  <a:off x="6300728" y="1708184"/>
                  <a:ext cx="3376924" cy="5263843"/>
                </a:xfrm>
                <a:prstGeom prst="rect">
                  <a:avLst/>
                </a:prstGeom>
                <a:ln>
                  <a:solidFill>
                    <a:schemeClr val="tx1"/>
                  </a:solidFill>
                </a:ln>
              </p:spPr>
            </p:pic>
            <p:cxnSp>
              <p:nvCxnSpPr>
                <p:cNvPr id="28" name="Straight Connector 27">
                  <a:extLst>
                    <a:ext uri="{FF2B5EF4-FFF2-40B4-BE49-F238E27FC236}">
                      <a16:creationId xmlns:a16="http://schemas.microsoft.com/office/drawing/2014/main" id="{24D04F9D-1A38-1BD1-FAD7-C21EE0B3B926}"/>
                    </a:ext>
                  </a:extLst>
                </p:cNvPr>
                <p:cNvCxnSpPr>
                  <a:cxnSpLocks/>
                </p:cNvCxnSpPr>
                <p:nvPr/>
              </p:nvCxnSpPr>
              <p:spPr>
                <a:xfrm>
                  <a:off x="9003323" y="4607169"/>
                  <a:ext cx="586154" cy="6325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AD4FF09-23B7-EEFB-CFB5-1447FED80E18}"/>
                    </a:ext>
                  </a:extLst>
                </p:cNvPr>
                <p:cNvGrpSpPr/>
                <p:nvPr/>
              </p:nvGrpSpPr>
              <p:grpSpPr>
                <a:xfrm>
                  <a:off x="5426766" y="2693599"/>
                  <a:ext cx="5174468" cy="3264986"/>
                  <a:chOff x="5426766" y="2693599"/>
                  <a:chExt cx="5174468" cy="3264986"/>
                </a:xfrm>
                <a:solidFill>
                  <a:schemeClr val="bg1"/>
                </a:solidFill>
              </p:grpSpPr>
              <p:sp>
                <p:nvSpPr>
                  <p:cNvPr id="31" name="Rectangle 30">
                    <a:extLst>
                      <a:ext uri="{FF2B5EF4-FFF2-40B4-BE49-F238E27FC236}">
                        <a16:creationId xmlns:a16="http://schemas.microsoft.com/office/drawing/2014/main" id="{1E5DBADF-879C-11B9-027F-C64E7712779E}"/>
                      </a:ext>
                    </a:extLst>
                  </p:cNvPr>
                  <p:cNvSpPr/>
                  <p:nvPr/>
                </p:nvSpPr>
                <p:spPr>
                  <a:xfrm>
                    <a:off x="5426766" y="2724601"/>
                    <a:ext cx="526774" cy="3186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2" name="Rectangle 31">
                    <a:extLst>
                      <a:ext uri="{FF2B5EF4-FFF2-40B4-BE49-F238E27FC236}">
                        <a16:creationId xmlns:a16="http://schemas.microsoft.com/office/drawing/2014/main" id="{CC89BFD0-8905-5968-79C3-0A7B1FF937C3}"/>
                      </a:ext>
                    </a:extLst>
                  </p:cNvPr>
                  <p:cNvSpPr/>
                  <p:nvPr/>
                </p:nvSpPr>
                <p:spPr>
                  <a:xfrm rot="5400000">
                    <a:off x="8004061" y="623200"/>
                    <a:ext cx="526774" cy="46675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3" name="Rectangle 32">
                    <a:extLst>
                      <a:ext uri="{FF2B5EF4-FFF2-40B4-BE49-F238E27FC236}">
                        <a16:creationId xmlns:a16="http://schemas.microsoft.com/office/drawing/2014/main" id="{529F6B69-5C7E-4061-F8FF-294F062B55C4}"/>
                      </a:ext>
                    </a:extLst>
                  </p:cNvPr>
                  <p:cNvSpPr/>
                  <p:nvPr/>
                </p:nvSpPr>
                <p:spPr>
                  <a:xfrm rot="5400000">
                    <a:off x="7872328" y="3229680"/>
                    <a:ext cx="283343" cy="5174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4" name="Rectangle 33">
                    <a:extLst>
                      <a:ext uri="{FF2B5EF4-FFF2-40B4-BE49-F238E27FC236}">
                        <a16:creationId xmlns:a16="http://schemas.microsoft.com/office/drawing/2014/main" id="{4926E179-BAAC-E519-8C81-0490CFACD31C}"/>
                      </a:ext>
                    </a:extLst>
                  </p:cNvPr>
                  <p:cNvSpPr/>
                  <p:nvPr/>
                </p:nvSpPr>
                <p:spPr>
                  <a:xfrm>
                    <a:off x="10317891" y="2806986"/>
                    <a:ext cx="283343" cy="3104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36" name="Rectangle 35">
                  <a:extLst>
                    <a:ext uri="{FF2B5EF4-FFF2-40B4-BE49-F238E27FC236}">
                      <a16:creationId xmlns:a16="http://schemas.microsoft.com/office/drawing/2014/main" id="{AA1193DD-3AFD-DDC2-9639-C48BA4A55A8E}"/>
                    </a:ext>
                  </a:extLst>
                </p:cNvPr>
                <p:cNvSpPr/>
                <p:nvPr/>
              </p:nvSpPr>
              <p:spPr>
                <a:xfrm>
                  <a:off x="7913292" y="2806986"/>
                  <a:ext cx="526774" cy="318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26" name="Straight Connector 25">
                  <a:extLst>
                    <a:ext uri="{FF2B5EF4-FFF2-40B4-BE49-F238E27FC236}">
                      <a16:creationId xmlns:a16="http://schemas.microsoft.com/office/drawing/2014/main" id="{42577FFC-A5CF-BF35-76CC-C55CBB7EA73B}"/>
                    </a:ext>
                  </a:extLst>
                </p:cNvPr>
                <p:cNvCxnSpPr>
                  <a:cxnSpLocks/>
                </p:cNvCxnSpPr>
                <p:nvPr/>
              </p:nvCxnSpPr>
              <p:spPr>
                <a:xfrm>
                  <a:off x="6960705" y="4335754"/>
                  <a:ext cx="1758462" cy="1172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814A6DDA-664C-CD16-FA0B-552EFFA2A763}"/>
                  </a:ext>
                </a:extLst>
              </p:cNvPr>
              <p:cNvSpPr txBox="1"/>
              <p:nvPr/>
            </p:nvSpPr>
            <p:spPr>
              <a:xfrm rot="5400000">
                <a:off x="6225926" y="4069103"/>
                <a:ext cx="3334971" cy="583963"/>
              </a:xfrm>
              <a:prstGeom prst="rect">
                <a:avLst/>
              </a:prstGeom>
              <a:noFill/>
              <a:ln w="19050">
                <a:noFill/>
              </a:ln>
            </p:spPr>
            <p:txBody>
              <a:bodyPr wrap="square" lIns="0" tIns="0" rIns="0" bIns="0" rtlCol="0">
                <a:noAutofit/>
              </a:bodyPr>
              <a:lstStyle/>
              <a:p>
                <a:pPr algn="l"/>
                <a:r>
                  <a:rPr lang="en-AU" sz="1800" dirty="0"/>
                  <a:t>- - - - - - - - - - - - - - - - - - </a:t>
                </a:r>
                <a:r>
                  <a:rPr lang="en-AU" dirty="0"/>
                  <a:t>- - - -</a:t>
                </a:r>
                <a:r>
                  <a:rPr lang="en-AU" sz="1800" dirty="0"/>
                  <a:t>- - - - - - </a:t>
                </a:r>
              </a:p>
            </p:txBody>
          </p:sp>
        </p:grpSp>
        <p:grpSp>
          <p:nvGrpSpPr>
            <p:cNvPr id="13" name="Group 12">
              <a:extLst>
                <a:ext uri="{FF2B5EF4-FFF2-40B4-BE49-F238E27FC236}">
                  <a16:creationId xmlns:a16="http://schemas.microsoft.com/office/drawing/2014/main" id="{8B413A8C-BABB-E51D-67B5-98FFEF385E4C}"/>
                </a:ext>
              </a:extLst>
            </p:cNvPr>
            <p:cNvGrpSpPr/>
            <p:nvPr/>
          </p:nvGrpSpPr>
          <p:grpSpPr>
            <a:xfrm>
              <a:off x="6308368" y="3448664"/>
              <a:ext cx="314892" cy="308964"/>
              <a:chOff x="4634066" y="4566254"/>
              <a:chExt cx="314892" cy="308964"/>
            </a:xfrm>
          </p:grpSpPr>
          <p:sp>
            <p:nvSpPr>
              <p:cNvPr id="12" name="Oval 11">
                <a:extLst>
                  <a:ext uri="{FF2B5EF4-FFF2-40B4-BE49-F238E27FC236}">
                    <a16:creationId xmlns:a16="http://schemas.microsoft.com/office/drawing/2014/main" id="{CB125909-5275-4B7D-27DA-29BC3EC0C389}"/>
                  </a:ext>
                </a:extLst>
              </p:cNvPr>
              <p:cNvSpPr/>
              <p:nvPr/>
            </p:nvSpPr>
            <p:spPr>
              <a:xfrm>
                <a:off x="4634066" y="4566254"/>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7" name="Straight Connector 6">
                <a:extLst>
                  <a:ext uri="{FF2B5EF4-FFF2-40B4-BE49-F238E27FC236}">
                    <a16:creationId xmlns:a16="http://schemas.microsoft.com/office/drawing/2014/main" id="{681F8785-4B05-41B4-890B-91116F70A570}"/>
                  </a:ext>
                </a:extLst>
              </p:cNvPr>
              <p:cNvCxnSpPr>
                <a:cxnSpLocks/>
              </p:cNvCxnSpPr>
              <p:nvPr/>
            </p:nvCxnSpPr>
            <p:spPr>
              <a:xfrm>
                <a:off x="4668510" y="4617108"/>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9FE59C0-4A5D-D1D0-C517-70D3093E6A08}"/>
                </a:ext>
              </a:extLst>
            </p:cNvPr>
            <p:cNvGrpSpPr/>
            <p:nvPr/>
          </p:nvGrpSpPr>
          <p:grpSpPr>
            <a:xfrm>
              <a:off x="6692220" y="5046901"/>
              <a:ext cx="314892" cy="308964"/>
              <a:chOff x="4634066" y="4566254"/>
              <a:chExt cx="314892" cy="308964"/>
            </a:xfrm>
          </p:grpSpPr>
          <p:sp>
            <p:nvSpPr>
              <p:cNvPr id="25" name="Oval 24">
                <a:extLst>
                  <a:ext uri="{FF2B5EF4-FFF2-40B4-BE49-F238E27FC236}">
                    <a16:creationId xmlns:a16="http://schemas.microsoft.com/office/drawing/2014/main" id="{80044A25-2DF8-7361-919C-1D7596D441A2}"/>
                  </a:ext>
                </a:extLst>
              </p:cNvPr>
              <p:cNvSpPr/>
              <p:nvPr/>
            </p:nvSpPr>
            <p:spPr>
              <a:xfrm>
                <a:off x="4634066" y="4566254"/>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27" name="Straight Connector 26">
                <a:extLst>
                  <a:ext uri="{FF2B5EF4-FFF2-40B4-BE49-F238E27FC236}">
                    <a16:creationId xmlns:a16="http://schemas.microsoft.com/office/drawing/2014/main" id="{8266F2E3-4FF7-29D0-CF07-2778049189F8}"/>
                  </a:ext>
                </a:extLst>
              </p:cNvPr>
              <p:cNvCxnSpPr>
                <a:cxnSpLocks/>
              </p:cNvCxnSpPr>
              <p:nvPr/>
            </p:nvCxnSpPr>
            <p:spPr>
              <a:xfrm>
                <a:off x="4668510" y="4617108"/>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93376D98-BE0D-7EE6-E670-18A02BAAC6A0}"/>
                </a:ext>
              </a:extLst>
            </p:cNvPr>
            <p:cNvGrpSpPr/>
            <p:nvPr/>
          </p:nvGrpSpPr>
          <p:grpSpPr>
            <a:xfrm>
              <a:off x="6138532" y="4225798"/>
              <a:ext cx="314892" cy="308964"/>
              <a:chOff x="4634066" y="4566254"/>
              <a:chExt cx="314892" cy="308964"/>
            </a:xfrm>
          </p:grpSpPr>
          <p:sp>
            <p:nvSpPr>
              <p:cNvPr id="30" name="Oval 29">
                <a:extLst>
                  <a:ext uri="{FF2B5EF4-FFF2-40B4-BE49-F238E27FC236}">
                    <a16:creationId xmlns:a16="http://schemas.microsoft.com/office/drawing/2014/main" id="{962F40D3-4031-2C83-E774-B0D81823D78D}"/>
                  </a:ext>
                </a:extLst>
              </p:cNvPr>
              <p:cNvSpPr/>
              <p:nvPr/>
            </p:nvSpPr>
            <p:spPr>
              <a:xfrm>
                <a:off x="4634066" y="4566254"/>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40" name="Straight Connector 39">
                <a:extLst>
                  <a:ext uri="{FF2B5EF4-FFF2-40B4-BE49-F238E27FC236}">
                    <a16:creationId xmlns:a16="http://schemas.microsoft.com/office/drawing/2014/main" id="{748BF68A-6C95-A0D3-6D1E-7F0691B1AE0C}"/>
                  </a:ext>
                </a:extLst>
              </p:cNvPr>
              <p:cNvCxnSpPr>
                <a:cxnSpLocks/>
              </p:cNvCxnSpPr>
              <p:nvPr/>
            </p:nvCxnSpPr>
            <p:spPr>
              <a:xfrm>
                <a:off x="4670001" y="4618599"/>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011CEEB6-F93C-117E-827A-22F00F7DC1D3}"/>
                </a:ext>
              </a:extLst>
            </p:cNvPr>
            <p:cNvGrpSpPr/>
            <p:nvPr/>
          </p:nvGrpSpPr>
          <p:grpSpPr>
            <a:xfrm>
              <a:off x="7027432" y="4440622"/>
              <a:ext cx="314892" cy="308964"/>
              <a:chOff x="4634066" y="4566254"/>
              <a:chExt cx="314892" cy="308964"/>
            </a:xfrm>
          </p:grpSpPr>
          <p:sp>
            <p:nvSpPr>
              <p:cNvPr id="42" name="Oval 41">
                <a:extLst>
                  <a:ext uri="{FF2B5EF4-FFF2-40B4-BE49-F238E27FC236}">
                    <a16:creationId xmlns:a16="http://schemas.microsoft.com/office/drawing/2014/main" id="{0860CCCD-AE5C-BFE2-8C55-E17DA468D347}"/>
                  </a:ext>
                </a:extLst>
              </p:cNvPr>
              <p:cNvSpPr/>
              <p:nvPr/>
            </p:nvSpPr>
            <p:spPr>
              <a:xfrm>
                <a:off x="4634066" y="4566254"/>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43" name="Straight Connector 42">
                <a:extLst>
                  <a:ext uri="{FF2B5EF4-FFF2-40B4-BE49-F238E27FC236}">
                    <a16:creationId xmlns:a16="http://schemas.microsoft.com/office/drawing/2014/main" id="{15EBAD0B-EEF2-68C9-7E6D-CBE3EB7FA99F}"/>
                  </a:ext>
                </a:extLst>
              </p:cNvPr>
              <p:cNvCxnSpPr>
                <a:cxnSpLocks/>
              </p:cNvCxnSpPr>
              <p:nvPr/>
            </p:nvCxnSpPr>
            <p:spPr>
              <a:xfrm>
                <a:off x="4691370" y="4628538"/>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6A03C658-5835-30FD-DFA4-50FE46E6CFD0}"/>
                </a:ext>
              </a:extLst>
            </p:cNvPr>
            <p:cNvGrpSpPr/>
            <p:nvPr/>
          </p:nvGrpSpPr>
          <p:grpSpPr>
            <a:xfrm>
              <a:off x="7164883" y="3537980"/>
              <a:ext cx="314892" cy="308964"/>
              <a:chOff x="4634066" y="4566254"/>
              <a:chExt cx="314892" cy="308964"/>
            </a:xfrm>
          </p:grpSpPr>
          <p:sp>
            <p:nvSpPr>
              <p:cNvPr id="45" name="Oval 44">
                <a:extLst>
                  <a:ext uri="{FF2B5EF4-FFF2-40B4-BE49-F238E27FC236}">
                    <a16:creationId xmlns:a16="http://schemas.microsoft.com/office/drawing/2014/main" id="{5F4A2C27-1F53-D985-A15B-E64FC2391F90}"/>
                  </a:ext>
                </a:extLst>
              </p:cNvPr>
              <p:cNvSpPr/>
              <p:nvPr/>
            </p:nvSpPr>
            <p:spPr>
              <a:xfrm>
                <a:off x="4634066" y="4566254"/>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46" name="Straight Connector 45">
                <a:extLst>
                  <a:ext uri="{FF2B5EF4-FFF2-40B4-BE49-F238E27FC236}">
                    <a16:creationId xmlns:a16="http://schemas.microsoft.com/office/drawing/2014/main" id="{1A278EE7-0990-0D94-480B-82429F1C2A9C}"/>
                  </a:ext>
                </a:extLst>
              </p:cNvPr>
              <p:cNvCxnSpPr>
                <a:cxnSpLocks/>
              </p:cNvCxnSpPr>
              <p:nvPr/>
            </p:nvCxnSpPr>
            <p:spPr>
              <a:xfrm>
                <a:off x="4678449" y="4627047"/>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96069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E3D539DD-A4C8-4C06-BA51-05560EC7142E}"/>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F32DFCC-D346-A872-936B-0A572BA3D921}"/>
              </a:ext>
            </a:extLst>
          </p:cNvPr>
          <p:cNvSpPr/>
          <p:nvPr/>
        </p:nvSpPr>
        <p:spPr>
          <a:xfrm>
            <a:off x="515086" y="969368"/>
            <a:ext cx="10542555" cy="1356000"/>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7" name="TextBox 6">
            <a:extLst>
              <a:ext uri="{FF2B5EF4-FFF2-40B4-BE49-F238E27FC236}">
                <a16:creationId xmlns:a16="http://schemas.microsoft.com/office/drawing/2014/main" id="{42DA81F2-DD63-BAC2-31A9-EDC88C8F5417}"/>
              </a:ext>
            </a:extLst>
          </p:cNvPr>
          <p:cNvSpPr txBox="1"/>
          <p:nvPr/>
        </p:nvSpPr>
        <p:spPr>
          <a:xfrm>
            <a:off x="446985" y="278210"/>
            <a:ext cx="11037014"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2 – Term 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1B40C09-5118-EB8C-BE34-70F8E7749DBA}"/>
              </a:ext>
            </a:extLst>
          </p:cNvPr>
          <p:cNvGraphicFramePr>
            <a:graphicFrameLocks noGrp="1"/>
          </p:cNvGraphicFramePr>
          <p:nvPr>
            <p:extLst>
              <p:ext uri="{D42A27DB-BD31-4B8C-83A1-F6EECF244321}">
                <p14:modId xmlns:p14="http://schemas.microsoft.com/office/powerpoint/2010/main" val="3331621071"/>
              </p:ext>
            </p:extLst>
          </p:nvPr>
        </p:nvGraphicFramePr>
        <p:xfrm>
          <a:off x="540512" y="3040382"/>
          <a:ext cx="10660888" cy="2639083"/>
        </p:xfrm>
        <a:graphic>
          <a:graphicData uri="http://schemas.openxmlformats.org/drawingml/2006/table">
            <a:tbl>
              <a:tblPr firstRow="1" bandRow="1">
                <a:tableStyleId>{5C22544A-7EE6-4342-B048-85BDC9FD1C3A}</a:tableStyleId>
              </a:tblPr>
              <a:tblGrid>
                <a:gridCol w="3042038">
                  <a:extLst>
                    <a:ext uri="{9D8B030D-6E8A-4147-A177-3AD203B41FA5}">
                      <a16:colId xmlns:a16="http://schemas.microsoft.com/office/drawing/2014/main" val="4177830018"/>
                    </a:ext>
                  </a:extLst>
                </a:gridCol>
                <a:gridCol w="7618850">
                  <a:extLst>
                    <a:ext uri="{9D8B030D-6E8A-4147-A177-3AD203B41FA5}">
                      <a16:colId xmlns:a16="http://schemas.microsoft.com/office/drawing/2014/main" val="1800133992"/>
                    </a:ext>
                  </a:extLst>
                </a:gridCol>
              </a:tblGrid>
              <a:tr h="42761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b="1" dirty="0">
                          <a:solidFill>
                            <a:schemeClr val="bg1"/>
                          </a:solidFill>
                          <a:latin typeface="+mn-lt"/>
                        </a:rPr>
                        <a:t>Sample physical activity and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pPr algn="ctr"/>
                      <a:r>
                        <a:rPr lang="en-AU" sz="1400" b="1" dirty="0">
                          <a:solidFill>
                            <a:schemeClr val="bg1"/>
                          </a:solidFill>
                        </a:rPr>
                        <a:t>Focus FMS: </a:t>
                      </a:r>
                      <a:r>
                        <a:rPr lang="en-AU" sz="1400" b="1" dirty="0">
                          <a:solidFill>
                            <a:schemeClr val="bg1"/>
                          </a:solidFill>
                          <a:hlinkClick r:id="rId3">
                            <a:extLst>
                              <a:ext uri="{A12FA001-AC4F-418D-AE19-62706E023703}">
                                <ahyp:hlinkClr xmlns:ahyp="http://schemas.microsoft.com/office/drawing/2018/hyperlinkcolor" val="tx"/>
                              </a:ext>
                            </a:extLst>
                          </a:hlinkClick>
                        </a:rPr>
                        <a:t>Consolidating fundamental movement skills improves health and wellbeing</a:t>
                      </a:r>
                      <a:endParaRPr lang="en-AU"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extLst>
                  <a:ext uri="{0D108BD9-81ED-4DB2-BD59-A6C34878D82A}">
                    <a16:rowId xmlns:a16="http://schemas.microsoft.com/office/drawing/2014/main" val="1660047181"/>
                  </a:ext>
                </a:extLst>
              </a:tr>
              <a:tr h="598658">
                <a:tc>
                  <a:txBody>
                    <a:bodyPr/>
                    <a:lstStyle/>
                    <a:p>
                      <a:pPr marL="0" indent="0">
                        <a:buFont typeface="Arial" panose="020B0604020202020204" pitchFamily="34" charset="0"/>
                        <a:buNone/>
                      </a:pPr>
                      <a:r>
                        <a:rPr lang="en-AU" sz="1400" b="0" kern="1200" dirty="0">
                          <a:solidFill>
                            <a:schemeClr val="dk1"/>
                          </a:solidFill>
                          <a:latin typeface="+mn-lt"/>
                          <a:ea typeface="+mn-ea"/>
                          <a:cs typeface="+mn-cs"/>
                        </a:rPr>
                        <a:t>1. Strike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AU" sz="1400" b="0" kern="1200" dirty="0">
                          <a:solidFill>
                            <a:schemeClr val="dk1"/>
                          </a:solidFill>
                          <a:latin typeface="+mn-lt"/>
                          <a:ea typeface="+mn-ea"/>
                          <a:cs typeface="+mn-cs"/>
                        </a:rPr>
                        <a:t>Strike using an implement to propel an object over various distances and towards a 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8990272"/>
                  </a:ext>
                </a:extLst>
              </a:tr>
              <a:tr h="598658">
                <a:tc>
                  <a:txBody>
                    <a:bodyPr/>
                    <a:lstStyle/>
                    <a:p>
                      <a:r>
                        <a:rPr lang="en-AU" sz="1400" b="0" kern="1200" dirty="0">
                          <a:solidFill>
                            <a:schemeClr val="dk1"/>
                          </a:solidFill>
                          <a:latin typeface="+mn-lt"/>
                          <a:ea typeface="+mn-ea"/>
                          <a:cs typeface="+mn-cs"/>
                        </a:rPr>
                        <a:t>2. Cricket hit and run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kern="1200" dirty="0">
                          <a:solidFill>
                            <a:schemeClr val="dk1"/>
                          </a:solidFill>
                          <a:latin typeface="+mn-lt"/>
                          <a:ea typeface="+mn-ea"/>
                          <a:cs typeface="+mn-cs"/>
                        </a:rPr>
                        <a:t>Strike using an implement to propel an object over various distances and towards a target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491444"/>
                  </a:ext>
                </a:extLst>
              </a:tr>
              <a:tr h="59865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b="0" kern="1200" noProof="0" dirty="0">
                          <a:solidFill>
                            <a:schemeClr val="dk1"/>
                          </a:solidFill>
                          <a:latin typeface="+mn-lt"/>
                          <a:ea typeface="+mn-ea"/>
                          <a:cs typeface="+mn-cs"/>
                        </a:rPr>
                        <a:t>3. Wana </a:t>
                      </a:r>
                      <a:r>
                        <a:rPr lang="en-AU" sz="1400" b="0" kern="1200" noProof="0" dirty="0" err="1">
                          <a:solidFill>
                            <a:schemeClr val="dk1"/>
                          </a:solidFill>
                          <a:latin typeface="+mn-lt"/>
                          <a:ea typeface="+mn-ea"/>
                          <a:cs typeface="+mn-cs"/>
                        </a:rPr>
                        <a:t>Wana</a:t>
                      </a:r>
                      <a:endParaRPr lang="en-AU" sz="1400" b="0" kern="1200" noProof="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kern="1200" dirty="0">
                          <a:solidFill>
                            <a:schemeClr val="dk1"/>
                          </a:solidFill>
                          <a:latin typeface="+mn-lt"/>
                          <a:ea typeface="+mn-ea"/>
                          <a:cs typeface="+mn-cs"/>
                        </a:rPr>
                        <a:t>Strike using an implement to propel an object over various distances and towards a 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963990"/>
                  </a:ext>
                </a:extLst>
              </a:tr>
              <a:tr h="415496">
                <a:tc>
                  <a:txBody>
                    <a:bodyPr/>
                    <a:lstStyle/>
                    <a:p>
                      <a:r>
                        <a:rPr lang="en-AU" sz="1400" b="0" dirty="0"/>
                        <a:t>4. Kangaroo Relay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dirty="0"/>
                        <a:t>Apply static and dynamic balances at different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581696"/>
                  </a:ext>
                </a:extLst>
              </a:tr>
            </a:tbl>
          </a:graphicData>
        </a:graphic>
      </p:graphicFrame>
      <p:sp>
        <p:nvSpPr>
          <p:cNvPr id="5" name="TextBox 4">
            <a:extLst>
              <a:ext uri="{FF2B5EF4-FFF2-40B4-BE49-F238E27FC236}">
                <a16:creationId xmlns:a16="http://schemas.microsoft.com/office/drawing/2014/main" id="{0B15B489-1B08-07B6-AF39-1CA018E3F2DA}"/>
              </a:ext>
            </a:extLst>
          </p:cNvPr>
          <p:cNvSpPr txBox="1"/>
          <p:nvPr/>
        </p:nvSpPr>
        <p:spPr>
          <a:xfrm>
            <a:off x="648465" y="931669"/>
            <a:ext cx="9498688"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22272B"/>
              </a:solidFill>
              <a:effectLst/>
              <a:uLnTx/>
              <a:uFillTx/>
              <a:latin typeface="Public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2664"/>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Cooperate and communicate for teamwork in physical activities</a:t>
            </a:r>
            <a:endParaRPr kumimoji="0" lang="en-AU" sz="1200" b="1" i="0" u="none" strike="noStrike" kern="1200" cap="none" spc="0" normalizeH="0" baseline="0" noProof="0" dirty="0">
              <a:ln>
                <a:noFill/>
              </a:ln>
              <a:solidFill>
                <a:srgbClr val="002664"/>
              </a:solidFill>
              <a:effectLst/>
              <a:uLnTx/>
              <a:uFillTx/>
              <a:latin typeface="Public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002664"/>
              </a:solidFill>
              <a:effectLst/>
              <a:uLnTx/>
              <a:uFillTx/>
              <a:latin typeface="Public Sans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22272B"/>
                </a:solidFill>
                <a:effectLst/>
                <a:uLnTx/>
                <a:uFillTx/>
                <a:latin typeface="Public Sans"/>
                <a:ea typeface="+mn-ea"/>
                <a:cs typeface="+mn-cs"/>
              </a:rPr>
              <a:t>Demonstrate skills and strategies in target, net and court, striking and fielding, territory games and modified sport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22272B"/>
                </a:solidFill>
                <a:effectLst/>
                <a:uLnTx/>
                <a:uFillTx/>
                <a:latin typeface="Public Sans"/>
                <a:ea typeface="+mn-ea"/>
                <a:cs typeface="+mn-cs"/>
              </a:rPr>
              <a:t>Participate in Aboriginal and/or Torres Strait Islander games and activities and identify the Cultural connections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22272B"/>
                </a:solidFill>
                <a:effectLst/>
                <a:uLnTx/>
                <a:uFillTx/>
                <a:latin typeface="Public Sans"/>
                <a:ea typeface="+mn-ea"/>
                <a:cs typeface="+mn-cs"/>
              </a:rPr>
              <a:t>Demonstrate and describe how roles in teams contribute to team goals </a:t>
            </a:r>
          </a:p>
        </p:txBody>
      </p:sp>
      <p:grpSp>
        <p:nvGrpSpPr>
          <p:cNvPr id="2" name="Group 1" descr="An icon indicating a teacher slide.">
            <a:extLst>
              <a:ext uri="{FF2B5EF4-FFF2-40B4-BE49-F238E27FC236}">
                <a16:creationId xmlns:a16="http://schemas.microsoft.com/office/drawing/2014/main" id="{496A00B0-600F-7D23-3E4F-AD16C31D8209}"/>
              </a:ext>
            </a:extLst>
          </p:cNvPr>
          <p:cNvGrpSpPr/>
          <p:nvPr/>
        </p:nvGrpSpPr>
        <p:grpSpPr>
          <a:xfrm>
            <a:off x="11061563" y="119005"/>
            <a:ext cx="960203" cy="933093"/>
            <a:chOff x="11061563" y="109480"/>
            <a:chExt cx="960203" cy="933093"/>
          </a:xfrm>
        </p:grpSpPr>
        <p:pic>
          <p:nvPicPr>
            <p:cNvPr id="10" name="Picture 9">
              <a:extLst>
                <a:ext uri="{FF2B5EF4-FFF2-40B4-BE49-F238E27FC236}">
                  <a16:creationId xmlns:a16="http://schemas.microsoft.com/office/drawing/2014/main" id="{CA2541F5-6DD2-8D01-8A41-40E9955A0DE2}"/>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11" name="Picture 10" descr="A red circle with a person pointing at a board. This indicates the slide is for teachers">
              <a:extLst>
                <a:ext uri="{FF2B5EF4-FFF2-40B4-BE49-F238E27FC236}">
                  <a16:creationId xmlns:a16="http://schemas.microsoft.com/office/drawing/2014/main" id="{0B93A840-BF55-E857-7783-B966D108599C}"/>
                </a:ext>
              </a:extLst>
            </p:cNvPr>
            <p:cNvPicPr>
              <a:picLocks noChangeAspect="1"/>
            </p:cNvPicPr>
            <p:nvPr/>
          </p:nvPicPr>
          <p:blipFill>
            <a:blip r:embed="rId6"/>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2067630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01BFB407-C0DF-570A-1A93-F5DC663E0951}"/>
            </a:ext>
          </a:extLst>
        </p:cNvPr>
        <p:cNvGrpSpPr/>
        <p:nvPr/>
      </p:nvGrpSpPr>
      <p:grpSpPr>
        <a:xfrm>
          <a:off x="0" y="0"/>
          <a:ext cx="0" cy="0"/>
          <a:chOff x="0" y="0"/>
          <a:chExt cx="0" cy="0"/>
        </a:xfrm>
      </p:grpSpPr>
      <p:grpSp>
        <p:nvGrpSpPr>
          <p:cNvPr id="4" name="Group 3" descr="An icon indicating a teacher slide.">
            <a:extLst>
              <a:ext uri="{FF2B5EF4-FFF2-40B4-BE49-F238E27FC236}">
                <a16:creationId xmlns:a16="http://schemas.microsoft.com/office/drawing/2014/main" id="{18A0DE1E-4CB4-1582-F019-9668F29FE9EE}"/>
              </a:ext>
            </a:extLst>
          </p:cNvPr>
          <p:cNvGrpSpPr/>
          <p:nvPr/>
        </p:nvGrpSpPr>
        <p:grpSpPr>
          <a:xfrm>
            <a:off x="11061563" y="119005"/>
            <a:ext cx="960203" cy="933093"/>
            <a:chOff x="11061563" y="109480"/>
            <a:chExt cx="960203" cy="933093"/>
          </a:xfrm>
        </p:grpSpPr>
        <p:pic>
          <p:nvPicPr>
            <p:cNvPr id="8" name="Picture 7">
              <a:extLst>
                <a:ext uri="{FF2B5EF4-FFF2-40B4-BE49-F238E27FC236}">
                  <a16:creationId xmlns:a16="http://schemas.microsoft.com/office/drawing/2014/main" id="{77F76F1E-F937-D13B-176D-57FF7D42A58B}"/>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9" name="Picture 8" descr="A red circle with a person pointing at a board. This indicates the slide is for teachers">
              <a:extLst>
                <a:ext uri="{FF2B5EF4-FFF2-40B4-BE49-F238E27FC236}">
                  <a16:creationId xmlns:a16="http://schemas.microsoft.com/office/drawing/2014/main" id="{0ADC1815-8CC8-CE76-5870-3EE1CBF0845D}"/>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3" name="Rectangle 2">
            <a:extLst>
              <a:ext uri="{FF2B5EF4-FFF2-40B4-BE49-F238E27FC236}">
                <a16:creationId xmlns:a16="http://schemas.microsoft.com/office/drawing/2014/main" id="{B9E298AB-40B3-12C6-788B-E7B75FC2F08E}"/>
              </a:ext>
            </a:extLst>
          </p:cNvPr>
          <p:cNvSpPr>
            <a:spLocks noChangeArrowheads="1"/>
          </p:cNvSpPr>
          <p:nvPr/>
        </p:nvSpPr>
        <p:spPr bwMode="auto">
          <a:xfrm>
            <a:off x="296948" y="1951483"/>
            <a:ext cx="7486393" cy="446203"/>
          </a:xfrm>
          <a:prstGeom prst="rect">
            <a:avLst/>
          </a:prstGeom>
          <a:solidFill>
            <a:srgbClr val="E8F9FF"/>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1400" b="1" dirty="0">
                <a:solidFill>
                  <a:srgbClr val="002664"/>
                </a:solidFill>
                <a:latin typeface="Public Sans Light "/>
                <a:ea typeface="Calibri" panose="020F0502020204030204" pitchFamily="34" charset="0"/>
                <a:cs typeface="Arial" panose="020B0604020202020204" pitchFamily="34" charset="0"/>
              </a:rPr>
              <a:t>Students strikes objects off a tee towards a variety of targets (replicating elements of tee-ball)</a:t>
            </a:r>
            <a:r>
              <a:rPr kumimoji="0" lang="en-AU" altLang="en-US" sz="1400" b="1"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rPr>
              <a:t>.</a:t>
            </a:r>
            <a:r>
              <a:rPr kumimoji="0" lang="en-AU" altLang="en-US" sz="14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 </a:t>
            </a:r>
            <a:endParaRPr kumimoji="0" lang="en-US" altLang="en-US" sz="14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4FDF0A1-057B-87D5-DA69-4A174BEFAE15}"/>
              </a:ext>
            </a:extLst>
          </p:cNvPr>
          <p:cNvSpPr txBox="1"/>
          <p:nvPr/>
        </p:nvSpPr>
        <p:spPr>
          <a:xfrm>
            <a:off x="351070" y="1646829"/>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Game 1:</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Strike it!</a:t>
            </a:r>
          </a:p>
        </p:txBody>
      </p:sp>
      <p:sp>
        <p:nvSpPr>
          <p:cNvPr id="11" name="TextBox 10">
            <a:extLst>
              <a:ext uri="{FF2B5EF4-FFF2-40B4-BE49-F238E27FC236}">
                <a16:creationId xmlns:a16="http://schemas.microsoft.com/office/drawing/2014/main" id="{2A8EBCCC-ECD1-170D-B87E-B548223B1E2E}"/>
              </a:ext>
            </a:extLst>
          </p:cNvPr>
          <p:cNvSpPr txBox="1"/>
          <p:nvPr/>
        </p:nvSpPr>
        <p:spPr>
          <a:xfrm>
            <a:off x="296949" y="2296180"/>
            <a:ext cx="7643504" cy="4164089"/>
          </a:xfrm>
          <a:prstGeom prst="rect">
            <a:avLst/>
          </a:prstGeom>
          <a:noFill/>
          <a:ln>
            <a:noFill/>
          </a:ln>
        </p:spPr>
        <p:txBody>
          <a:bodyPr wrap="square">
            <a:spAutoFit/>
          </a:bodyPr>
          <a:lstStyle/>
          <a:p>
            <a:pPr marL="273050" marR="25400" lvl="0" indent="-180975" algn="l" defTabSz="914400" rtl="0" eaLnBrk="1" fontAlgn="auto" latinLnBrk="0" hangingPunct="1">
              <a:lnSpc>
                <a:spcPct val="115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Game instructions</a:t>
            </a:r>
          </a:p>
          <a:p>
            <a:pPr marL="263525" marR="2540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AU" sz="1200" dirty="0">
                <a:solidFill>
                  <a:prstClr val="black"/>
                </a:solidFill>
                <a:latin typeface="Public Sans Light"/>
                <a:ea typeface="Arial" panose="020B0604020202020204" pitchFamily="34" charset="0"/>
                <a:cs typeface="Arial"/>
              </a:rPr>
              <a:t>Spread</a:t>
            </a: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rPr>
              <a:t> small groups</a:t>
            </a:r>
            <a:r>
              <a:rPr lang="en-AU" sz="1200" dirty="0">
                <a:solidFill>
                  <a:prstClr val="black"/>
                </a:solidFill>
                <a:latin typeface="Public Sans Light"/>
                <a:ea typeface="Arial" panose="020B0604020202020204" pitchFamily="34" charset="0"/>
                <a:cs typeface="Arial"/>
              </a:rPr>
              <a:t> of</a:t>
            </a: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rPr>
              <a:t> students </a:t>
            </a:r>
            <a:r>
              <a:rPr lang="en-AU" sz="1200" dirty="0">
                <a:solidFill>
                  <a:prstClr val="black"/>
                </a:solidFill>
                <a:latin typeface="Public Sans Light"/>
                <a:ea typeface="Arial" panose="020B0604020202020204" pitchFamily="34" charset="0"/>
                <a:cs typeface="Arial"/>
              </a:rPr>
              <a:t>(approximately 3-6) </a:t>
            </a: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rPr>
              <a:t>out in a wide playing area.</a:t>
            </a:r>
          </a:p>
          <a:p>
            <a:pPr marL="263525" marR="2540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AU" sz="1200" dirty="0">
                <a:solidFill>
                  <a:prstClr val="black"/>
                </a:solidFill>
                <a:latin typeface="Public Sans Light"/>
                <a:ea typeface="Arial" panose="020B0604020202020204" pitchFamily="34" charset="0"/>
                <a:cs typeface="Arial"/>
              </a:rPr>
              <a:t>Students take turns to be </a:t>
            </a: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rPr>
              <a:t>the striker and strike the object or ball off the tee towards targets. Other students are the fielders and keep count for the striker.</a:t>
            </a:r>
          </a:p>
          <a:p>
            <a:pPr marL="263525" marR="2540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rPr>
              <a:t>Place 3  or more </a:t>
            </a:r>
            <a:r>
              <a:rPr lang="en-AU" sz="1200" dirty="0">
                <a:solidFill>
                  <a:prstClr val="black"/>
                </a:solidFill>
                <a:latin typeface="Public Sans Light"/>
                <a:ea typeface="Arial" panose="020B0604020202020204" pitchFamily="34" charset="0"/>
                <a:cs typeface="Arial"/>
              </a:rPr>
              <a:t>t</a:t>
            </a:r>
            <a:r>
              <a:rPr kumimoji="0" lang="en-AU" sz="1200" b="0" i="0" u="none" strike="noStrike" kern="1200" cap="none" spc="0" normalizeH="0" baseline="0" noProof="0" dirty="0" err="1">
                <a:ln>
                  <a:noFill/>
                </a:ln>
                <a:solidFill>
                  <a:prstClr val="black"/>
                </a:solidFill>
                <a:effectLst/>
                <a:uLnTx/>
                <a:uFillTx/>
                <a:latin typeface="Public Sans Light"/>
                <a:ea typeface="Arial" panose="020B0604020202020204" pitchFamily="34" charset="0"/>
                <a:cs typeface="Arial"/>
              </a:rPr>
              <a:t>argets</a:t>
            </a: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rPr>
              <a:t> </a:t>
            </a:r>
            <a:r>
              <a:rPr lang="en-AU" sz="1200" dirty="0">
                <a:solidFill>
                  <a:prstClr val="black"/>
                </a:solidFill>
                <a:latin typeface="Public Sans Light"/>
                <a:ea typeface="Arial" panose="020B0604020202020204" pitchFamily="34" charset="0"/>
                <a:cs typeface="Arial"/>
              </a:rPr>
              <a:t>at various distances </a:t>
            </a: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rPr>
              <a:t>approximately 2 to 3 metres away from the tee</a:t>
            </a:r>
            <a:r>
              <a:rPr lang="en-AU" sz="1200" dirty="0">
                <a:solidFill>
                  <a:prstClr val="black"/>
                </a:solidFill>
                <a:latin typeface="Public Sans Light"/>
                <a:ea typeface="Arial" panose="020B0604020202020204" pitchFamily="34" charset="0"/>
                <a:cs typeface="Arial"/>
              </a:rPr>
              <a:t>.</a:t>
            </a:r>
            <a:endPar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endParaRPr>
          </a:p>
          <a:p>
            <a:pPr marL="263525" marR="2540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AU" sz="1200" dirty="0">
                <a:solidFill>
                  <a:prstClr val="black"/>
                </a:solidFill>
                <a:latin typeface="Public Sans Light"/>
                <a:ea typeface="Arial" panose="020B0604020202020204" pitchFamily="34" charset="0"/>
                <a:cs typeface="Arial"/>
              </a:rPr>
              <a:t>The striker aims to strike</a:t>
            </a: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rPr>
              <a:t> 3 ball</a:t>
            </a:r>
            <a:r>
              <a:rPr lang="en-AU" sz="1200" dirty="0">
                <a:solidFill>
                  <a:prstClr val="black"/>
                </a:solidFill>
                <a:latin typeface="Public Sans Light"/>
                <a:ea typeface="Arial" panose="020B0604020202020204" pitchFamily="34" charset="0"/>
                <a:cs typeface="Arial"/>
              </a:rPr>
              <a:t>s or </a:t>
            </a: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rPr>
              <a:t>objects off the tee, aiming to reach the targets. Each time the ball or object hits a target</a:t>
            </a:r>
            <a:r>
              <a:rPr lang="en-AU" sz="1200" dirty="0">
                <a:solidFill>
                  <a:prstClr val="black"/>
                </a:solidFill>
                <a:latin typeface="Public Sans Light"/>
                <a:ea typeface="Arial" panose="020B0604020202020204" pitchFamily="34" charset="0"/>
                <a:cs typeface="Arial"/>
              </a:rPr>
              <a:t>, </a:t>
            </a: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rPr>
              <a:t>the striker scores a point.</a:t>
            </a:r>
          </a:p>
          <a:p>
            <a:pPr marL="263525" marR="25400" lvl="0" indent="-1714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rPr>
              <a:t>The striker hits all balls or objects from the tee before swapping positions</a:t>
            </a:r>
            <a:r>
              <a:rPr lang="en-AU" sz="1200" dirty="0">
                <a:solidFill>
                  <a:prstClr val="black"/>
                </a:solidFill>
                <a:latin typeface="Public Sans Light"/>
                <a:ea typeface="Arial" panose="020B0604020202020204" pitchFamily="34" charset="0"/>
                <a:cs typeface="Arial"/>
              </a:rPr>
              <a:t>.</a:t>
            </a:r>
            <a:endParaRPr kumimoji="0" lang="en-AU" sz="1200" b="1" i="0" u="none" strike="noStrike" kern="1200" cap="none" spc="0" normalizeH="0" baseline="0" noProof="0" dirty="0">
              <a:ln>
                <a:noFill/>
              </a:ln>
              <a:solidFill>
                <a:srgbClr val="002664"/>
              </a:solidFill>
              <a:effectLst/>
              <a:uLnTx/>
              <a:uFillTx/>
              <a:latin typeface="Public Sans Light"/>
              <a:ea typeface="Arial" panose="020B0604020202020204" pitchFamily="34" charset="0"/>
              <a:cs typeface="Arial"/>
            </a:endParaRPr>
          </a:p>
          <a:p>
            <a:pPr eaLnBrk="0" fontAlgn="base" hangingPunct="0">
              <a:spcBef>
                <a:spcPct val="0"/>
              </a:spcBef>
              <a:spcAft>
                <a:spcPts val="600"/>
              </a:spcAft>
            </a:pPr>
            <a:r>
              <a:rPr lang="en-AU" sz="1200" b="1" dirty="0">
                <a:solidFill>
                  <a:srgbClr val="002664"/>
                </a:solidFill>
                <a:ea typeface="Calibri" panose="020F0502020204030204" pitchFamily="34" charset="0"/>
                <a:cs typeface="Arial" panose="020B0604020202020204" pitchFamily="34" charset="0"/>
              </a:rPr>
              <a:t>Suggested variations to the game</a:t>
            </a:r>
          </a:p>
          <a:p>
            <a:pPr marL="273050" marR="25400" lvl="0" indent="-180975" algn="l" defTabSz="914400" rtl="0" eaLnBrk="1" fontAlgn="auto" latinLnBrk="0" hangingPunct="1">
              <a:spcBef>
                <a:spcPts val="0"/>
              </a:spcBef>
              <a:spcAft>
                <a:spcPts val="0"/>
              </a:spcAft>
              <a:buClrTx/>
              <a:buSzTx/>
              <a:buFont typeface="Arial" panose="020B0604020202020204" pitchFamily="34" charset="0"/>
              <a:buChar char="•"/>
              <a:tabLst/>
              <a:defRPr/>
            </a:pPr>
            <a:r>
              <a:rPr lang="en-AU" sz="1200" dirty="0">
                <a:latin typeface="Public Sans Light"/>
                <a:ea typeface="Arial" panose="020B0604020202020204" pitchFamily="34" charset="0"/>
                <a:cs typeface="Arial"/>
              </a:rPr>
              <a:t>Use targets of various heights.</a:t>
            </a:r>
          </a:p>
          <a:p>
            <a:pPr marL="273050" marR="25400" lvl="0" indent="-180975">
              <a:buFont typeface="Arial" panose="020B0604020202020204" pitchFamily="34" charset="0"/>
              <a:buChar char="•"/>
              <a:defRPr/>
            </a:pPr>
            <a:r>
              <a:rPr kumimoji="0" lang="en-AU" sz="1200" b="0" i="0" u="none" strike="noStrike" kern="1200" cap="none" spc="0" normalizeH="0" baseline="0" noProof="0" dirty="0">
                <a:ln>
                  <a:noFill/>
                </a:ln>
                <a:effectLst/>
                <a:uLnTx/>
                <a:uFillTx/>
                <a:latin typeface="Public Sans Light"/>
                <a:ea typeface="Arial" panose="020B0604020202020204" pitchFamily="34" charset="0"/>
                <a:cs typeface="Arial"/>
              </a:rPr>
              <a:t>Vary the striking equipment e.g.</a:t>
            </a:r>
            <a:r>
              <a:rPr lang="en-AU" sz="1200" dirty="0">
                <a:latin typeface="Public Sans Light"/>
                <a:ea typeface="Arial" panose="020B0604020202020204" pitchFamily="34" charset="0"/>
                <a:cs typeface="Arial"/>
              </a:rPr>
              <a:t> </a:t>
            </a:r>
            <a:r>
              <a:rPr lang="en-AU" sz="1200" dirty="0">
                <a:solidFill>
                  <a:prstClr val="black"/>
                </a:solidFill>
                <a:ea typeface="Arial" panose="020B0604020202020204" pitchFamily="34" charset="0"/>
                <a:cs typeface="Arial"/>
              </a:rPr>
              <a:t>plastic tee-ball bat</a:t>
            </a:r>
            <a:r>
              <a:rPr lang="en-AU" sz="1200" dirty="0">
                <a:latin typeface="Public Sans Light"/>
                <a:ea typeface="Arial" panose="020B0604020202020204" pitchFamily="34" charset="0"/>
                <a:cs typeface="Arial"/>
              </a:rPr>
              <a:t>, racquet. </a:t>
            </a:r>
          </a:p>
          <a:p>
            <a:pPr marL="273050" marR="25400" lvl="0" indent="-180975">
              <a:buFont typeface="Arial" panose="020B0604020202020204" pitchFamily="34" charset="0"/>
              <a:buChar char="•"/>
              <a:defRPr/>
            </a:pPr>
            <a:r>
              <a:rPr lang="en-AU" sz="1200" dirty="0">
                <a:latin typeface="Public Sans Light"/>
                <a:ea typeface="Arial" panose="020B0604020202020204" pitchFamily="34" charset="0"/>
                <a:cs typeface="Arial"/>
              </a:rPr>
              <a:t>Use a witches hat as the tee.</a:t>
            </a:r>
            <a:endParaRPr kumimoji="0" lang="en-AU" sz="1200" b="0" i="0" u="none" strike="noStrike" kern="1200" cap="none" spc="0" normalizeH="0" baseline="0" noProof="0" dirty="0">
              <a:ln>
                <a:noFill/>
              </a:ln>
              <a:effectLst/>
              <a:uLnTx/>
              <a:uFillTx/>
              <a:latin typeface="Public Sans Light"/>
              <a:ea typeface="Arial" panose="020B0604020202020204" pitchFamily="34" charset="0"/>
              <a:cs typeface="Arial"/>
            </a:endParaRPr>
          </a:p>
          <a:p>
            <a:pPr marL="273050" marR="25400" lvl="0" indent="-180975" algn="l" defTabSz="914400" rtl="0" eaLnBrk="1" fontAlgn="auto" latinLnBrk="0" hangingPunct="1">
              <a:spcBef>
                <a:spcPts val="0"/>
              </a:spcBef>
              <a:buClrTx/>
              <a:buSzTx/>
              <a:buFont typeface="Arial" panose="020B0604020202020204" pitchFamily="34" charset="0"/>
              <a:buChar char="•"/>
              <a:tabLst/>
              <a:defRPr/>
            </a:pPr>
            <a:r>
              <a:rPr lang="en-AU" sz="1200" dirty="0">
                <a:latin typeface="Public Sans Light"/>
                <a:ea typeface="Arial" panose="020B0604020202020204" pitchFamily="34" charset="0"/>
                <a:cs typeface="Arial"/>
              </a:rPr>
              <a:t>Vary the distance of the </a:t>
            </a:r>
            <a:r>
              <a:rPr kumimoji="0" lang="en-AU" sz="1200" b="0" i="0" u="none" strike="noStrike" kern="1200" cap="none" spc="0" normalizeH="0" baseline="0" noProof="0" dirty="0">
                <a:ln>
                  <a:noFill/>
                </a:ln>
                <a:effectLst/>
                <a:uLnTx/>
                <a:uFillTx/>
                <a:latin typeface="Public Sans Light"/>
                <a:ea typeface="Arial" panose="020B0604020202020204" pitchFamily="34" charset="0"/>
                <a:cs typeface="Arial"/>
              </a:rPr>
              <a:t>targets or move the target further away each time a point is scored.</a:t>
            </a:r>
            <a:endParaRPr lang="en-AU" sz="1200" dirty="0">
              <a:latin typeface="Public Sans Light"/>
              <a:ea typeface="Arial" panose="020B0604020202020204" pitchFamily="34" charset="0"/>
              <a:cs typeface="Arial"/>
            </a:endParaRPr>
          </a:p>
          <a:p>
            <a:pPr marL="92075" marR="25400" lvl="0" algn="l" defTabSz="914400" rtl="0" eaLnBrk="1" fontAlgn="auto" latinLnBrk="0" hangingPunct="1">
              <a:spcBef>
                <a:spcPts val="0"/>
              </a:spcBef>
              <a:buClrTx/>
              <a:buSzTx/>
              <a:tabLst/>
              <a:defRPr/>
            </a:pPr>
            <a:endParaRPr lang="en-AU" sz="1200" dirty="0">
              <a:latin typeface="Public Sans Light"/>
              <a:ea typeface="Arial" panose="020B0604020202020204" pitchFamily="34" charset="0"/>
              <a:cs typeface="Arial"/>
            </a:endParaRPr>
          </a:p>
          <a:p>
            <a:pPr marL="92075" marR="25400" lvl="0" algn="l" defTabSz="914400" rtl="0" eaLnBrk="1" fontAlgn="auto" latinLnBrk="0" hangingPunct="1">
              <a:spcBef>
                <a:spcPts val="0"/>
              </a:spcBef>
              <a:buClrTx/>
              <a:buSzTx/>
              <a:tabLst/>
              <a:defRPr/>
            </a:pPr>
            <a:r>
              <a:rPr lang="en-AU" sz="1200" dirty="0">
                <a:latin typeface="Public Sans Light"/>
                <a:ea typeface="Arial" panose="020B0604020202020204" pitchFamily="34" charset="0"/>
                <a:cs typeface="Arial"/>
              </a:rPr>
              <a:t>Teachers can apply </a:t>
            </a:r>
            <a:r>
              <a:rPr lang="en-AU" sz="1200" dirty="0">
                <a:solidFill>
                  <a:srgbClr val="002664"/>
                </a:solidFill>
                <a:latin typeface="Public Sans Ligh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djustments</a:t>
            </a:r>
            <a:r>
              <a:rPr lang="en-AU" sz="1200" dirty="0">
                <a:effectLst/>
                <a:latin typeface="Public Sans Light"/>
                <a:ea typeface="Arial" panose="020B0604020202020204" pitchFamily="34" charset="0"/>
                <a:cs typeface="Arial"/>
              </a:rPr>
              <a:t> to support the development of the strike. </a:t>
            </a:r>
            <a:r>
              <a:rPr lang="en-AU" sz="1200" dirty="0">
                <a:latin typeface="+mj-lt"/>
              </a:rPr>
              <a:t>Teachers can use the fundamental movement skills content in combination with </a:t>
            </a:r>
            <a:r>
              <a:rPr lang="en-AU" sz="1200" dirty="0">
                <a:solidFill>
                  <a:srgbClr val="002664"/>
                </a:solidFill>
                <a:latin typeface="+mj-lt"/>
                <a:hlinkClick r:id="rId6">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92075" marR="25400" lvl="0" algn="l" defTabSz="914400" rtl="0" eaLnBrk="1" fontAlgn="auto" latinLnBrk="0" hangingPunct="1">
              <a:spcBef>
                <a:spcPts val="0"/>
              </a:spcBef>
              <a:buClrTx/>
              <a:buSzTx/>
              <a:tabLst/>
              <a:defRPr/>
            </a:pPr>
            <a:endPar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a:p>
            <a:pPr marL="92075" marR="25400" lvl="0" indent="0" algn="l" defTabSz="914400" rtl="0" eaLnBrk="1" fontAlgn="auto" latinLnBrk="0" hangingPunct="1">
              <a:lnSpc>
                <a:spcPct val="115000"/>
              </a:lnSpc>
              <a:spcBef>
                <a:spcPts val="0"/>
              </a:spcBef>
              <a:spcAft>
                <a:spcPts val="6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Suggested vocabulary: </a:t>
            </a:r>
            <a:r>
              <a:rPr kumimoji="0" lang="en-US" sz="1200" b="0" i="0" u="none" strike="noStrike" kern="1200" cap="none" spc="-10" normalizeH="0" baseline="0" noProof="0" dirty="0">
                <a:ln>
                  <a:noFill/>
                </a:ln>
                <a:solidFill>
                  <a:prstClr val="black"/>
                </a:solidFill>
                <a:effectLst/>
                <a:uLnTx/>
                <a:uFillTx/>
                <a:latin typeface="Public Sans Light"/>
                <a:ea typeface="Calibri" panose="020F0502020204030204" pitchFamily="34" charset="0"/>
                <a:cs typeface="Calibri" panose="020F0502020204030204" pitchFamily="34" charset="0"/>
              </a:rPr>
              <a:t>retrieve, fielders, </a:t>
            </a:r>
            <a:r>
              <a:rPr kumimoji="0" lang="en-AU" sz="1200" b="0" i="0" u="none" strike="noStrike" kern="1200" cap="none" spc="-10" normalizeH="0" baseline="0" noProof="0" dirty="0">
                <a:ln>
                  <a:noFill/>
                </a:ln>
                <a:solidFill>
                  <a:prstClr val="black"/>
                </a:solidFill>
                <a:effectLst/>
                <a:uLnTx/>
                <a:uFillTx/>
                <a:latin typeface="Public Sans Light"/>
                <a:ea typeface="Calibri" panose="020F0502020204030204" pitchFamily="34" charset="0"/>
                <a:cs typeface="Calibri" panose="020F0502020204030204" pitchFamily="34" charset="0"/>
              </a:rPr>
              <a:t>rotate, contact</a:t>
            </a:r>
            <a:r>
              <a:rPr lang="en-AU" sz="1200" spc="-10" dirty="0">
                <a:solidFill>
                  <a:prstClr val="black"/>
                </a:solidFill>
                <a:latin typeface="Public Sans Light"/>
                <a:ea typeface="Calibri" panose="020F0502020204030204" pitchFamily="34" charset="0"/>
                <a:cs typeface="Calibri" panose="020F0502020204030204" pitchFamily="34" charset="0"/>
              </a:rPr>
              <a:t>, stable</a:t>
            </a:r>
            <a:endParaRPr kumimoji="0" lang="en-AU" sz="1200" b="1" i="0" u="none" strike="noStrike" kern="1200" cap="none" spc="0" normalizeH="0" baseline="0" noProof="0" dirty="0">
              <a:ln>
                <a:noFill/>
              </a:ln>
              <a:solidFill>
                <a:srgbClr val="002664"/>
              </a:solidFill>
              <a:effectLst/>
              <a:uLnTx/>
              <a:uFillTx/>
              <a:latin typeface="Public Sans Light"/>
              <a:ea typeface="Arial" panose="020B0604020202020204" pitchFamily="34" charset="0"/>
              <a:cs typeface="Arial"/>
            </a:endParaRPr>
          </a:p>
          <a:p>
            <a:pPr marL="92075" marR="25400" lvl="0" indent="0" algn="l" defTabSz="914400" rtl="0" eaLnBrk="1" fontAlgn="auto" latinLnBrk="0" hangingPunct="1">
              <a:lnSpc>
                <a:spcPct val="115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2664"/>
                </a:solidFill>
                <a:effectLst/>
                <a:uLnTx/>
                <a:uFillTx/>
                <a:latin typeface="Public Sans Light"/>
                <a:ea typeface="Arial" panose="020B0604020202020204" pitchFamily="34" charset="0"/>
                <a:cs typeface="Arial"/>
              </a:rPr>
              <a:t>Equipment per pair: </a:t>
            </a: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rPr>
              <a:t>tee-ball bat</a:t>
            </a:r>
            <a:r>
              <a:rPr lang="en-AU" sz="1200" dirty="0">
                <a:solidFill>
                  <a:prstClr val="black"/>
                </a:solidFill>
                <a:latin typeface="Public Sans Light"/>
                <a:ea typeface="Arial" panose="020B0604020202020204" pitchFamily="34" charset="0"/>
                <a:cs typeface="Arial"/>
              </a:rPr>
              <a:t> or</a:t>
            </a: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rPr>
              <a:t> racquet, small ball, tee-ball stand or witches hats, targets</a:t>
            </a:r>
          </a:p>
        </p:txBody>
      </p:sp>
      <p:sp>
        <p:nvSpPr>
          <p:cNvPr id="12" name="TextBox 11">
            <a:extLst>
              <a:ext uri="{FF2B5EF4-FFF2-40B4-BE49-F238E27FC236}">
                <a16:creationId xmlns:a16="http://schemas.microsoft.com/office/drawing/2014/main" id="{E35D5593-499F-358E-D2B5-DAABC607302F}"/>
              </a:ext>
            </a:extLst>
          </p:cNvPr>
          <p:cNvSpPr txBox="1"/>
          <p:nvPr/>
        </p:nvSpPr>
        <p:spPr>
          <a:xfrm>
            <a:off x="296948" y="211720"/>
            <a:ext cx="110118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2 – Term 7</a:t>
            </a:r>
          </a:p>
        </p:txBody>
      </p:sp>
      <p:sp>
        <p:nvSpPr>
          <p:cNvPr id="13" name="Rectangle: Rounded Corners 12">
            <a:extLst>
              <a:ext uri="{FF2B5EF4-FFF2-40B4-BE49-F238E27FC236}">
                <a16:creationId xmlns:a16="http://schemas.microsoft.com/office/drawing/2014/main" id="{E225A156-36D8-4173-3B6B-15CC6590014A}"/>
              </a:ext>
            </a:extLst>
          </p:cNvPr>
          <p:cNvSpPr/>
          <p:nvPr/>
        </p:nvSpPr>
        <p:spPr>
          <a:xfrm>
            <a:off x="351070" y="914500"/>
            <a:ext cx="10716261" cy="474269"/>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84138" marR="0" lvl="0" algn="l" defTabSz="914400" rtl="0" eaLnBrk="1" fontAlgn="auto" latinLnBrk="0" hangingPunct="1">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mj-lt"/>
                <a:ea typeface="+mn-ea"/>
                <a:cs typeface="+mn-cs"/>
              </a:rPr>
              <a:t>Syllabus content: </a:t>
            </a:r>
            <a:r>
              <a:rPr kumimoji="0" lang="en-AU" b="0" i="0" u="none" strike="noStrike" kern="1200" cap="none" spc="0" normalizeH="0" baseline="0" noProof="0" dirty="0">
                <a:ln>
                  <a:noFill/>
                </a:ln>
                <a:solidFill>
                  <a:srgbClr val="002664"/>
                </a:solidFill>
                <a:effectLst/>
                <a:uLnTx/>
                <a:uFillTx/>
                <a:latin typeface="+mj-lt"/>
                <a:ea typeface="+mn-ea"/>
                <a:cs typeface="+mn-cs"/>
              </a:rPr>
              <a:t>Strike using an implement to propel an object over various distances and towards a target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2664"/>
                </a:solidFill>
                <a:effectLst/>
                <a:uLnTx/>
                <a:uFillTx/>
                <a:latin typeface="Aptos" panose="02110004020202020204"/>
                <a:ea typeface="+mn-ea"/>
                <a:cs typeface="+mn-cs"/>
              </a:rPr>
              <a:t> </a:t>
            </a:r>
            <a:endParaRPr kumimoji="0" lang="en-AU"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5" name="Picture 14" descr="A person, wearing a hat is side-on to a softball tee. Both hands hold a tee ball bat. Lines and dots connect to show the position of parts of the body.">
            <a:extLst>
              <a:ext uri="{FF2B5EF4-FFF2-40B4-BE49-F238E27FC236}">
                <a16:creationId xmlns:a16="http://schemas.microsoft.com/office/drawing/2014/main" id="{A22D8C4F-CB37-6A97-B1BB-577F2452C8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8963" y="1646829"/>
            <a:ext cx="1724062" cy="1911321"/>
          </a:xfrm>
          <a:prstGeom prst="rect">
            <a:avLst/>
          </a:prstGeom>
        </p:spPr>
      </p:pic>
      <p:sp>
        <p:nvSpPr>
          <p:cNvPr id="17" name="Rectangle 16" descr="The asphalt surface icon indicates that the activity that can be played on a hard surface.&#10;">
            <a:extLst>
              <a:ext uri="{FF2B5EF4-FFF2-40B4-BE49-F238E27FC236}">
                <a16:creationId xmlns:a16="http://schemas.microsoft.com/office/drawing/2014/main" id="{02DAD736-DAE0-35F2-2247-D94194E6E2C6}"/>
              </a:ext>
            </a:extLst>
          </p:cNvPr>
          <p:cNvSpPr/>
          <p:nvPr/>
        </p:nvSpPr>
        <p:spPr>
          <a:xfrm>
            <a:off x="2843297" y="1730919"/>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2" name="Picture 21" descr="The grass icon indicates that the activity can be played on a soft surface. &#10;">
            <a:extLst>
              <a:ext uri="{FF2B5EF4-FFF2-40B4-BE49-F238E27FC236}">
                <a16:creationId xmlns:a16="http://schemas.microsoft.com/office/drawing/2014/main" id="{FFD25BCB-F170-DEC9-3C03-A8AD8CAC15A5}"/>
              </a:ext>
            </a:extLst>
          </p:cNvPr>
          <p:cNvPicPr>
            <a:picLocks noChangeAspect="1"/>
          </p:cNvPicPr>
          <p:nvPr/>
        </p:nvPicPr>
        <p:blipFill>
          <a:blip r:embed="rId8">
            <a:duotone>
              <a:prstClr val="black"/>
              <a:srgbClr val="00B050">
                <a:tint val="45000"/>
                <a:satMod val="400000"/>
              </a:srgbClr>
            </a:duotone>
            <a:extLst>
              <a:ext uri="{BEBA8EAE-BF5A-486C-A8C5-ECC9F3942E4B}">
                <a14:imgProps xmlns:a14="http://schemas.microsoft.com/office/drawing/2010/main">
                  <a14:imgLayer r:embed="rId9">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435498" y="1652710"/>
            <a:ext cx="353677" cy="353677"/>
          </a:xfrm>
          <a:prstGeom prst="rect">
            <a:avLst/>
          </a:prstGeom>
          <a:noFill/>
        </p:spPr>
      </p:pic>
      <p:sp>
        <p:nvSpPr>
          <p:cNvPr id="23" name="Rectangle: Rounded Corners 22">
            <a:extLst>
              <a:ext uri="{FF2B5EF4-FFF2-40B4-BE49-F238E27FC236}">
                <a16:creationId xmlns:a16="http://schemas.microsoft.com/office/drawing/2014/main" id="{4ABF7092-1EF5-38F5-5E6A-C8BACBE67392}"/>
              </a:ext>
            </a:extLst>
          </p:cNvPr>
          <p:cNvSpPr/>
          <p:nvPr/>
        </p:nvSpPr>
        <p:spPr>
          <a:xfrm>
            <a:off x="296948" y="1611871"/>
            <a:ext cx="7643505" cy="4819351"/>
          </a:xfrm>
          <a:prstGeom prst="roundRect">
            <a:avLst>
              <a:gd name="adj" fmla="val 5536"/>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Rounded Corners 23">
            <a:extLst>
              <a:ext uri="{FF2B5EF4-FFF2-40B4-BE49-F238E27FC236}">
                <a16:creationId xmlns:a16="http://schemas.microsoft.com/office/drawing/2014/main" id="{FE445523-04F3-E2B3-03AA-D18330EFDC7A}"/>
              </a:ext>
            </a:extLst>
          </p:cNvPr>
          <p:cNvSpPr/>
          <p:nvPr/>
        </p:nvSpPr>
        <p:spPr>
          <a:xfrm>
            <a:off x="8126761" y="1666301"/>
            <a:ext cx="3888466" cy="4756927"/>
          </a:xfrm>
          <a:prstGeom prst="roundRect">
            <a:avLst>
              <a:gd name="adj" fmla="val 7034"/>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0E1CA88F-1485-FF2D-F7F6-76666E1845B3}"/>
              </a:ext>
            </a:extLst>
          </p:cNvPr>
          <p:cNvSpPr txBox="1"/>
          <p:nvPr/>
        </p:nvSpPr>
        <p:spPr>
          <a:xfrm>
            <a:off x="8180036" y="3676361"/>
            <a:ext cx="3715016" cy="2308517"/>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Two-handed strike (tee) Right-handed example</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rPr>
              <a:t>Stand side-on to target</a:t>
            </a:r>
            <a:endPar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rPr>
              <a:t>Eyes focus on the ball throughout the strike</a:t>
            </a:r>
            <a:endPar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rPr>
              <a:t>Hands next to each other, dominant hand near the base of the bat</a:t>
            </a:r>
            <a:endPar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rPr>
              <a:t>Steps towards target with front foot</a:t>
            </a:r>
            <a:endPar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rPr>
              <a:t>Hips then shoulders rotate forward</a:t>
            </a:r>
            <a:endPar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rPr>
              <a:t>Ball contact made on front foot with straight arms</a:t>
            </a:r>
            <a:endPar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endParaRPr>
          </a:p>
          <a:p>
            <a:pPr marL="342900" marR="2540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rPr>
              <a:t>Follows through with bat around the body</a:t>
            </a:r>
            <a:endParaRPr kumimoji="0" lang="en-AU" sz="1200" b="0" i="0" u="none" strike="noStrike" kern="1200" cap="none" spc="-10" normalizeH="0" baseline="0" noProof="0" dirty="0">
              <a:ln>
                <a:noFill/>
              </a:ln>
              <a:solidFill>
                <a:prstClr val="black"/>
              </a:solidFill>
              <a:effectLst/>
              <a:uLnTx/>
              <a:uFillTx/>
              <a:latin typeface="Public Sans Ligh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17792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8C170E93-0C66-925B-D517-BA5F4504043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E22DA8D-7A40-A997-AAAF-0240A14E1830}"/>
              </a:ext>
            </a:extLst>
          </p:cNvPr>
          <p:cNvSpPr>
            <a:spLocks noChangeArrowheads="1"/>
          </p:cNvSpPr>
          <p:nvPr/>
        </p:nvSpPr>
        <p:spPr bwMode="auto">
          <a:xfrm>
            <a:off x="359351" y="1677659"/>
            <a:ext cx="7719073" cy="661647"/>
          </a:xfrm>
          <a:prstGeom prst="rect">
            <a:avLst/>
          </a:prstGeom>
          <a:solidFill>
            <a:srgbClr val="E8F9FF"/>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AU" altLang="en-US" sz="1400" b="1" dirty="0">
                <a:solidFill>
                  <a:srgbClr val="002664"/>
                </a:solidFill>
                <a:latin typeface="Public Sans Light "/>
                <a:ea typeface="Calibri" panose="020F0502020204030204" pitchFamily="34" charset="0"/>
                <a:cs typeface="Arial" panose="020B0604020202020204" pitchFamily="34" charset="0"/>
              </a:rPr>
              <a:t>Students strike an object from a cone and run around markers to score points (replicating elements of cricket)</a:t>
            </a:r>
            <a:r>
              <a:rPr kumimoji="0" lang="en-AU" altLang="en-US" sz="1400" b="1"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rPr>
              <a:t>.</a:t>
            </a:r>
            <a:r>
              <a:rPr kumimoji="0" lang="en-AU" altLang="en-US" sz="1400" b="1" i="0" u="none" strike="noStrike" cap="none" normalizeH="0" baseline="0" dirty="0">
                <a:ln>
                  <a:noFill/>
                </a:ln>
                <a:solidFill>
                  <a:srgbClr val="002664"/>
                </a:solidFill>
                <a:effectLst/>
                <a:latin typeface="Public Sans Light"/>
                <a:ea typeface="Calibri" panose="020F0502020204030204" pitchFamily="34" charset="0"/>
                <a:cs typeface="Arial" panose="020B0604020202020204" pitchFamily="34" charset="0"/>
              </a:rPr>
              <a:t> </a:t>
            </a:r>
            <a:endParaRPr kumimoji="0" lang="en-US" altLang="en-US" sz="1400" b="1" i="0" u="none" strike="sngStrike" cap="none" normalizeH="0" baseline="0" dirty="0">
              <a:ln>
                <a:noFill/>
              </a:ln>
              <a:solidFill>
                <a:srgbClr val="002664"/>
              </a:solidFill>
              <a:effectLst/>
              <a:latin typeface="Public Sans Light"/>
            </a:endParaRPr>
          </a:p>
        </p:txBody>
      </p:sp>
      <p:sp>
        <p:nvSpPr>
          <p:cNvPr id="16" name="TextBox 15">
            <a:extLst>
              <a:ext uri="{FF2B5EF4-FFF2-40B4-BE49-F238E27FC236}">
                <a16:creationId xmlns:a16="http://schemas.microsoft.com/office/drawing/2014/main" id="{A7B3C645-999E-9325-AF13-42157D41E7C1}"/>
              </a:ext>
            </a:extLst>
          </p:cNvPr>
          <p:cNvSpPr txBox="1"/>
          <p:nvPr/>
        </p:nvSpPr>
        <p:spPr>
          <a:xfrm>
            <a:off x="454060" y="1398544"/>
            <a:ext cx="3456701"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Game 2: Cricket hit and run</a:t>
            </a:r>
          </a:p>
        </p:txBody>
      </p:sp>
      <p:sp>
        <p:nvSpPr>
          <p:cNvPr id="11" name="TextBox 10">
            <a:extLst>
              <a:ext uri="{FF2B5EF4-FFF2-40B4-BE49-F238E27FC236}">
                <a16:creationId xmlns:a16="http://schemas.microsoft.com/office/drawing/2014/main" id="{F42B92DC-3407-80B1-DAF3-24947934EA5F}"/>
              </a:ext>
            </a:extLst>
          </p:cNvPr>
          <p:cNvSpPr txBox="1"/>
          <p:nvPr/>
        </p:nvSpPr>
        <p:spPr>
          <a:xfrm>
            <a:off x="374343" y="2115558"/>
            <a:ext cx="7719074" cy="4145622"/>
          </a:xfrm>
          <a:prstGeom prst="rect">
            <a:avLst/>
          </a:prstGeom>
          <a:noFill/>
          <a:ln>
            <a:noFill/>
          </a:ln>
        </p:spPr>
        <p:txBody>
          <a:bodyPr wrap="square">
            <a:spAutoFit/>
          </a:bodyPr>
          <a:lstStyle/>
          <a:p>
            <a:pPr marL="273050" marR="25400" lvl="0" indent="-180975" algn="l" defTabSz="914400" rtl="0" eaLnBrk="1" fontAlgn="auto" latinLnBrk="0" hangingPunct="1">
              <a:lnSpc>
                <a:spcPct val="115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Game instructions</a:t>
            </a:r>
          </a:p>
          <a:p>
            <a:pPr marL="268288" marR="0" lvl="0" indent="-184150" algn="l" defTabSz="914400" rtl="0" eaLnBrk="0" fontAlgn="base" latinLnBrk="0" hangingPunct="0">
              <a:lnSpc>
                <a:spcPct val="100000"/>
              </a:lnSpc>
              <a:spcBef>
                <a:spcPct val="0"/>
              </a:spcBef>
              <a:spcAft>
                <a:spcPct val="0"/>
              </a:spcAft>
              <a:buClrTx/>
              <a:buSzTx/>
              <a:buFontTx/>
              <a:buChar char="•"/>
              <a:tabLst/>
            </a:pPr>
            <a:r>
              <a:rPr kumimoji="0" lang="en-AU" altLang="en-US" sz="1200" b="0" i="0" u="none" strike="noStrike" cap="none" normalizeH="0" baseline="0" dirty="0">
                <a:ln>
                  <a:noFill/>
                </a:ln>
                <a:effectLst/>
                <a:latin typeface="Public Sans Light"/>
                <a:ea typeface="Arial" panose="020B0604020202020204" pitchFamily="34" charset="0"/>
                <a:cs typeface="Arial" panose="020B0604020202020204" pitchFamily="34" charset="0"/>
              </a:rPr>
              <a:t>Set up playing zones for groups of 5 to 6 students.</a:t>
            </a:r>
          </a:p>
          <a:p>
            <a:pPr marL="268288" marR="0" lvl="0" indent="-184150" algn="l" defTabSz="914400" rtl="0" eaLnBrk="0" fontAlgn="base" latinLnBrk="0" hangingPunct="0">
              <a:lnSpc>
                <a:spcPct val="100000"/>
              </a:lnSpc>
              <a:spcBef>
                <a:spcPct val="0"/>
              </a:spcBef>
              <a:spcAft>
                <a:spcPct val="0"/>
              </a:spcAft>
              <a:buClrTx/>
              <a:buSzTx/>
              <a:buFontTx/>
              <a:buChar char="•"/>
              <a:tabLst/>
            </a:pPr>
            <a:r>
              <a:rPr kumimoji="0" lang="en-AU" altLang="en-US" sz="1200" b="0" i="0" u="none" strike="noStrike" cap="none" normalizeH="0" baseline="0" dirty="0">
                <a:ln>
                  <a:noFill/>
                </a:ln>
                <a:effectLst/>
                <a:latin typeface="Public Sans Light"/>
                <a:ea typeface="Arial" panose="020B0604020202020204" pitchFamily="34" charset="0"/>
                <a:cs typeface="Arial" panose="020B0604020202020204" pitchFamily="34" charset="0"/>
              </a:rPr>
              <a:t>Each playing zone consists of a ball sitting on top of a cone or a tee and with 2 marker cones placed approximately 5 metres away in triangle shape to mark a ‘hitting zone’ (see Figure 7).</a:t>
            </a:r>
          </a:p>
          <a:p>
            <a:pPr marL="268288" marR="0" lvl="0" indent="-184150" algn="l" defTabSz="914400" rtl="0" eaLnBrk="0" fontAlgn="base" latinLnBrk="0" hangingPunct="0">
              <a:lnSpc>
                <a:spcPct val="100000"/>
              </a:lnSpc>
              <a:spcBef>
                <a:spcPct val="0"/>
              </a:spcBef>
              <a:spcAft>
                <a:spcPct val="0"/>
              </a:spcAft>
              <a:buClrTx/>
              <a:buSzTx/>
              <a:buFontTx/>
              <a:buChar char="•"/>
              <a:tabLst/>
            </a:pPr>
            <a:r>
              <a:rPr kumimoji="0" lang="en-AU" altLang="en-US" sz="1200" b="0" i="0" u="none" strike="noStrike" cap="none" normalizeH="0" baseline="0" dirty="0">
                <a:ln>
                  <a:noFill/>
                </a:ln>
                <a:effectLst/>
                <a:latin typeface="Public Sans Light"/>
                <a:ea typeface="Arial" panose="020B0604020202020204" pitchFamily="34" charset="0"/>
                <a:cs typeface="Arial" panose="020B0604020202020204" pitchFamily="34" charset="0"/>
              </a:rPr>
              <a:t>Place</a:t>
            </a:r>
            <a:r>
              <a:rPr lang="en-AU" altLang="en-US" sz="1200" dirty="0">
                <a:latin typeface="Public Sans Light"/>
                <a:ea typeface="Arial" panose="020B0604020202020204" pitchFamily="34" charset="0"/>
                <a:cs typeface="Arial" panose="020B0604020202020204" pitchFamily="34" charset="0"/>
              </a:rPr>
              <a:t> a</a:t>
            </a:r>
            <a:r>
              <a:rPr kumimoji="0" lang="en-AU" altLang="en-US" sz="1200" b="0" i="0" u="none" strike="noStrike" cap="none" normalizeH="0" baseline="0" dirty="0">
                <a:ln>
                  <a:noFill/>
                </a:ln>
                <a:effectLst/>
                <a:latin typeface="Public Sans Light"/>
                <a:ea typeface="Arial" panose="020B0604020202020204" pitchFamily="34" charset="0"/>
                <a:cs typeface="Arial" panose="020B0604020202020204" pitchFamily="34" charset="0"/>
              </a:rPr>
              <a:t> </a:t>
            </a:r>
            <a:r>
              <a:rPr lang="en-AU" altLang="en-US" sz="1200" dirty="0">
                <a:latin typeface="Public Sans Light"/>
                <a:ea typeface="Arial" panose="020B0604020202020204" pitchFamily="34" charset="0"/>
                <a:cs typeface="Arial" panose="020B0604020202020204" pitchFamily="34" charset="0"/>
              </a:rPr>
              <a:t>marker</a:t>
            </a:r>
            <a:r>
              <a:rPr kumimoji="0" lang="en-AU" altLang="en-US" sz="1200" b="0" i="0" u="none" strike="noStrike" cap="none" normalizeH="0" baseline="0" dirty="0">
                <a:ln>
                  <a:noFill/>
                </a:ln>
                <a:effectLst/>
                <a:latin typeface="Public Sans Light"/>
                <a:ea typeface="Arial" panose="020B0604020202020204" pitchFamily="34" charset="0"/>
                <a:cs typeface="Arial" panose="020B0604020202020204" pitchFamily="34" charset="0"/>
              </a:rPr>
              <a:t> 10 metres </a:t>
            </a:r>
            <a:r>
              <a:rPr lang="en-AU" altLang="en-US" sz="1200" dirty="0">
                <a:latin typeface="Public Sans Light"/>
                <a:ea typeface="Arial" panose="020B0604020202020204" pitchFamily="34" charset="0"/>
                <a:cs typeface="Arial" panose="020B0604020202020204" pitchFamily="34" charset="0"/>
              </a:rPr>
              <a:t>to the left and one 10 metres to the right of</a:t>
            </a:r>
            <a:r>
              <a:rPr kumimoji="0" lang="en-AU" altLang="en-US" sz="1200" b="0" i="0" u="none" strike="noStrike" cap="none" normalizeH="0" baseline="0" dirty="0">
                <a:ln>
                  <a:noFill/>
                </a:ln>
                <a:effectLst/>
                <a:latin typeface="Public Sans Light"/>
                <a:ea typeface="Arial" panose="020B0604020202020204" pitchFamily="34" charset="0"/>
                <a:cs typeface="Arial" panose="020B0604020202020204" pitchFamily="34" charset="0"/>
              </a:rPr>
              <a:t> the striking cone or tee.</a:t>
            </a:r>
          </a:p>
          <a:p>
            <a:pPr marL="268288" indent="-184150" eaLnBrk="0" fontAlgn="base" hangingPunct="0">
              <a:spcBef>
                <a:spcPct val="0"/>
              </a:spcBef>
              <a:spcAft>
                <a:spcPct val="0"/>
              </a:spcAft>
              <a:buFontTx/>
              <a:buChar char="•"/>
            </a:pPr>
            <a:r>
              <a:rPr kumimoji="0" lang="en-AU" altLang="en-US" sz="1200" b="0" i="0" u="none" strike="noStrike" cap="none" normalizeH="0" baseline="0" dirty="0">
                <a:ln>
                  <a:noFill/>
                </a:ln>
                <a:effectLst/>
                <a:latin typeface="Public Sans Light"/>
                <a:ea typeface="Arial" panose="020B0604020202020204" pitchFamily="34" charset="0"/>
                <a:cs typeface="Arial" panose="020B0604020202020204" pitchFamily="34" charset="0"/>
              </a:rPr>
              <a:t>Students strike the ball with a racquet or a cricket bat into the field</a:t>
            </a:r>
            <a:r>
              <a:rPr lang="en-AU" altLang="en-US" sz="1200" dirty="0">
                <a:latin typeface="Public Sans Light"/>
                <a:ea typeface="Arial" panose="020B0604020202020204" pitchFamily="34" charset="0"/>
                <a:cs typeface="Arial" panose="020B0604020202020204" pitchFamily="34" charset="0"/>
              </a:rPr>
              <a:t>. The striker then</a:t>
            </a:r>
            <a:r>
              <a:rPr kumimoji="0" lang="en-AU" altLang="en-US" sz="1200" b="0" i="0" u="none" strike="noStrike" cap="none" normalizeH="0" baseline="0" dirty="0">
                <a:ln>
                  <a:noFill/>
                </a:ln>
                <a:effectLst/>
                <a:latin typeface="Public Sans Light"/>
                <a:ea typeface="Arial" panose="020B0604020202020204" pitchFamily="34" charset="0"/>
                <a:cs typeface="Arial" panose="020B0604020202020204" pitchFamily="34" charset="0"/>
              </a:rPr>
              <a:t> runs between the markers on the left and right to score a point each time they pass the batting cone.</a:t>
            </a:r>
          </a:p>
          <a:p>
            <a:pPr marL="268288" indent="-184150" eaLnBrk="0" fontAlgn="base" hangingPunct="0">
              <a:spcBef>
                <a:spcPct val="0"/>
              </a:spcBef>
              <a:spcAft>
                <a:spcPct val="0"/>
              </a:spcAft>
              <a:buFontTx/>
              <a:buChar char="•"/>
            </a:pPr>
            <a:r>
              <a:rPr kumimoji="0" lang="en-AU" altLang="en-US" sz="1200" b="0" i="0" u="none" strike="noStrike" cap="none" normalizeH="0" baseline="0" dirty="0">
                <a:ln>
                  <a:noFill/>
                </a:ln>
                <a:effectLst/>
                <a:latin typeface="Public Sans Light"/>
                <a:ea typeface="Arial" panose="020B0604020202020204" pitchFamily="34" charset="0"/>
                <a:cs typeface="Arial" panose="020B0604020202020204" pitchFamily="34" charset="0"/>
              </a:rPr>
              <a:t>Once the ball has been retrieved, the fielders must pass the ball between themselves, so that every fielder </a:t>
            </a:r>
            <a:r>
              <a:rPr lang="en-AU" altLang="en-US" sz="1200" dirty="0">
                <a:latin typeface="Public Sans Light"/>
                <a:ea typeface="Arial" panose="020B0604020202020204" pitchFamily="34" charset="0"/>
                <a:cs typeface="Arial" panose="020B0604020202020204" pitchFamily="34" charset="0"/>
              </a:rPr>
              <a:t>catches and throws</a:t>
            </a:r>
            <a:r>
              <a:rPr kumimoji="0" lang="en-AU" altLang="en-US" sz="1200" b="0" i="0" u="none" strike="noStrike" cap="none" normalizeH="0" baseline="0" dirty="0">
                <a:ln>
                  <a:noFill/>
                </a:ln>
                <a:effectLst/>
                <a:latin typeface="Public Sans Light"/>
                <a:ea typeface="Arial" panose="020B0604020202020204" pitchFamily="34" charset="0"/>
                <a:cs typeface="Arial" panose="020B0604020202020204" pitchFamily="34" charset="0"/>
              </a:rPr>
              <a:t> the ball. When the last player </a:t>
            </a:r>
            <a:r>
              <a:rPr lang="en-AU" altLang="en-US" sz="1200" dirty="0">
                <a:latin typeface="Public Sans Light"/>
                <a:ea typeface="Arial" panose="020B0604020202020204" pitchFamily="34" charset="0"/>
                <a:cs typeface="Arial" panose="020B0604020202020204" pitchFamily="34" charset="0"/>
              </a:rPr>
              <a:t>catches</a:t>
            </a:r>
            <a:r>
              <a:rPr kumimoji="0" lang="en-AU" altLang="en-US" sz="1200" b="0" i="0" u="none" strike="noStrike" cap="none" normalizeH="0" baseline="0" dirty="0">
                <a:ln>
                  <a:noFill/>
                </a:ln>
                <a:effectLst/>
                <a:latin typeface="Public Sans Light"/>
                <a:ea typeface="Arial" panose="020B0604020202020204" pitchFamily="34" charset="0"/>
                <a:cs typeface="Arial" panose="020B0604020202020204" pitchFamily="34" charset="0"/>
              </a:rPr>
              <a:t> the ball, the fielders yell </a:t>
            </a:r>
            <a:r>
              <a:rPr lang="en-AU" altLang="en-US" sz="1200" dirty="0">
                <a:latin typeface="Public Sans Light"/>
                <a:ea typeface="Arial" panose="020B0604020202020204" pitchFamily="34" charset="0"/>
                <a:cs typeface="Arial" panose="020B0604020202020204" pitchFamily="34" charset="0"/>
              </a:rPr>
              <a:t>‘</a:t>
            </a:r>
            <a:r>
              <a:rPr kumimoji="0" lang="en-AU" altLang="en-US" sz="1200" b="0" i="0" u="none" strike="noStrike" cap="none" normalizeH="0" baseline="0" dirty="0">
                <a:ln>
                  <a:noFill/>
                </a:ln>
                <a:effectLst/>
                <a:latin typeface="Public Sans Light"/>
                <a:ea typeface="Arial" panose="020B0604020202020204" pitchFamily="34" charset="0"/>
                <a:cs typeface="Arial" panose="020B0604020202020204" pitchFamily="34" charset="0"/>
              </a:rPr>
              <a:t>stop’, holds the ball in the air, and the striker counts their runs.</a:t>
            </a:r>
          </a:p>
          <a:p>
            <a:pPr marL="268288" marR="0" lvl="0" indent="-184150" algn="l" defTabSz="914400" rtl="0" eaLnBrk="0" fontAlgn="base" latinLnBrk="0" hangingPunct="0">
              <a:lnSpc>
                <a:spcPct val="100000"/>
              </a:lnSpc>
              <a:spcBef>
                <a:spcPct val="0"/>
              </a:spcBef>
              <a:spcAft>
                <a:spcPct val="0"/>
              </a:spcAft>
              <a:buClrTx/>
              <a:buSzTx/>
              <a:buFontTx/>
              <a:buChar char="•"/>
              <a:tabLst/>
            </a:pPr>
            <a:r>
              <a:rPr kumimoji="0" lang="en-AU" altLang="en-US" sz="1200" b="0" i="0" u="none" strike="noStrike" cap="none" normalizeH="0" baseline="0" dirty="0">
                <a:ln>
                  <a:noFill/>
                </a:ln>
                <a:effectLst/>
                <a:latin typeface="Public Sans Light"/>
                <a:ea typeface="Arial" panose="020B0604020202020204" pitchFamily="34" charset="0"/>
                <a:cs typeface="Arial" panose="020B0604020202020204" pitchFamily="34" charset="0"/>
              </a:rPr>
              <a:t>Rotate through striker and fielding positions.</a:t>
            </a:r>
          </a:p>
          <a:p>
            <a:pPr marL="92075" marR="25400" lvl="0" indent="0" algn="l" defTabSz="914400" rtl="0" eaLnBrk="1" fontAlgn="auto" latinLnBrk="0" hangingPunct="1">
              <a:lnSpc>
                <a:spcPct val="115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002664"/>
              </a:solidFill>
              <a:effectLst/>
              <a:uLnTx/>
              <a:uFillTx/>
              <a:latin typeface="Public Sans Light"/>
              <a:ea typeface="Arial" panose="020B0604020202020204" pitchFamily="34" charset="0"/>
              <a:cs typeface="Arial"/>
            </a:endParaRPr>
          </a:p>
          <a:p>
            <a:pPr eaLnBrk="0" fontAlgn="base" hangingPunct="0">
              <a:spcBef>
                <a:spcPct val="0"/>
              </a:spcBef>
              <a:spcAft>
                <a:spcPct val="0"/>
              </a:spcAft>
            </a:pPr>
            <a:r>
              <a:rPr lang="en-AU" sz="1200" b="1" dirty="0">
                <a:solidFill>
                  <a:srgbClr val="002664"/>
                </a:solidFill>
                <a:ea typeface="Calibri" panose="020F0502020204030204" pitchFamily="34" charset="0"/>
                <a:cs typeface="Arial" panose="020B0604020202020204" pitchFamily="34" charset="0"/>
              </a:rPr>
              <a:t>Suggested variations to the game</a:t>
            </a:r>
          </a:p>
          <a:p>
            <a:pPr marL="268288" marR="25400" lvl="0" indent="-184150" eaLnBrk="0" fontAlgn="base" hangingPunct="0">
              <a:lnSpc>
                <a:spcPct val="115000"/>
              </a:lnSpc>
              <a:spcBef>
                <a:spcPct val="0"/>
              </a:spcBef>
              <a:spcAft>
                <a:spcPct val="0"/>
              </a:spcAft>
              <a:buClrTx/>
              <a:buSzTx/>
              <a:buFontTx/>
              <a:buChar char="•"/>
              <a:tabLst/>
              <a:defRPr/>
            </a:pPr>
            <a:r>
              <a:rPr lang="en-AU" sz="1200" dirty="0">
                <a:latin typeface="Public Sans Light"/>
                <a:cs typeface="Arial" panose="020B0604020202020204" pitchFamily="34" charset="0"/>
              </a:rPr>
              <a:t>Vary the number of fielders in each group, the distance of the running cones, or size of the ball or object.</a:t>
            </a:r>
          </a:p>
          <a:p>
            <a:pPr marL="84138" marR="25400" eaLnBrk="0" fontAlgn="base" hangingPunct="0">
              <a:spcBef>
                <a:spcPct val="0"/>
              </a:spcBef>
              <a:spcAft>
                <a:spcPct val="0"/>
              </a:spcAft>
            </a:pPr>
            <a:endParaRPr lang="en-AU" sz="1200" dirty="0">
              <a:latin typeface="Public Sans Light"/>
              <a:cs typeface="Arial" panose="020B0604020202020204" pitchFamily="34" charset="0"/>
            </a:endParaRPr>
          </a:p>
          <a:p>
            <a:pPr marL="84138" marR="25400" eaLnBrk="0" fontAlgn="base" hangingPunct="0">
              <a:spcBef>
                <a:spcPct val="0"/>
              </a:spcBef>
              <a:spcAft>
                <a:spcPct val="0"/>
              </a:spcAft>
            </a:pPr>
            <a:r>
              <a:rPr lang="en-AU" sz="1200" dirty="0">
                <a:latin typeface="Public Sans Light"/>
                <a:cs typeface="Arial" panose="020B0604020202020204" pitchFamily="34" charset="0"/>
              </a:rPr>
              <a:t>Teachers </a:t>
            </a:r>
            <a:r>
              <a:rPr lang="en-AU" sz="1200" dirty="0">
                <a:latin typeface="Public Sans Light"/>
                <a:ea typeface="Arial" panose="020B0604020202020204" pitchFamily="34" charset="0"/>
                <a:cs typeface="Arial"/>
              </a:rPr>
              <a:t>can apply </a:t>
            </a:r>
            <a:r>
              <a:rPr lang="en-AU" sz="1200" dirty="0">
                <a:solidFill>
                  <a:srgbClr val="002664"/>
                </a:solidFill>
                <a:latin typeface="Public Sans Ligh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djustments</a:t>
            </a:r>
            <a:r>
              <a:rPr lang="en-AU" sz="1200" dirty="0">
                <a:effectLst/>
                <a:latin typeface="Public Sans Light"/>
                <a:ea typeface="Arial" panose="020B0604020202020204" pitchFamily="34" charset="0"/>
                <a:cs typeface="Arial"/>
              </a:rPr>
              <a:t> to support the development of the underarm and overarm throw. </a:t>
            </a:r>
            <a:r>
              <a:rPr lang="en-AU" sz="1200" dirty="0">
                <a:latin typeface="+mj-lt"/>
              </a:rPr>
              <a:t>Teachers can use the fundamental movement skills content in combination with </a:t>
            </a:r>
            <a:r>
              <a:rPr lang="en-AU" sz="1200" dirty="0">
                <a:solidFill>
                  <a:srgbClr val="002664"/>
                </a:solidFill>
                <a:latin typeface="+mj-lt"/>
                <a:hlinkClick r:id="rId4">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84138" marR="25400" eaLnBrk="0" fontAlgn="base" hangingPunct="0">
              <a:spcBef>
                <a:spcPct val="0"/>
              </a:spcBef>
              <a:spcAft>
                <a:spcPct val="0"/>
              </a:spcAft>
            </a:pPr>
            <a:endPar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a:p>
            <a:pPr eaLnBrk="0" fontAlgn="base" hangingPunct="0">
              <a:spcBef>
                <a:spcPct val="0"/>
              </a:spcBef>
              <a:spcAft>
                <a:spcPts val="600"/>
              </a:spcAft>
            </a:pPr>
            <a:r>
              <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Suggested vocabulary:</a:t>
            </a:r>
            <a:r>
              <a:rPr kumimoji="0" lang="en-AU" altLang="en-US" sz="1200" b="0" i="0" u="none" strike="noStrike" cap="none" normalizeH="0" baseline="0" dirty="0">
                <a:ln>
                  <a:noFill/>
                </a:ln>
                <a:solidFill>
                  <a:schemeClr val="tx1"/>
                </a:solidFill>
                <a:effectLst/>
                <a:latin typeface="Public Sans Light"/>
                <a:ea typeface="Calibri" panose="020F0502020204030204" pitchFamily="34" charset="0"/>
                <a:cs typeface="Arial" panose="020B0604020202020204" pitchFamily="34" charset="0"/>
              </a:rPr>
              <a:t> </a:t>
            </a:r>
            <a:r>
              <a:rPr lang="en-AU" altLang="en-US" sz="1200" dirty="0">
                <a:latin typeface="Public Sans Light"/>
                <a:ea typeface="Calibri" panose="020F0502020204030204" pitchFamily="34" charset="0"/>
                <a:cs typeface="Arial" panose="020B0604020202020204" pitchFamily="34" charset="0"/>
              </a:rPr>
              <a:t>dominant</a:t>
            </a:r>
            <a:r>
              <a:rPr kumimoji="0" lang="en-US" sz="1200" b="0" i="0" u="none" strike="noStrike" kern="1200" cap="none" spc="-10" normalizeH="0" baseline="0" noProof="0" dirty="0">
                <a:ln>
                  <a:noFill/>
                </a:ln>
                <a:solidFill>
                  <a:prstClr val="black"/>
                </a:solidFill>
                <a:effectLst/>
                <a:uLnTx/>
                <a:uFillTx/>
                <a:latin typeface="Public Sans Light"/>
                <a:ea typeface="Calibri" panose="020F0502020204030204" pitchFamily="34" charset="0"/>
                <a:cs typeface="Calibri" panose="020F0502020204030204" pitchFamily="34" charset="0"/>
              </a:rPr>
              <a:t>, retrieve,</a:t>
            </a: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Arial"/>
              </a:rPr>
              <a:t> </a:t>
            </a:r>
            <a:r>
              <a:rPr kumimoji="0" lang="en-AU" sz="1200" b="0" i="0" u="none" strike="noStrike" kern="1200" cap="none" spc="-10" normalizeH="0" baseline="0" noProof="0" dirty="0">
                <a:ln>
                  <a:noFill/>
                </a:ln>
                <a:solidFill>
                  <a:prstClr val="black"/>
                </a:solidFill>
                <a:effectLst/>
                <a:uLnTx/>
                <a:uFillTx/>
                <a:latin typeface="Public Sans Light"/>
                <a:ea typeface="Calibri" panose="020F0502020204030204" pitchFamily="34" charset="0"/>
                <a:cs typeface="Calibri" panose="020F0502020204030204" pitchFamily="34" charset="0"/>
              </a:rPr>
              <a:t>rotate, </a:t>
            </a:r>
            <a:r>
              <a:rPr lang="en-AU" sz="1200" spc="-10" dirty="0">
                <a:solidFill>
                  <a:prstClr val="black"/>
                </a:solidFill>
                <a:latin typeface="Public Sans Light"/>
                <a:ea typeface="Calibri" panose="020F0502020204030204" pitchFamily="34" charset="0"/>
                <a:cs typeface="Calibri" panose="020F0502020204030204" pitchFamily="34" charset="0"/>
              </a:rPr>
              <a:t>stable</a:t>
            </a:r>
            <a:endParaRPr kumimoji="0" lang="en-US" altLang="en-US" sz="1200" b="0" i="0" u="none" strike="noStrike" cap="none" normalizeH="0" baseline="0" dirty="0">
              <a:ln>
                <a:noFill/>
              </a:ln>
              <a:solidFill>
                <a:schemeClr val="tx1"/>
              </a:solidFill>
              <a:effectLst/>
              <a:latin typeface="Public Sans Light"/>
              <a:ea typeface="Calibri" panose="020F0502020204030204" pitchFamily="34" charset="0"/>
              <a:cs typeface="Arial" panose="020B0604020202020204" pitchFamily="34" charset="0"/>
            </a:endParaRPr>
          </a:p>
          <a:p>
            <a:pPr marR="25400" lvl="0" algn="l" defTabSz="914400" rtl="0" eaLnBrk="1" fontAlgn="auto" latinLnBrk="0" hangingPunct="1">
              <a:lnSpc>
                <a:spcPct val="115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2664"/>
                </a:solidFill>
                <a:effectLst/>
                <a:uLnTx/>
                <a:uFillTx/>
                <a:latin typeface="Public Sans Light"/>
                <a:ea typeface="Arial" panose="020B0604020202020204" pitchFamily="34" charset="0"/>
                <a:cs typeface="Arial"/>
              </a:rPr>
              <a:t>Equipment</a:t>
            </a:r>
            <a:r>
              <a:rPr lang="en-AU" sz="1200" b="1" dirty="0">
                <a:solidFill>
                  <a:srgbClr val="002664"/>
                </a:solidFill>
                <a:latin typeface="Public Sans Light"/>
                <a:ea typeface="Arial" panose="020B0604020202020204" pitchFamily="34" charset="0"/>
                <a:cs typeface="Arial"/>
              </a:rPr>
              <a:t> per group</a:t>
            </a:r>
            <a:r>
              <a:rPr lang="en-AU" sz="1200" dirty="0">
                <a:solidFill>
                  <a:srgbClr val="002664"/>
                </a:solidFill>
                <a:latin typeface="Public Sans Light"/>
                <a:ea typeface="Arial" panose="020B0604020202020204" pitchFamily="34" charset="0"/>
                <a:cs typeface="Arial"/>
              </a:rPr>
              <a:t>: b</a:t>
            </a:r>
            <a:r>
              <a:rPr lang="en-AU" sz="1200" dirty="0">
                <a:latin typeface="Public Sans Light"/>
                <a:ea typeface="Arial" panose="020B0604020202020204" pitchFamily="34" charset="0"/>
                <a:cs typeface="Arial"/>
              </a:rPr>
              <a:t>all, 5 cones or markers, tee, racquet or cricket bat</a:t>
            </a:r>
            <a:endParaRPr kumimoji="0" lang="en-AU" sz="1200" i="0" u="none" strike="noStrike" kern="1200" cap="none" spc="0" normalizeH="0" baseline="0" noProof="0" dirty="0">
              <a:ln>
                <a:noFill/>
              </a:ln>
              <a:effectLst/>
              <a:uLnTx/>
              <a:uFillTx/>
              <a:latin typeface="Public Sans Light"/>
              <a:ea typeface="Arial" panose="020B0604020202020204" pitchFamily="34" charset="0"/>
              <a:cs typeface="Arial"/>
            </a:endParaRPr>
          </a:p>
        </p:txBody>
      </p:sp>
      <p:sp>
        <p:nvSpPr>
          <p:cNvPr id="12" name="TextBox 11">
            <a:extLst>
              <a:ext uri="{FF2B5EF4-FFF2-40B4-BE49-F238E27FC236}">
                <a16:creationId xmlns:a16="http://schemas.microsoft.com/office/drawing/2014/main" id="{F9C2F880-3EE5-D10B-CE74-76167712E110}"/>
              </a:ext>
            </a:extLst>
          </p:cNvPr>
          <p:cNvSpPr txBox="1"/>
          <p:nvPr/>
        </p:nvSpPr>
        <p:spPr>
          <a:xfrm>
            <a:off x="348444" y="245301"/>
            <a:ext cx="110118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2 – Term 7</a:t>
            </a:r>
          </a:p>
        </p:txBody>
      </p:sp>
      <p:sp>
        <p:nvSpPr>
          <p:cNvPr id="13" name="Rectangle: Rounded Corners 12">
            <a:extLst>
              <a:ext uri="{FF2B5EF4-FFF2-40B4-BE49-F238E27FC236}">
                <a16:creationId xmlns:a16="http://schemas.microsoft.com/office/drawing/2014/main" id="{E1BD4AEB-4357-51D8-5EDE-A672A1C97189}"/>
              </a:ext>
            </a:extLst>
          </p:cNvPr>
          <p:cNvSpPr/>
          <p:nvPr/>
        </p:nvSpPr>
        <p:spPr>
          <a:xfrm>
            <a:off x="359351" y="738070"/>
            <a:ext cx="10355945" cy="597471"/>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84138" marR="0" lvl="0" algn="l" defTabSz="914400" rtl="0" eaLnBrk="1" fontAlgn="auto" latinLnBrk="0" hangingPunct="1">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mj-lt"/>
                <a:ea typeface="+mn-ea"/>
                <a:cs typeface="+mn-cs"/>
              </a:rPr>
              <a:t>Syllabus content: </a:t>
            </a:r>
            <a:r>
              <a:rPr kumimoji="0" lang="en-AU" b="0" i="0" u="none" strike="noStrike" kern="1200" cap="none" spc="0" normalizeH="0" baseline="0" noProof="0" dirty="0">
                <a:ln>
                  <a:noFill/>
                </a:ln>
                <a:solidFill>
                  <a:srgbClr val="002664"/>
                </a:solidFill>
                <a:effectLst/>
                <a:uLnTx/>
                <a:uFillTx/>
                <a:latin typeface="+mj-lt"/>
                <a:ea typeface="+mn-ea"/>
                <a:cs typeface="+mn-cs"/>
              </a:rPr>
              <a:t>Strike using an implement to propel an object over various distances and towards a target</a:t>
            </a:r>
          </a:p>
          <a:p>
            <a:pPr marL="0" marR="0" lvl="0" indent="0" algn="l" defTabSz="914400" rtl="0" eaLnBrk="1" fontAlgn="auto" latinLnBrk="0" hangingPunct="1">
              <a:spcBef>
                <a:spcPts val="0"/>
              </a:spcBef>
              <a:spcAft>
                <a:spcPts val="0"/>
              </a:spcAft>
              <a:buClrTx/>
              <a:buSzTx/>
              <a:buFontTx/>
              <a:buNone/>
              <a:tabLst/>
              <a:defRPr/>
            </a:pPr>
            <a:endParaRPr kumimoji="0" lang="en-AU" b="0" i="0" u="none" strike="noStrike" kern="1200" cap="none" spc="0" normalizeH="0" baseline="0" noProof="0" dirty="0">
              <a:ln>
                <a:noFill/>
              </a:ln>
              <a:solidFill>
                <a:srgbClr val="002664"/>
              </a:solidFill>
              <a:effectLst/>
              <a:uLnTx/>
              <a:uFillTx/>
              <a:latin typeface="Aptos" panose="02110004020202020204"/>
              <a:ea typeface="+mn-ea"/>
              <a:cs typeface="+mn-cs"/>
            </a:endParaRPr>
          </a:p>
        </p:txBody>
      </p:sp>
      <p:sp>
        <p:nvSpPr>
          <p:cNvPr id="17" name="Rectangle 16" descr="The asphalt surface icon indicates that the activity that can be played on a hard surface.&#10;">
            <a:extLst>
              <a:ext uri="{FF2B5EF4-FFF2-40B4-BE49-F238E27FC236}">
                <a16:creationId xmlns:a16="http://schemas.microsoft.com/office/drawing/2014/main" id="{BA6F824D-08F3-97C6-0876-50BDE46FDBFF}"/>
              </a:ext>
            </a:extLst>
          </p:cNvPr>
          <p:cNvSpPr/>
          <p:nvPr/>
        </p:nvSpPr>
        <p:spPr>
          <a:xfrm>
            <a:off x="4412373" y="1471707"/>
            <a:ext cx="339621" cy="23039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2" name="Picture 21" descr="The grass icon indicates that the activity can be played on a soft surface. &#10;">
            <a:extLst>
              <a:ext uri="{FF2B5EF4-FFF2-40B4-BE49-F238E27FC236}">
                <a16:creationId xmlns:a16="http://schemas.microsoft.com/office/drawing/2014/main" id="{8C58EF45-3C68-2F1A-EDE7-31281FA2D74F}"/>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84729" y="1413206"/>
            <a:ext cx="353677" cy="344292"/>
          </a:xfrm>
          <a:prstGeom prst="rect">
            <a:avLst/>
          </a:prstGeom>
          <a:noFill/>
        </p:spPr>
      </p:pic>
      <p:sp>
        <p:nvSpPr>
          <p:cNvPr id="23" name="Rectangle: Rounded Corners 22">
            <a:extLst>
              <a:ext uri="{FF2B5EF4-FFF2-40B4-BE49-F238E27FC236}">
                <a16:creationId xmlns:a16="http://schemas.microsoft.com/office/drawing/2014/main" id="{20E8FEAC-3D95-C400-0C93-2D07BA29A073}"/>
              </a:ext>
            </a:extLst>
          </p:cNvPr>
          <p:cNvSpPr/>
          <p:nvPr/>
        </p:nvSpPr>
        <p:spPr>
          <a:xfrm>
            <a:off x="277411" y="1380588"/>
            <a:ext cx="7816006" cy="5020211"/>
          </a:xfrm>
          <a:prstGeom prst="roundRect">
            <a:avLst>
              <a:gd name="adj" fmla="val 6606"/>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Rounded Corners 23">
            <a:extLst>
              <a:ext uri="{FF2B5EF4-FFF2-40B4-BE49-F238E27FC236}">
                <a16:creationId xmlns:a16="http://schemas.microsoft.com/office/drawing/2014/main" id="{A5902AFB-404C-DDC7-2C4E-595EF27BD9CB}"/>
              </a:ext>
            </a:extLst>
          </p:cNvPr>
          <p:cNvSpPr/>
          <p:nvPr/>
        </p:nvSpPr>
        <p:spPr>
          <a:xfrm>
            <a:off x="8186921" y="1380588"/>
            <a:ext cx="3888466" cy="5041984"/>
          </a:xfrm>
          <a:prstGeom prst="roundRect">
            <a:avLst>
              <a:gd name="adj" fmla="val 7884"/>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1" descr="A person, wearing a hat is holding a cricket bat. A small ball sits on a cone. Lines and dots connect to show the position of parts of the body.">
            <a:extLst>
              <a:ext uri="{FF2B5EF4-FFF2-40B4-BE49-F238E27FC236}">
                <a16:creationId xmlns:a16="http://schemas.microsoft.com/office/drawing/2014/main" id="{7780A634-6254-9F21-5137-FA1502D95B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1731" y="1253684"/>
            <a:ext cx="2082345" cy="2308517"/>
          </a:xfrm>
          <a:prstGeom prst="rect">
            <a:avLst/>
          </a:prstGeom>
        </p:spPr>
      </p:pic>
      <p:sp>
        <p:nvSpPr>
          <p:cNvPr id="4" name="TextBox 3">
            <a:extLst>
              <a:ext uri="{FF2B5EF4-FFF2-40B4-BE49-F238E27FC236}">
                <a16:creationId xmlns:a16="http://schemas.microsoft.com/office/drawing/2014/main" id="{FBAC1E2D-D3B9-40A4-65AF-7395099149DE}"/>
              </a:ext>
            </a:extLst>
          </p:cNvPr>
          <p:cNvSpPr txBox="1"/>
          <p:nvPr/>
        </p:nvSpPr>
        <p:spPr>
          <a:xfrm>
            <a:off x="8264742" y="3763787"/>
            <a:ext cx="3696322" cy="2308517"/>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Two handed strike (cricket)</a:t>
            </a:r>
            <a:r>
              <a:rPr lang="en-US" sz="1100" b="1" spc="-10" dirty="0">
                <a:solidFill>
                  <a:srgbClr val="002664"/>
                </a:solidFill>
                <a:latin typeface="Public Sans Light"/>
                <a:ea typeface="Calibri" panose="020F0502020204030204" pitchFamily="34" charset="0"/>
                <a:cs typeface="Calibri" panose="020F0502020204030204" pitchFamily="34" charset="0"/>
              </a:rPr>
              <a:t> R</a:t>
            </a:r>
            <a:r>
              <a:rPr kumimoji="0" lang="en-US" sz="1100" b="1" i="0" u="none" strike="noStrike" kern="1200" cap="none" spc="-10" normalizeH="0" baseline="0" noProof="0" dirty="0" err="1">
                <a:ln>
                  <a:noFill/>
                </a:ln>
                <a:solidFill>
                  <a:srgbClr val="002664"/>
                </a:solidFill>
                <a:effectLst/>
                <a:uLnTx/>
                <a:uFillTx/>
                <a:latin typeface="Public Sans Light"/>
                <a:ea typeface="Calibri" panose="020F0502020204030204" pitchFamily="34" charset="0"/>
                <a:cs typeface="Calibri" panose="020F0502020204030204" pitchFamily="34" charset="0"/>
              </a:rPr>
              <a:t>ight</a:t>
            </a:r>
            <a:r>
              <a:rPr kumimoji="0" lang="en-US"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-handed example</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Stand side-on to target</a:t>
            </a:r>
            <a:endPar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Eyes focus on the ball throughout the strike</a:t>
            </a:r>
            <a:endPar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Hands next to each other, dominant hand near the base of the bat </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Steps towards target with front foot</a:t>
            </a:r>
            <a:endPar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Hips then shoulders rotate forward</a:t>
            </a:r>
            <a:endPar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Ball contact made on front foot with straight arms</a:t>
            </a:r>
            <a:endPar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Follows through with bat around the body</a:t>
            </a:r>
            <a:endPar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p:txBody>
      </p:sp>
      <p:grpSp>
        <p:nvGrpSpPr>
          <p:cNvPr id="6" name="Group 5" descr="An icon indicating a teacher slide.">
            <a:extLst>
              <a:ext uri="{FF2B5EF4-FFF2-40B4-BE49-F238E27FC236}">
                <a16:creationId xmlns:a16="http://schemas.microsoft.com/office/drawing/2014/main" id="{7638E4BD-017F-FC8F-2DE4-AC15E8AE25A4}"/>
              </a:ext>
            </a:extLst>
          </p:cNvPr>
          <p:cNvGrpSpPr/>
          <p:nvPr/>
        </p:nvGrpSpPr>
        <p:grpSpPr>
          <a:xfrm>
            <a:off x="11061563" y="119005"/>
            <a:ext cx="960203" cy="933093"/>
            <a:chOff x="11061563" y="109480"/>
            <a:chExt cx="960203" cy="933093"/>
          </a:xfrm>
        </p:grpSpPr>
        <p:pic>
          <p:nvPicPr>
            <p:cNvPr id="10" name="Picture 9">
              <a:extLst>
                <a:ext uri="{FF2B5EF4-FFF2-40B4-BE49-F238E27FC236}">
                  <a16:creationId xmlns:a16="http://schemas.microsoft.com/office/drawing/2014/main" id="{F6521261-7343-9BA6-E8C5-04B96394369D}"/>
                </a:ext>
              </a:extLst>
            </p:cNvPr>
            <p:cNvPicPr>
              <a:picLocks noChangeAspect="1"/>
            </p:cNvPicPr>
            <p:nvPr/>
          </p:nvPicPr>
          <p:blipFill>
            <a:blip r:embed="rId8"/>
            <a:stretch>
              <a:fillRect/>
            </a:stretch>
          </p:blipFill>
          <p:spPr>
            <a:xfrm>
              <a:off x="11061563" y="265266"/>
              <a:ext cx="960203" cy="777307"/>
            </a:xfrm>
            <a:prstGeom prst="rect">
              <a:avLst/>
            </a:prstGeom>
          </p:spPr>
        </p:pic>
        <p:pic>
          <p:nvPicPr>
            <p:cNvPr id="14" name="Picture 13" descr="A red circle with a person pointing at a board. This indicates the slide is for teachers">
              <a:extLst>
                <a:ext uri="{FF2B5EF4-FFF2-40B4-BE49-F238E27FC236}">
                  <a16:creationId xmlns:a16="http://schemas.microsoft.com/office/drawing/2014/main" id="{09A08B74-84CE-4EF2-9A32-E522563A7C11}"/>
                </a:ext>
              </a:extLst>
            </p:cNvPr>
            <p:cNvPicPr>
              <a:picLocks noChangeAspect="1"/>
            </p:cNvPicPr>
            <p:nvPr/>
          </p:nvPicPr>
          <p:blipFill>
            <a:blip r:embed="rId9"/>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6809675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2FB3117E-2E8F-CBF1-E171-261B005DEB5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2ED2F9F-4DCB-6607-538C-F6F0EEFEBD86}"/>
              </a:ext>
            </a:extLst>
          </p:cNvPr>
          <p:cNvSpPr>
            <a:spLocks noChangeArrowheads="1"/>
          </p:cNvSpPr>
          <p:nvPr/>
        </p:nvSpPr>
        <p:spPr bwMode="auto">
          <a:xfrm>
            <a:off x="304690" y="1870154"/>
            <a:ext cx="10202019" cy="446203"/>
          </a:xfrm>
          <a:prstGeom prst="rect">
            <a:avLst/>
          </a:prstGeom>
          <a:solidFill>
            <a:srgbClr val="E8F9FF"/>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Tx/>
              <a:buNone/>
              <a:tabLst/>
            </a:pPr>
            <a:r>
              <a:rPr lang="en-AU" altLang="en-US" sz="1400" dirty="0">
                <a:solidFill>
                  <a:srgbClr val="002664"/>
                </a:solidFill>
                <a:latin typeface="Public Sans Light "/>
                <a:ea typeface="Calibri" panose="020F0502020204030204" pitchFamily="34" charset="0"/>
                <a:cs typeface="Arial" panose="020B0604020202020204" pitchFamily="34" charset="0"/>
              </a:rPr>
              <a:t>Students strike an object from a cone and run around markers to score points (replicating elements of cricket)</a:t>
            </a:r>
            <a:r>
              <a:rPr kumimoji="0" lang="en-AU" altLang="en-US" sz="1400"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rPr>
              <a:t>.</a:t>
            </a:r>
            <a:r>
              <a:rPr kumimoji="0" lang="en-AU" altLang="en-US" sz="1400" i="0" u="none" strike="noStrike" cap="none" normalizeH="0" baseline="0" dirty="0">
                <a:ln>
                  <a:noFill/>
                </a:ln>
                <a:solidFill>
                  <a:srgbClr val="002664"/>
                </a:solidFill>
                <a:effectLst/>
                <a:latin typeface="Public Sans Light"/>
                <a:ea typeface="Calibri" panose="020F0502020204030204" pitchFamily="34" charset="0"/>
                <a:cs typeface="Arial" panose="020B0604020202020204" pitchFamily="34" charset="0"/>
              </a:rPr>
              <a:t> </a:t>
            </a:r>
            <a:endParaRPr kumimoji="0" lang="en-US" altLang="en-US" sz="1400" i="0" u="none" strike="sngStrike" cap="none" normalizeH="0" baseline="0" dirty="0">
              <a:ln>
                <a:noFill/>
              </a:ln>
              <a:solidFill>
                <a:srgbClr val="002664"/>
              </a:solidFill>
              <a:effectLst/>
              <a:latin typeface="Public Sans Light"/>
            </a:endParaRPr>
          </a:p>
        </p:txBody>
      </p:sp>
      <p:sp>
        <p:nvSpPr>
          <p:cNvPr id="4" name="TextBox 3">
            <a:extLst>
              <a:ext uri="{FF2B5EF4-FFF2-40B4-BE49-F238E27FC236}">
                <a16:creationId xmlns:a16="http://schemas.microsoft.com/office/drawing/2014/main" id="{7FAFD4E2-1028-2629-8456-F5F78AA62B49}"/>
              </a:ext>
            </a:extLst>
          </p:cNvPr>
          <p:cNvSpPr txBox="1"/>
          <p:nvPr/>
        </p:nvSpPr>
        <p:spPr>
          <a:xfrm>
            <a:off x="416779" y="294967"/>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a:t>
            </a:r>
            <a:r>
              <a:rPr lang="en-AU" altLang="en-US" b="1" dirty="0">
                <a:solidFill>
                  <a:srgbClr val="002664"/>
                </a:solidFill>
                <a:latin typeface="Arial" panose="020B0604020202020204" pitchFamily="34" charset="0"/>
                <a:ea typeface="Calibri" panose="020F0502020204030204" pitchFamily="34" charset="0"/>
                <a:cs typeface="Arial" panose="020B0604020202020204" pitchFamily="34" charset="0"/>
              </a:rPr>
              <a:t>2 – </a:t>
            </a: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Term 7</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E4E9538-0B4E-545D-1882-3E76FA152A20}"/>
              </a:ext>
            </a:extLst>
          </p:cNvPr>
          <p:cNvSpPr txBox="1"/>
          <p:nvPr/>
        </p:nvSpPr>
        <p:spPr>
          <a:xfrm>
            <a:off x="5935286" y="6461601"/>
            <a:ext cx="4437743" cy="285335"/>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1200"/>
              </a:spcAft>
              <a:buClrTx/>
              <a:buSzTx/>
              <a:buFontTx/>
              <a:buNone/>
              <a:tabLst/>
              <a:defRPr/>
            </a:pPr>
            <a:r>
              <a:rPr kumimoji="0" lang="en-US" sz="1200" b="0" i="0" u="none" strike="noStrike" kern="1200" cap="none" spc="-10" normalizeH="0" baseline="0" noProof="0" dirty="0">
                <a:ln>
                  <a:noFill/>
                </a:ln>
                <a:solidFill>
                  <a:srgbClr val="002664"/>
                </a:solidFill>
                <a:effectLst/>
                <a:uLnTx/>
                <a:uFillTx/>
                <a:latin typeface="Public Sans Light"/>
                <a:ea typeface="+mn-ea"/>
                <a:cs typeface="+mn-cs"/>
              </a:rPr>
              <a:t>Figure 7: Physical activity or game set up and student positioning </a:t>
            </a:r>
          </a:p>
        </p:txBody>
      </p:sp>
      <p:sp>
        <p:nvSpPr>
          <p:cNvPr id="5" name="TextBox 4">
            <a:extLst>
              <a:ext uri="{FF2B5EF4-FFF2-40B4-BE49-F238E27FC236}">
                <a16:creationId xmlns:a16="http://schemas.microsoft.com/office/drawing/2014/main" id="{A7C5A0E2-8348-A3EF-EC51-16553CBC67CC}"/>
              </a:ext>
            </a:extLst>
          </p:cNvPr>
          <p:cNvSpPr txBox="1"/>
          <p:nvPr/>
        </p:nvSpPr>
        <p:spPr>
          <a:xfrm>
            <a:off x="398849" y="1455410"/>
            <a:ext cx="3605106"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Figure 7</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Cricket h</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it and run</a:t>
            </a:r>
          </a:p>
        </p:txBody>
      </p:sp>
      <p:sp>
        <p:nvSpPr>
          <p:cNvPr id="9" name="Rectangle: Rounded Corners 8">
            <a:extLst>
              <a:ext uri="{FF2B5EF4-FFF2-40B4-BE49-F238E27FC236}">
                <a16:creationId xmlns:a16="http://schemas.microsoft.com/office/drawing/2014/main" id="{8816B111-C0EA-398B-F67D-E063F62FA240}"/>
              </a:ext>
            </a:extLst>
          </p:cNvPr>
          <p:cNvSpPr/>
          <p:nvPr/>
        </p:nvSpPr>
        <p:spPr>
          <a:xfrm>
            <a:off x="445124" y="776608"/>
            <a:ext cx="10616439" cy="446203"/>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84138" marR="0" lvl="0" algn="l" defTabSz="914400" rtl="0" eaLnBrk="1" fontAlgn="auto" latinLnBrk="0" hangingPunct="1">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mj-lt"/>
                <a:ea typeface="+mn-ea"/>
                <a:cs typeface="+mn-cs"/>
              </a:rPr>
              <a:t>Syllabus content: </a:t>
            </a:r>
            <a:r>
              <a:rPr kumimoji="0" lang="en-AU" b="0" i="0" u="none" strike="noStrike" kern="1200" cap="none" spc="0" normalizeH="0" baseline="0" noProof="0" dirty="0">
                <a:ln>
                  <a:noFill/>
                </a:ln>
                <a:solidFill>
                  <a:srgbClr val="002664"/>
                </a:solidFill>
                <a:effectLst/>
                <a:uLnTx/>
                <a:uFillTx/>
                <a:latin typeface="+mj-lt"/>
                <a:ea typeface="+mn-ea"/>
                <a:cs typeface="+mn-cs"/>
              </a:rPr>
              <a:t>Strike using an implement to propel an object over various distances and towards a target</a:t>
            </a:r>
          </a:p>
          <a:p>
            <a:pPr marL="0" marR="0" lvl="0" indent="0" algn="l" defTabSz="914400" rtl="0" eaLnBrk="1" fontAlgn="auto" latinLnBrk="0" hangingPunct="1">
              <a:spcBef>
                <a:spcPts val="0"/>
              </a:spcBef>
              <a:spcAft>
                <a:spcPts val="0"/>
              </a:spcAft>
              <a:buClrTx/>
              <a:buSzTx/>
              <a:buFontTx/>
              <a:buNone/>
              <a:tabLst/>
              <a:defRPr/>
            </a:pPr>
            <a:endParaRPr kumimoji="0" lang="en-AU" b="0" i="0" u="none" strike="noStrike" kern="1200" cap="none" spc="0" normalizeH="0" baseline="0" noProof="0" dirty="0">
              <a:ln>
                <a:noFill/>
              </a:ln>
              <a:solidFill>
                <a:srgbClr val="002664"/>
              </a:solidFill>
              <a:effectLst/>
              <a:uLnTx/>
              <a:uFillTx/>
              <a:latin typeface="Aptos" panose="02110004020202020204"/>
              <a:ea typeface="+mn-ea"/>
              <a:cs typeface="+mn-cs"/>
            </a:endParaRPr>
          </a:p>
        </p:txBody>
      </p:sp>
      <p:grpSp>
        <p:nvGrpSpPr>
          <p:cNvPr id="13" name="Group 12" descr="An icon indicating a teacher slide.">
            <a:extLst>
              <a:ext uri="{FF2B5EF4-FFF2-40B4-BE49-F238E27FC236}">
                <a16:creationId xmlns:a16="http://schemas.microsoft.com/office/drawing/2014/main" id="{D52A1277-FE96-26C2-27D5-C94B3D5E3A15}"/>
              </a:ext>
            </a:extLst>
          </p:cNvPr>
          <p:cNvGrpSpPr/>
          <p:nvPr/>
        </p:nvGrpSpPr>
        <p:grpSpPr>
          <a:xfrm>
            <a:off x="11073286" y="119005"/>
            <a:ext cx="960203" cy="933093"/>
            <a:chOff x="11061563" y="109480"/>
            <a:chExt cx="960203" cy="933093"/>
          </a:xfrm>
        </p:grpSpPr>
        <p:pic>
          <p:nvPicPr>
            <p:cNvPr id="19" name="Picture 18">
              <a:extLst>
                <a:ext uri="{FF2B5EF4-FFF2-40B4-BE49-F238E27FC236}">
                  <a16:creationId xmlns:a16="http://schemas.microsoft.com/office/drawing/2014/main" id="{13C9CA0E-2439-2851-AE52-1E2B0F3977A9}"/>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20" name="Picture 19" descr="A red circle with a person pointing at a board. This indicates the slide is for teachers">
              <a:extLst>
                <a:ext uri="{FF2B5EF4-FFF2-40B4-BE49-F238E27FC236}">
                  <a16:creationId xmlns:a16="http://schemas.microsoft.com/office/drawing/2014/main" id="{83581C9B-896D-C7AA-66B7-405EBAC62818}"/>
                </a:ext>
              </a:extLst>
            </p:cNvPr>
            <p:cNvPicPr>
              <a:picLocks noChangeAspect="1"/>
            </p:cNvPicPr>
            <p:nvPr/>
          </p:nvPicPr>
          <p:blipFill>
            <a:blip r:embed="rId4"/>
            <a:stretch>
              <a:fillRect/>
            </a:stretch>
          </p:blipFill>
          <p:spPr>
            <a:xfrm>
              <a:off x="11154076" y="109480"/>
              <a:ext cx="775178" cy="744153"/>
            </a:xfrm>
            <a:prstGeom prst="rect">
              <a:avLst/>
            </a:prstGeom>
          </p:spPr>
        </p:pic>
      </p:grpSp>
      <p:grpSp>
        <p:nvGrpSpPr>
          <p:cNvPr id="3" name="Group 2" descr="A key showing four symbols: a red circle with an arrow for object and direction, a dark blue circle with a green diagonal stripe and arrow for striker and direction, a solid dark blue circle for fielders, and a green triangle for markers.">
            <a:extLst>
              <a:ext uri="{FF2B5EF4-FFF2-40B4-BE49-F238E27FC236}">
                <a16:creationId xmlns:a16="http://schemas.microsoft.com/office/drawing/2014/main" id="{5423CFAB-926C-B37E-9129-9850C1AD4A53}"/>
              </a:ext>
            </a:extLst>
          </p:cNvPr>
          <p:cNvGrpSpPr/>
          <p:nvPr/>
        </p:nvGrpSpPr>
        <p:grpSpPr>
          <a:xfrm>
            <a:off x="1107499" y="2416192"/>
            <a:ext cx="3015630" cy="2632886"/>
            <a:chOff x="1107499" y="2416192"/>
            <a:chExt cx="3015630" cy="2632886"/>
          </a:xfrm>
        </p:grpSpPr>
        <p:grpSp>
          <p:nvGrpSpPr>
            <p:cNvPr id="24" name="Group 23">
              <a:extLst>
                <a:ext uri="{FF2B5EF4-FFF2-40B4-BE49-F238E27FC236}">
                  <a16:creationId xmlns:a16="http://schemas.microsoft.com/office/drawing/2014/main" id="{7FDDC7A3-4E3D-FD05-6D2A-71FF183949EA}"/>
                </a:ext>
              </a:extLst>
            </p:cNvPr>
            <p:cNvGrpSpPr/>
            <p:nvPr/>
          </p:nvGrpSpPr>
          <p:grpSpPr>
            <a:xfrm>
              <a:off x="1107499" y="2416192"/>
              <a:ext cx="3015630" cy="2632886"/>
              <a:chOff x="655233" y="2724601"/>
              <a:chExt cx="3015630" cy="2643803"/>
            </a:xfrm>
          </p:grpSpPr>
          <p:grpSp>
            <p:nvGrpSpPr>
              <p:cNvPr id="25" name="Group 24">
                <a:extLst>
                  <a:ext uri="{FF2B5EF4-FFF2-40B4-BE49-F238E27FC236}">
                    <a16:creationId xmlns:a16="http://schemas.microsoft.com/office/drawing/2014/main" id="{689E3355-D018-D972-B68E-882A82B53F84}"/>
                  </a:ext>
                </a:extLst>
              </p:cNvPr>
              <p:cNvGrpSpPr/>
              <p:nvPr/>
            </p:nvGrpSpPr>
            <p:grpSpPr>
              <a:xfrm>
                <a:off x="655233" y="2724601"/>
                <a:ext cx="3015630" cy="2643803"/>
                <a:chOff x="1921958" y="2110291"/>
                <a:chExt cx="2664621" cy="2643803"/>
              </a:xfrm>
            </p:grpSpPr>
            <p:sp>
              <p:nvSpPr>
                <p:cNvPr id="30" name="Rectangle 29">
                  <a:extLst>
                    <a:ext uri="{FF2B5EF4-FFF2-40B4-BE49-F238E27FC236}">
                      <a16:creationId xmlns:a16="http://schemas.microsoft.com/office/drawing/2014/main" id="{EFC70FF5-B050-4B18-1627-186F422C0823}"/>
                    </a:ext>
                  </a:extLst>
                </p:cNvPr>
                <p:cNvSpPr/>
                <p:nvPr/>
              </p:nvSpPr>
              <p:spPr>
                <a:xfrm>
                  <a:off x="1921958" y="2110291"/>
                  <a:ext cx="2664621" cy="2643803"/>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Object and direction</a:t>
                  </a:r>
                </a:p>
                <a:p>
                  <a:pPr marL="72000" algn="ctr"/>
                  <a:endParaRPr lang="en-AU" b="1" dirty="0">
                    <a:solidFill>
                      <a:schemeClr val="bg1"/>
                    </a:solidFill>
                  </a:endParaRPr>
                </a:p>
                <a:p>
                  <a:pPr marL="72000"/>
                  <a:r>
                    <a:rPr lang="en-AU" b="1" dirty="0">
                      <a:solidFill>
                        <a:srgbClr val="002664"/>
                      </a:solidFill>
                    </a:rPr>
                    <a:t>Striker and direction</a:t>
                  </a:r>
                </a:p>
                <a:p>
                  <a:pPr marL="72000"/>
                  <a:endParaRPr lang="en-AU" b="1" dirty="0">
                    <a:solidFill>
                      <a:srgbClr val="002664"/>
                    </a:solidFill>
                  </a:endParaRPr>
                </a:p>
                <a:p>
                  <a:pPr marL="72000"/>
                  <a:r>
                    <a:rPr lang="en-AU" b="1" dirty="0">
                      <a:solidFill>
                        <a:srgbClr val="002664"/>
                      </a:solidFill>
                    </a:rPr>
                    <a:t>Fielders</a:t>
                  </a:r>
                </a:p>
                <a:p>
                  <a:pPr marL="72000"/>
                  <a:endParaRPr lang="en-AU" b="1" dirty="0">
                    <a:solidFill>
                      <a:srgbClr val="002664"/>
                    </a:solidFill>
                  </a:endParaRPr>
                </a:p>
                <a:p>
                  <a:pPr marL="72000"/>
                  <a:r>
                    <a:rPr lang="en-AU" b="1" dirty="0">
                      <a:solidFill>
                        <a:srgbClr val="002664"/>
                      </a:solidFill>
                    </a:rPr>
                    <a:t>Markers</a:t>
                  </a:r>
                </a:p>
                <a:p>
                  <a:pPr marL="72000"/>
                  <a:endParaRPr lang="en-AU" b="1" dirty="0">
                    <a:solidFill>
                      <a:srgbClr val="002664"/>
                    </a:solidFill>
                  </a:endParaRPr>
                </a:p>
              </p:txBody>
            </p:sp>
            <p:cxnSp>
              <p:nvCxnSpPr>
                <p:cNvPr id="31" name="Straight Arrow Connector 30">
                  <a:extLst>
                    <a:ext uri="{FF2B5EF4-FFF2-40B4-BE49-F238E27FC236}">
                      <a16:creationId xmlns:a16="http://schemas.microsoft.com/office/drawing/2014/main" id="{D7D7DC14-E813-822E-400B-3BD828426ADC}"/>
                    </a:ext>
                  </a:extLst>
                </p:cNvPr>
                <p:cNvCxnSpPr>
                  <a:cxnSpLocks/>
                </p:cNvCxnSpPr>
                <p:nvPr/>
              </p:nvCxnSpPr>
              <p:spPr>
                <a:xfrm>
                  <a:off x="3943903" y="2814826"/>
                  <a:ext cx="3851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A396503-8BAB-19CC-A956-48B9FB7ABCB2}"/>
                    </a:ext>
                  </a:extLst>
                </p:cNvPr>
                <p:cNvSpPr/>
                <p:nvPr/>
              </p:nvSpPr>
              <p:spPr>
                <a:xfrm>
                  <a:off x="3825018" y="3244075"/>
                  <a:ext cx="251818"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26" name="Isosceles Triangle 25">
                <a:extLst>
                  <a:ext uri="{FF2B5EF4-FFF2-40B4-BE49-F238E27FC236}">
                    <a16:creationId xmlns:a16="http://schemas.microsoft.com/office/drawing/2014/main" id="{4B456536-27E7-BC93-5FE4-9774B0F80CE7}"/>
                  </a:ext>
                </a:extLst>
              </p:cNvPr>
              <p:cNvSpPr/>
              <p:nvPr/>
            </p:nvSpPr>
            <p:spPr>
              <a:xfrm>
                <a:off x="1749136" y="4889348"/>
                <a:ext cx="416585" cy="3333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28" name="Oval 27">
                <a:extLst>
                  <a:ext uri="{FF2B5EF4-FFF2-40B4-BE49-F238E27FC236}">
                    <a16:creationId xmlns:a16="http://schemas.microsoft.com/office/drawing/2014/main" id="{956CBF73-C639-5429-817D-2574BCD7AB8E}"/>
                  </a:ext>
                </a:extLst>
              </p:cNvPr>
              <p:cNvSpPr/>
              <p:nvPr/>
            </p:nvSpPr>
            <p:spPr>
              <a:xfrm>
                <a:off x="2808981" y="3294190"/>
                <a:ext cx="284991" cy="27528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cxnSp>
          <p:nvCxnSpPr>
            <p:cNvPr id="2" name="Straight Arrow Connector 1">
              <a:extLst>
                <a:ext uri="{FF2B5EF4-FFF2-40B4-BE49-F238E27FC236}">
                  <a16:creationId xmlns:a16="http://schemas.microsoft.com/office/drawing/2014/main" id="{95C36330-E27F-317C-8AAF-32DEA6E97CDF}"/>
                </a:ext>
              </a:extLst>
            </p:cNvPr>
            <p:cNvCxnSpPr>
              <a:cxnSpLocks/>
            </p:cNvCxnSpPr>
            <p:nvPr/>
          </p:nvCxnSpPr>
          <p:spPr>
            <a:xfrm>
              <a:off x="3401786" y="3710097"/>
              <a:ext cx="376327" cy="0"/>
            </a:xfrm>
            <a:prstGeom prst="straightConnector1">
              <a:avLst/>
            </a:prstGeom>
            <a:ln w="28575">
              <a:solidFill>
                <a:srgbClr val="002664"/>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BEF03F1E-21A4-8874-235A-31C6F0290D3C}"/>
                </a:ext>
              </a:extLst>
            </p:cNvPr>
            <p:cNvSpPr/>
            <p:nvPr/>
          </p:nvSpPr>
          <p:spPr>
            <a:xfrm>
              <a:off x="2267199" y="4110856"/>
              <a:ext cx="284990" cy="2741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16" name="Straight Connector 15">
              <a:extLst>
                <a:ext uri="{FF2B5EF4-FFF2-40B4-BE49-F238E27FC236}">
                  <a16:creationId xmlns:a16="http://schemas.microsoft.com/office/drawing/2014/main" id="{6E94CFF1-14C5-D450-C333-E3DAADEC64AB}"/>
                </a:ext>
              </a:extLst>
            </p:cNvPr>
            <p:cNvCxnSpPr>
              <a:cxnSpLocks/>
              <a:stCxn id="32" idx="1"/>
            </p:cNvCxnSpPr>
            <p:nvPr/>
          </p:nvCxnSpPr>
          <p:spPr>
            <a:xfrm>
              <a:off x="3302984" y="3585442"/>
              <a:ext cx="201219" cy="18458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0" name="Group 59" descr="A diagram with five dark blue circles at the top representing fielders, two green triangles at the bottom as markers, and a dark blue circle with a green stripe in the centre showing the striker. A red circle with an upward arrow indicates the object moving forward, and a horizontal blue arrow shows the striker’s possible directions.">
            <a:extLst>
              <a:ext uri="{FF2B5EF4-FFF2-40B4-BE49-F238E27FC236}">
                <a16:creationId xmlns:a16="http://schemas.microsoft.com/office/drawing/2014/main" id="{106291F6-5812-7123-016F-149E5B7CC18C}"/>
              </a:ext>
            </a:extLst>
          </p:cNvPr>
          <p:cNvGrpSpPr/>
          <p:nvPr/>
        </p:nvGrpSpPr>
        <p:grpSpPr>
          <a:xfrm>
            <a:off x="5795034" y="2416192"/>
            <a:ext cx="4624764" cy="4045409"/>
            <a:chOff x="4953037" y="1480620"/>
            <a:chExt cx="4624764" cy="4045409"/>
          </a:xfrm>
        </p:grpSpPr>
        <p:sp>
          <p:nvSpPr>
            <p:cNvPr id="8" name="Rectangle 7">
              <a:extLst>
                <a:ext uri="{FF2B5EF4-FFF2-40B4-BE49-F238E27FC236}">
                  <a16:creationId xmlns:a16="http://schemas.microsoft.com/office/drawing/2014/main" id="{03D504FB-40B6-D3F9-17D9-AFB7EFB5E9A6}"/>
                </a:ext>
              </a:extLst>
            </p:cNvPr>
            <p:cNvSpPr/>
            <p:nvPr/>
          </p:nvSpPr>
          <p:spPr>
            <a:xfrm>
              <a:off x="5455515" y="2165489"/>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7" name="Picture 6" descr="A green plant with black background&#10;&#10;AI-generated content may be incorrect.">
              <a:extLst>
                <a:ext uri="{FF2B5EF4-FFF2-40B4-BE49-F238E27FC236}">
                  <a16:creationId xmlns:a16="http://schemas.microsoft.com/office/drawing/2014/main" id="{EDDC3698-F623-4434-1C28-5D7445BFFEF5}"/>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027438" y="2092559"/>
              <a:ext cx="353677" cy="353677"/>
            </a:xfrm>
            <a:prstGeom prst="rect">
              <a:avLst/>
            </a:prstGeom>
            <a:noFill/>
          </p:spPr>
        </p:pic>
        <p:sp>
          <p:nvSpPr>
            <p:cNvPr id="37" name="Oval 36">
              <a:extLst>
                <a:ext uri="{FF2B5EF4-FFF2-40B4-BE49-F238E27FC236}">
                  <a16:creationId xmlns:a16="http://schemas.microsoft.com/office/drawing/2014/main" id="{971EE21F-7A5C-4C53-616D-1D9B83234A10}"/>
                </a:ext>
              </a:extLst>
            </p:cNvPr>
            <p:cNvSpPr/>
            <p:nvPr/>
          </p:nvSpPr>
          <p:spPr>
            <a:xfrm>
              <a:off x="7195185" y="4581360"/>
              <a:ext cx="199293" cy="1677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cxnSp>
          <p:nvCxnSpPr>
            <p:cNvPr id="21" name="Straight Arrow Connector 20">
              <a:extLst>
                <a:ext uri="{FF2B5EF4-FFF2-40B4-BE49-F238E27FC236}">
                  <a16:creationId xmlns:a16="http://schemas.microsoft.com/office/drawing/2014/main" id="{C9E7786B-5626-210D-7F86-C89F2F12066F}"/>
                </a:ext>
              </a:extLst>
            </p:cNvPr>
            <p:cNvCxnSpPr>
              <a:cxnSpLocks/>
              <a:stCxn id="37" idx="4"/>
            </p:cNvCxnSpPr>
            <p:nvPr/>
          </p:nvCxnSpPr>
          <p:spPr>
            <a:xfrm flipV="1">
              <a:off x="7294832" y="3898050"/>
              <a:ext cx="1490" cy="8510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A36B9B8F-47DB-9568-0B75-2FF8CBBE9251}"/>
                </a:ext>
              </a:extLst>
            </p:cNvPr>
            <p:cNvGrpSpPr/>
            <p:nvPr/>
          </p:nvGrpSpPr>
          <p:grpSpPr>
            <a:xfrm>
              <a:off x="4953037" y="1480620"/>
              <a:ext cx="4624764" cy="4045409"/>
              <a:chOff x="6157703" y="2416192"/>
              <a:chExt cx="4624764" cy="4045409"/>
            </a:xfrm>
          </p:grpSpPr>
          <p:sp>
            <p:nvSpPr>
              <p:cNvPr id="27" name="Rectangle 26">
                <a:extLst>
                  <a:ext uri="{FF2B5EF4-FFF2-40B4-BE49-F238E27FC236}">
                    <a16:creationId xmlns:a16="http://schemas.microsoft.com/office/drawing/2014/main" id="{F16D442A-4531-F8EA-BDFA-389C83746161}"/>
                  </a:ext>
                </a:extLst>
              </p:cNvPr>
              <p:cNvSpPr/>
              <p:nvPr/>
            </p:nvSpPr>
            <p:spPr>
              <a:xfrm>
                <a:off x="6157703" y="2416192"/>
                <a:ext cx="4624764" cy="4045409"/>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29" name="Oval 28">
                <a:extLst>
                  <a:ext uri="{FF2B5EF4-FFF2-40B4-BE49-F238E27FC236}">
                    <a16:creationId xmlns:a16="http://schemas.microsoft.com/office/drawing/2014/main" id="{5A119564-B975-EEEB-748C-C475C405321F}"/>
                  </a:ext>
                </a:extLst>
              </p:cNvPr>
              <p:cNvSpPr/>
              <p:nvPr/>
            </p:nvSpPr>
            <p:spPr>
              <a:xfrm>
                <a:off x="7937750" y="2641035"/>
                <a:ext cx="284990" cy="2741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3" name="Oval 32">
                <a:extLst>
                  <a:ext uri="{FF2B5EF4-FFF2-40B4-BE49-F238E27FC236}">
                    <a16:creationId xmlns:a16="http://schemas.microsoft.com/office/drawing/2014/main" id="{90E01F95-3B82-C8B8-D7CB-F443067AB35A}"/>
                  </a:ext>
                </a:extLst>
              </p:cNvPr>
              <p:cNvSpPr/>
              <p:nvPr/>
            </p:nvSpPr>
            <p:spPr>
              <a:xfrm>
                <a:off x="9881235" y="3818122"/>
                <a:ext cx="284990" cy="2741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8" name="Oval 37">
                <a:extLst>
                  <a:ext uri="{FF2B5EF4-FFF2-40B4-BE49-F238E27FC236}">
                    <a16:creationId xmlns:a16="http://schemas.microsoft.com/office/drawing/2014/main" id="{C17106A6-B8FC-EEF1-65CC-BF3CF8389BDC}"/>
                  </a:ext>
                </a:extLst>
              </p:cNvPr>
              <p:cNvSpPr/>
              <p:nvPr/>
            </p:nvSpPr>
            <p:spPr>
              <a:xfrm>
                <a:off x="6767278" y="3955198"/>
                <a:ext cx="284990" cy="2741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9" name="Oval 38">
                <a:extLst>
                  <a:ext uri="{FF2B5EF4-FFF2-40B4-BE49-F238E27FC236}">
                    <a16:creationId xmlns:a16="http://schemas.microsoft.com/office/drawing/2014/main" id="{6E82AC9F-5CC6-7333-093D-7B328DA743B3}"/>
                  </a:ext>
                </a:extLst>
              </p:cNvPr>
              <p:cNvSpPr/>
              <p:nvPr/>
            </p:nvSpPr>
            <p:spPr>
              <a:xfrm>
                <a:off x="8327590" y="3677734"/>
                <a:ext cx="284990" cy="2741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0" name="Oval 39">
                <a:extLst>
                  <a:ext uri="{FF2B5EF4-FFF2-40B4-BE49-F238E27FC236}">
                    <a16:creationId xmlns:a16="http://schemas.microsoft.com/office/drawing/2014/main" id="{4CC0E7A0-41C4-B339-C409-5EEA7424D15C}"/>
                  </a:ext>
                </a:extLst>
              </p:cNvPr>
              <p:cNvSpPr/>
              <p:nvPr/>
            </p:nvSpPr>
            <p:spPr>
              <a:xfrm>
                <a:off x="9391589" y="2899788"/>
                <a:ext cx="284990" cy="2741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1" name="Oval 40">
                <a:extLst>
                  <a:ext uri="{FF2B5EF4-FFF2-40B4-BE49-F238E27FC236}">
                    <a16:creationId xmlns:a16="http://schemas.microsoft.com/office/drawing/2014/main" id="{4095E4A5-FD48-C9E5-2F44-CA27DB23AEFF}"/>
                  </a:ext>
                </a:extLst>
              </p:cNvPr>
              <p:cNvSpPr/>
              <p:nvPr/>
            </p:nvSpPr>
            <p:spPr>
              <a:xfrm>
                <a:off x="7053891" y="3103826"/>
                <a:ext cx="284990" cy="2741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grpSp>
          <p:nvGrpSpPr>
            <p:cNvPr id="46" name="Group 45">
              <a:extLst>
                <a:ext uri="{FF2B5EF4-FFF2-40B4-BE49-F238E27FC236}">
                  <a16:creationId xmlns:a16="http://schemas.microsoft.com/office/drawing/2014/main" id="{01D2F946-00E6-D059-BDB8-BABCE5D3CB77}"/>
                </a:ext>
              </a:extLst>
            </p:cNvPr>
            <p:cNvGrpSpPr/>
            <p:nvPr/>
          </p:nvGrpSpPr>
          <p:grpSpPr>
            <a:xfrm>
              <a:off x="5368772" y="4760561"/>
              <a:ext cx="3838123" cy="517821"/>
              <a:chOff x="4207982" y="4387187"/>
              <a:chExt cx="3838123" cy="517821"/>
            </a:xfrm>
          </p:grpSpPr>
          <p:sp>
            <p:nvSpPr>
              <p:cNvPr id="43" name="Isosceles Triangle 42">
                <a:extLst>
                  <a:ext uri="{FF2B5EF4-FFF2-40B4-BE49-F238E27FC236}">
                    <a16:creationId xmlns:a16="http://schemas.microsoft.com/office/drawing/2014/main" id="{2F0455D5-3982-5418-AE5A-7F28BC7EFAC6}"/>
                  </a:ext>
                </a:extLst>
              </p:cNvPr>
              <p:cNvSpPr/>
              <p:nvPr/>
            </p:nvSpPr>
            <p:spPr>
              <a:xfrm>
                <a:off x="5913827" y="4387187"/>
                <a:ext cx="416585" cy="33198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44" name="Isosceles Triangle 43">
                <a:extLst>
                  <a:ext uri="{FF2B5EF4-FFF2-40B4-BE49-F238E27FC236}">
                    <a16:creationId xmlns:a16="http://schemas.microsoft.com/office/drawing/2014/main" id="{C240883C-63DA-A776-A75D-C2B91E83DEAD}"/>
                  </a:ext>
                </a:extLst>
              </p:cNvPr>
              <p:cNvSpPr/>
              <p:nvPr/>
            </p:nvSpPr>
            <p:spPr>
              <a:xfrm>
                <a:off x="7629520" y="4573021"/>
                <a:ext cx="416585" cy="33198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45" name="Isosceles Triangle 44">
                <a:extLst>
                  <a:ext uri="{FF2B5EF4-FFF2-40B4-BE49-F238E27FC236}">
                    <a16:creationId xmlns:a16="http://schemas.microsoft.com/office/drawing/2014/main" id="{48BACFA5-A140-A11D-5A76-5997C72A6E34}"/>
                  </a:ext>
                </a:extLst>
              </p:cNvPr>
              <p:cNvSpPr/>
              <p:nvPr/>
            </p:nvSpPr>
            <p:spPr>
              <a:xfrm>
                <a:off x="4207982" y="4573021"/>
                <a:ext cx="416585" cy="33198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sp>
          <p:nvSpPr>
            <p:cNvPr id="23" name="Oval 22">
              <a:extLst>
                <a:ext uri="{FF2B5EF4-FFF2-40B4-BE49-F238E27FC236}">
                  <a16:creationId xmlns:a16="http://schemas.microsoft.com/office/drawing/2014/main" id="{F9B86669-ABD4-26E3-AD4C-8B818ACE6D7E}"/>
                </a:ext>
              </a:extLst>
            </p:cNvPr>
            <p:cNvSpPr/>
            <p:nvPr/>
          </p:nvSpPr>
          <p:spPr>
            <a:xfrm>
              <a:off x="7140414" y="4982566"/>
              <a:ext cx="284990" cy="2741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48" name="Straight Arrow Connector 47">
              <a:extLst>
                <a:ext uri="{FF2B5EF4-FFF2-40B4-BE49-F238E27FC236}">
                  <a16:creationId xmlns:a16="http://schemas.microsoft.com/office/drawing/2014/main" id="{F311CA07-12CC-100B-FD93-80F57F586470}"/>
                </a:ext>
              </a:extLst>
            </p:cNvPr>
            <p:cNvCxnSpPr>
              <a:cxnSpLocks/>
            </p:cNvCxnSpPr>
            <p:nvPr/>
          </p:nvCxnSpPr>
          <p:spPr>
            <a:xfrm>
              <a:off x="6444572" y="5112427"/>
              <a:ext cx="1649896" cy="0"/>
            </a:xfrm>
            <a:prstGeom prst="straightConnector1">
              <a:avLst/>
            </a:prstGeom>
            <a:ln w="28575">
              <a:solidFill>
                <a:srgbClr val="00266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37403F-F932-EE76-33C3-A0AB53FD3465}"/>
                </a:ext>
              </a:extLst>
            </p:cNvPr>
            <p:cNvCxnSpPr>
              <a:cxnSpLocks/>
            </p:cNvCxnSpPr>
            <p:nvPr/>
          </p:nvCxnSpPr>
          <p:spPr>
            <a:xfrm>
              <a:off x="7160190" y="5010672"/>
              <a:ext cx="195156" cy="2034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2D289DD-4E9D-D561-F5FC-1F45E981887C}"/>
                </a:ext>
              </a:extLst>
            </p:cNvPr>
            <p:cNvCxnSpPr>
              <a:cxnSpLocks/>
            </p:cNvCxnSpPr>
            <p:nvPr/>
          </p:nvCxnSpPr>
          <p:spPr>
            <a:xfrm flipV="1">
              <a:off x="7287121" y="4060605"/>
              <a:ext cx="0" cy="6526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9820BB50-2A3F-C8E6-3522-C7884B997EEA}"/>
                </a:ext>
              </a:extLst>
            </p:cNvPr>
            <p:cNvSpPr/>
            <p:nvPr/>
          </p:nvSpPr>
          <p:spPr>
            <a:xfrm rot="19211467">
              <a:off x="7214934" y="4640122"/>
              <a:ext cx="154743" cy="1754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spTree>
    <p:extLst>
      <p:ext uri="{BB962C8B-B14F-4D97-AF65-F5344CB8AC3E}">
        <p14:creationId xmlns:p14="http://schemas.microsoft.com/office/powerpoint/2010/main" val="7192596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B67F63A3-AD75-2B70-FB2A-E647B00F9DF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E5D47C9-CE18-E4B3-D84B-8A8B5972C403}"/>
              </a:ext>
            </a:extLst>
          </p:cNvPr>
          <p:cNvSpPr>
            <a:spLocks noChangeArrowheads="1"/>
          </p:cNvSpPr>
          <p:nvPr/>
        </p:nvSpPr>
        <p:spPr bwMode="auto">
          <a:xfrm>
            <a:off x="116613" y="1850602"/>
            <a:ext cx="7373384" cy="600092"/>
          </a:xfrm>
          <a:prstGeom prst="rect">
            <a:avLst/>
          </a:prstGeom>
          <a:solidFill>
            <a:srgbClr val="E8F9FF"/>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73050" marR="25400" eaLnBrk="1" fontAlgn="auto" hangingPunct="1">
              <a:spcBef>
                <a:spcPts val="0"/>
              </a:spcBef>
              <a:spcAft>
                <a:spcPts val="600"/>
              </a:spcAft>
              <a:defRPr/>
            </a:pPr>
            <a:r>
              <a:rPr lang="en-AU" altLang="en-US" sz="1200" b="1" dirty="0">
                <a:solidFill>
                  <a:srgbClr val="002664"/>
                </a:solidFill>
                <a:latin typeface="Public Sans Light"/>
                <a:ea typeface="Calibri" panose="020F0502020204030204" pitchFamily="34" charset="0"/>
                <a:cs typeface="Arial" panose="020B0604020202020204" pitchFamily="34" charset="0"/>
              </a:rPr>
              <a:t>This is a version of a game played by the young Noongar girls in the southwest of Western Australia. Students use their Wana (digging stick) or bat to strike to the ball to their teammates to catch.</a:t>
            </a:r>
          </a:p>
        </p:txBody>
      </p:sp>
      <p:sp>
        <p:nvSpPr>
          <p:cNvPr id="11" name="TextBox 10">
            <a:extLst>
              <a:ext uri="{FF2B5EF4-FFF2-40B4-BE49-F238E27FC236}">
                <a16:creationId xmlns:a16="http://schemas.microsoft.com/office/drawing/2014/main" id="{52F3603D-045C-6AF9-FE64-749A269557F1}"/>
              </a:ext>
            </a:extLst>
          </p:cNvPr>
          <p:cNvSpPr txBox="1"/>
          <p:nvPr/>
        </p:nvSpPr>
        <p:spPr>
          <a:xfrm>
            <a:off x="397060" y="2346131"/>
            <a:ext cx="7762874" cy="3850157"/>
          </a:xfrm>
          <a:prstGeom prst="rect">
            <a:avLst/>
          </a:prstGeom>
          <a:noFill/>
          <a:ln>
            <a:noFill/>
          </a:ln>
        </p:spPr>
        <p:txBody>
          <a:bodyPr wrap="square">
            <a:spAutoFit/>
          </a:bodyPr>
          <a:lstStyle/>
          <a:p>
            <a:pPr marL="273050" marR="25400" lvl="0" indent="-180975" algn="l" defTabSz="914400" rtl="0" eaLnBrk="1" fontAlgn="auto" latinLnBrk="0" hangingPunct="1">
              <a:spcBef>
                <a:spcPts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Game instructions</a:t>
            </a:r>
          </a:p>
          <a:p>
            <a:pPr marL="377825" marR="25400" lvl="0" indent="-285750">
              <a:lnSpc>
                <a:spcPct val="115000"/>
              </a:lnSpc>
              <a:buFont typeface="Arial" panose="020B0604020202020204" pitchFamily="34" charset="0"/>
              <a:buChar char="•"/>
              <a:defRPr/>
            </a:pPr>
            <a:r>
              <a:rPr kumimoji="0" lang="en-AU" altLang="en-US" sz="1200" i="0" u="none" strike="noStrike" kern="1200" cap="none" spc="0" normalizeH="0" baseline="0" noProof="0" dirty="0">
                <a:ln>
                  <a:noFill/>
                </a:ln>
                <a:effectLst/>
                <a:uLnTx/>
                <a:uFillTx/>
                <a:latin typeface="Public Sans Light"/>
                <a:ea typeface="Calibri" panose="020F0502020204030204" pitchFamily="34" charset="0"/>
                <a:cs typeface="Arial" panose="020B0604020202020204" pitchFamily="34" charset="0"/>
              </a:rPr>
              <a:t>Divide the </a:t>
            </a:r>
            <a:r>
              <a:rPr lang="en-AU" altLang="en-US" sz="1200" dirty="0">
                <a:latin typeface="Public Sans Light"/>
                <a:ea typeface="Calibri" panose="020F0502020204030204" pitchFamily="34" charset="0"/>
                <a:cs typeface="Arial" panose="020B0604020202020204" pitchFamily="34" charset="0"/>
              </a:rPr>
              <a:t>class into groups of 6. </a:t>
            </a:r>
            <a:r>
              <a:rPr kumimoji="0" lang="en-AU" altLang="en-US" sz="1200" i="0" u="none" strike="noStrike" kern="1200" cap="none" spc="0" normalizeH="0" baseline="0" noProof="0" dirty="0">
                <a:ln>
                  <a:noFill/>
                </a:ln>
                <a:effectLst/>
                <a:uLnTx/>
                <a:uFillTx/>
                <a:latin typeface="Public Sans Light"/>
                <a:ea typeface="Calibri" panose="020F0502020204030204" pitchFamily="34" charset="0"/>
                <a:cs typeface="Arial" panose="020B0604020202020204" pitchFamily="34" charset="0"/>
              </a:rPr>
              <a:t>Each group forms a circle with one player in the centre as the batter.</a:t>
            </a:r>
          </a:p>
          <a:p>
            <a:pPr marL="377825" marR="25400" lvl="0" indent="-285750">
              <a:lnSpc>
                <a:spcPct val="115000"/>
              </a:lnSpc>
              <a:buFont typeface="Arial" panose="020B0604020202020204" pitchFamily="34" charset="0"/>
              <a:buChar char="•"/>
              <a:defRPr/>
            </a:pPr>
            <a:r>
              <a:rPr kumimoji="0" lang="en-AU" altLang="en-US" sz="1200" i="0" u="none" strike="noStrike" kern="1200" cap="none" spc="0" normalizeH="0" baseline="0" noProof="0" dirty="0">
                <a:ln>
                  <a:noFill/>
                </a:ln>
                <a:effectLst/>
                <a:uLnTx/>
                <a:uFillTx/>
                <a:latin typeface="Public Sans Light"/>
                <a:ea typeface="Calibri" panose="020F0502020204030204" pitchFamily="34" charset="0"/>
                <a:cs typeface="Arial" panose="020B0604020202020204" pitchFamily="34" charset="0"/>
              </a:rPr>
              <a:t>Each player in the circle faces into the batter and takes turns underarm throwing a ball to the middle batter. The batter hits the ball to the player on the thrower's left.</a:t>
            </a:r>
          </a:p>
          <a:p>
            <a:pPr marL="377825" marR="2540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AU" altLang="en-US" sz="1200" i="0" u="none" strike="noStrike" kern="1200" cap="none" spc="0" normalizeH="0" baseline="0" noProof="0" dirty="0">
                <a:ln>
                  <a:noFill/>
                </a:ln>
                <a:effectLst/>
                <a:uLnTx/>
                <a:uFillTx/>
                <a:latin typeface="Public Sans Light"/>
                <a:ea typeface="Calibri" panose="020F0502020204030204" pitchFamily="34" charset="0"/>
                <a:cs typeface="Arial" panose="020B0604020202020204" pitchFamily="34" charset="0"/>
              </a:rPr>
              <a:t>If the ball is caught, then play continues around the circle. </a:t>
            </a:r>
          </a:p>
          <a:p>
            <a:pPr marL="377825" marR="2540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lang="en-AU" altLang="en-US" sz="1200" dirty="0">
                <a:ea typeface="Calibri" panose="020F0502020204030204" pitchFamily="34" charset="0"/>
                <a:cs typeface="Arial" panose="020B0604020202020204" pitchFamily="34" charset="0"/>
              </a:rPr>
              <a:t>Once all students in the group have thrown the ball to the batter the game ends and a new student moves to the middle of the circle and the game recommences.</a:t>
            </a:r>
            <a:endParaRPr kumimoji="0" lang="en-AU"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endParaRPr>
          </a:p>
          <a:p>
            <a:pPr eaLnBrk="0" fontAlgn="base" hangingPunct="0">
              <a:spcBef>
                <a:spcPct val="0"/>
              </a:spcBef>
              <a:spcAft>
                <a:spcPts val="600"/>
              </a:spcAft>
            </a:pPr>
            <a:r>
              <a:rPr lang="en-AU" sz="1200" b="1" dirty="0">
                <a:solidFill>
                  <a:srgbClr val="002664"/>
                </a:solidFill>
                <a:ea typeface="Calibri" panose="020F0502020204030204" pitchFamily="34" charset="0"/>
                <a:cs typeface="Arial" panose="020B0604020202020204" pitchFamily="34" charset="0"/>
              </a:rPr>
              <a:t>Suggested variations to the game</a:t>
            </a:r>
          </a:p>
          <a:p>
            <a:pPr marL="355600" marR="25400" lvl="0" indent="-285750">
              <a:buFont typeface="Arial" panose="020B0604020202020204" pitchFamily="34" charset="0"/>
              <a:buChar char="•"/>
              <a:defRPr/>
            </a:pPr>
            <a:r>
              <a:rPr lang="en-AU" altLang="en-US" sz="1200" dirty="0">
                <a:ea typeface="Calibri" panose="020F0502020204030204" pitchFamily="34" charset="0"/>
                <a:cs typeface="Arial" panose="020B0604020202020204" pitchFamily="34" charset="0"/>
              </a:rPr>
              <a:t>Vary the number, type and size of balls per group.</a:t>
            </a:r>
          </a:p>
          <a:p>
            <a:pPr marL="355600" marR="25400" lvl="0" indent="-285750">
              <a:buFont typeface="Arial" panose="020B0604020202020204" pitchFamily="34" charset="0"/>
              <a:buChar char="•"/>
              <a:defRPr/>
            </a:pPr>
            <a:r>
              <a:rPr lang="en-AU" altLang="en-US" sz="1200" dirty="0">
                <a:ea typeface="Calibri" panose="020F0502020204030204" pitchFamily="34" charset="0"/>
                <a:cs typeface="Arial" panose="020B0604020202020204" pitchFamily="34" charset="0"/>
              </a:rPr>
              <a:t>Allow one bounce before catch</a:t>
            </a:r>
          </a:p>
          <a:p>
            <a:pPr marL="355600" marR="25400" lvl="0" indent="-285750">
              <a:buFont typeface="Arial" panose="020B0604020202020204" pitchFamily="34" charset="0"/>
              <a:buChar char="•"/>
              <a:defRPr/>
            </a:pPr>
            <a:r>
              <a:rPr lang="en-AU" altLang="en-US" sz="1200" dirty="0">
                <a:ea typeface="Calibri" panose="020F0502020204030204" pitchFamily="34" charset="0"/>
                <a:cs typeface="Arial" panose="020B0604020202020204" pitchFamily="34" charset="0"/>
              </a:rPr>
              <a:t>The batter can hit the ball to any player, not just the student on the thrower's left.</a:t>
            </a:r>
          </a:p>
          <a:p>
            <a:pPr marL="69850" marR="25400"/>
            <a:endParaRPr lang="en-AU" sz="1200" dirty="0">
              <a:latin typeface="Public Sans Light"/>
              <a:ea typeface="Arial" panose="020B0604020202020204" pitchFamily="34" charset="0"/>
              <a:cs typeface="Arial"/>
            </a:endParaRPr>
          </a:p>
          <a:p>
            <a:pPr marL="69850" marR="25400"/>
            <a:r>
              <a:rPr lang="en-AU" sz="1200" dirty="0">
                <a:latin typeface="Public Sans Light"/>
                <a:ea typeface="Arial" panose="020B0604020202020204" pitchFamily="34" charset="0"/>
                <a:cs typeface="Arial"/>
              </a:rPr>
              <a:t>Teachers can apply </a:t>
            </a:r>
            <a:r>
              <a:rPr lang="en-AU" sz="1200" dirty="0">
                <a:solidFill>
                  <a:srgbClr val="002664"/>
                </a:solidFill>
                <a:latin typeface="Public Sans Ligh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djustments</a:t>
            </a:r>
            <a:r>
              <a:rPr lang="en-AU" sz="1200" dirty="0">
                <a:effectLst/>
                <a:latin typeface="Public Sans Light"/>
                <a:ea typeface="Arial" panose="020B0604020202020204" pitchFamily="34" charset="0"/>
                <a:cs typeface="Arial"/>
              </a:rPr>
              <a:t> to support the development of the underarm and overarm throw. </a:t>
            </a:r>
            <a:r>
              <a:rPr lang="en-AU" sz="1200" dirty="0">
                <a:latin typeface="+mj-lt"/>
              </a:rPr>
              <a:t>Teachers can use the fundamental movement skills content in combination with </a:t>
            </a:r>
            <a:r>
              <a:rPr lang="en-AU" sz="1200" dirty="0">
                <a:solidFill>
                  <a:srgbClr val="002664"/>
                </a:solidFill>
                <a:latin typeface="+mj-lt"/>
                <a:hlinkClick r:id="rId4">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69850" marR="25400"/>
            <a:endParaRPr lang="en-US" sz="1200" b="1" spc="-10" dirty="0">
              <a:solidFill>
                <a:srgbClr val="002664"/>
              </a:solidFill>
              <a:ea typeface="Calibri" panose="020F0502020204030204" pitchFamily="34" charset="0"/>
              <a:cs typeface="Calibri" panose="020F0502020204030204" pitchFamily="34" charset="0"/>
            </a:endParaRPr>
          </a:p>
          <a:p>
            <a:pPr eaLnBrk="0" fontAlgn="base" hangingPunct="0">
              <a:spcBef>
                <a:spcPct val="0"/>
              </a:spcBef>
              <a:spcAft>
                <a:spcPts val="600"/>
              </a:spcAft>
            </a:pPr>
            <a:r>
              <a:rPr lang="en-US" sz="1200" b="1" spc="-10" dirty="0">
                <a:solidFill>
                  <a:srgbClr val="002664"/>
                </a:solidFill>
                <a:ea typeface="Calibri" panose="020F0502020204030204" pitchFamily="34" charset="0"/>
                <a:cs typeface="Calibri" panose="020F0502020204030204" pitchFamily="34" charset="0"/>
              </a:rPr>
              <a:t>Suggested vocabulary: </a:t>
            </a:r>
            <a:r>
              <a:rPr lang="en-AU" altLang="en-US" sz="1200" dirty="0">
                <a:ea typeface="Calibri" panose="020F0502020204030204" pitchFamily="34" charset="0"/>
                <a:cs typeface="Arial" panose="020B0604020202020204" pitchFamily="34" charset="0"/>
              </a:rPr>
              <a:t>strike, dominant, rotate, contact, stable, Noongar, </a:t>
            </a:r>
            <a:r>
              <a:rPr lang="en-AU" altLang="en-US" sz="1200" dirty="0" err="1">
                <a:ea typeface="Calibri" panose="020F0502020204030204" pitchFamily="34" charset="0"/>
                <a:cs typeface="Arial" panose="020B0604020202020204" pitchFamily="34" charset="0"/>
              </a:rPr>
              <a:t>Wana</a:t>
            </a:r>
            <a:endParaRPr lang="en-AU" sz="1200" b="1" dirty="0">
              <a:solidFill>
                <a:srgbClr val="002664"/>
              </a:solidFill>
              <a:ea typeface="Arial" panose="020B0604020202020204" pitchFamily="34" charset="0"/>
              <a:cs typeface="Arial"/>
            </a:endParaRPr>
          </a:p>
          <a:p>
            <a:pPr marR="25400" lvl="0">
              <a:lnSpc>
                <a:spcPct val="115000"/>
              </a:lnSpc>
              <a:defRPr/>
            </a:pPr>
            <a:r>
              <a:rPr lang="en-AU" sz="1200" b="1" dirty="0">
                <a:solidFill>
                  <a:srgbClr val="002664"/>
                </a:solidFill>
                <a:ea typeface="Arial" panose="020B0604020202020204" pitchFamily="34" charset="0"/>
                <a:cs typeface="Arial"/>
              </a:rPr>
              <a:t>Equipment per group: </a:t>
            </a:r>
            <a:r>
              <a:rPr lang="en-AU" sz="1200" dirty="0">
                <a:ea typeface="Arial" panose="020B0604020202020204" pitchFamily="34" charset="0"/>
                <a:cs typeface="Arial"/>
              </a:rPr>
              <a:t>ball or object, cones, cricket bat</a:t>
            </a:r>
          </a:p>
        </p:txBody>
      </p:sp>
      <p:sp>
        <p:nvSpPr>
          <p:cNvPr id="12" name="TextBox 11">
            <a:extLst>
              <a:ext uri="{FF2B5EF4-FFF2-40B4-BE49-F238E27FC236}">
                <a16:creationId xmlns:a16="http://schemas.microsoft.com/office/drawing/2014/main" id="{45CC357D-1EA6-AFCB-DBAF-58B08D1D4C5E}"/>
              </a:ext>
            </a:extLst>
          </p:cNvPr>
          <p:cNvSpPr txBox="1"/>
          <p:nvPr/>
        </p:nvSpPr>
        <p:spPr>
          <a:xfrm>
            <a:off x="328182" y="153640"/>
            <a:ext cx="110118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2 – Term 7</a:t>
            </a:r>
          </a:p>
        </p:txBody>
      </p:sp>
      <p:sp>
        <p:nvSpPr>
          <p:cNvPr id="13" name="Rectangle: Rounded Corners 12">
            <a:extLst>
              <a:ext uri="{FF2B5EF4-FFF2-40B4-BE49-F238E27FC236}">
                <a16:creationId xmlns:a16="http://schemas.microsoft.com/office/drawing/2014/main" id="{2A539A3D-B102-6C8A-ADCC-05AF2AE8E426}"/>
              </a:ext>
            </a:extLst>
          </p:cNvPr>
          <p:cNvSpPr/>
          <p:nvPr/>
        </p:nvSpPr>
        <p:spPr>
          <a:xfrm>
            <a:off x="328182" y="577011"/>
            <a:ext cx="9567658" cy="620342"/>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84138" marR="0" lvl="0" algn="l"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mj-lt"/>
                <a:ea typeface="+mn-ea"/>
                <a:cs typeface="+mn-cs"/>
              </a:rPr>
              <a:t>Syllabus content: </a:t>
            </a:r>
            <a:r>
              <a:rPr kumimoji="0" lang="en-AU" b="0" i="0" u="none" strike="noStrike" kern="1200" cap="none" spc="0" normalizeH="0" baseline="0" noProof="0" dirty="0">
                <a:ln>
                  <a:noFill/>
                </a:ln>
                <a:solidFill>
                  <a:srgbClr val="002664"/>
                </a:solidFill>
                <a:effectLst/>
                <a:uLnTx/>
                <a:uFillTx/>
                <a:latin typeface="+mj-lt"/>
                <a:ea typeface="+mn-ea"/>
                <a:cs typeface="+mn-cs"/>
              </a:rPr>
              <a:t>Strike using an implement to propel an object over various distances and towards a target</a:t>
            </a:r>
          </a:p>
        </p:txBody>
      </p:sp>
      <p:sp>
        <p:nvSpPr>
          <p:cNvPr id="17" name="Rectangle 16" descr="The asphalt surface icon indicates that the activity that can be played on a hard surface.&#10;">
            <a:extLst>
              <a:ext uri="{FF2B5EF4-FFF2-40B4-BE49-F238E27FC236}">
                <a16:creationId xmlns:a16="http://schemas.microsoft.com/office/drawing/2014/main" id="{DDBE4286-5CF6-2566-2299-C274BCA37196}"/>
              </a:ext>
            </a:extLst>
          </p:cNvPr>
          <p:cNvSpPr/>
          <p:nvPr/>
        </p:nvSpPr>
        <p:spPr>
          <a:xfrm>
            <a:off x="3463684" y="1480131"/>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2" name="Picture 21" descr="The grass icon indicates that the activity can be played on a soft surface. &#10;">
            <a:extLst>
              <a:ext uri="{FF2B5EF4-FFF2-40B4-BE49-F238E27FC236}">
                <a16:creationId xmlns:a16="http://schemas.microsoft.com/office/drawing/2014/main" id="{9F31034C-9C45-63EF-3C0D-12217B91B45F}"/>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19675" y="1414469"/>
            <a:ext cx="353677" cy="353677"/>
          </a:xfrm>
          <a:prstGeom prst="rect">
            <a:avLst/>
          </a:prstGeom>
          <a:noFill/>
        </p:spPr>
      </p:pic>
      <p:sp>
        <p:nvSpPr>
          <p:cNvPr id="23" name="Rectangle: Rounded Corners 22">
            <a:extLst>
              <a:ext uri="{FF2B5EF4-FFF2-40B4-BE49-F238E27FC236}">
                <a16:creationId xmlns:a16="http://schemas.microsoft.com/office/drawing/2014/main" id="{E5C5DFD1-75CD-1AE3-4203-E156308C14B7}"/>
              </a:ext>
            </a:extLst>
          </p:cNvPr>
          <p:cNvSpPr/>
          <p:nvPr/>
        </p:nvSpPr>
        <p:spPr>
          <a:xfrm>
            <a:off x="328182" y="1367214"/>
            <a:ext cx="7725027" cy="4923054"/>
          </a:xfrm>
          <a:prstGeom prst="roundRect">
            <a:avLst>
              <a:gd name="adj" fmla="val 6606"/>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Rounded Corners 23">
            <a:extLst>
              <a:ext uri="{FF2B5EF4-FFF2-40B4-BE49-F238E27FC236}">
                <a16:creationId xmlns:a16="http://schemas.microsoft.com/office/drawing/2014/main" id="{D655C79C-E00D-F274-069A-4BE96896B714}"/>
              </a:ext>
            </a:extLst>
          </p:cNvPr>
          <p:cNvSpPr/>
          <p:nvPr/>
        </p:nvSpPr>
        <p:spPr>
          <a:xfrm>
            <a:off x="8186921" y="1367215"/>
            <a:ext cx="3888466" cy="4923054"/>
          </a:xfrm>
          <a:prstGeom prst="roundRect">
            <a:avLst>
              <a:gd name="adj" fmla="val 7884"/>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628FBA3C-C991-6E3F-E20A-81A017872738}"/>
              </a:ext>
            </a:extLst>
          </p:cNvPr>
          <p:cNvSpPr txBox="1"/>
          <p:nvPr/>
        </p:nvSpPr>
        <p:spPr>
          <a:xfrm>
            <a:off x="536909" y="1450344"/>
            <a:ext cx="2419039"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Game 3: Wana </a:t>
            </a:r>
            <a:r>
              <a:rPr kumimoji="0" lang="en-US" altLang="en-US" sz="18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Wana</a:t>
            </a:r>
            <a:endPar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person, wearing a hat is holding a cricket bat. A small ball sits on a cone. Lines and dots connect to show the position of parts of the body.">
            <a:extLst>
              <a:ext uri="{FF2B5EF4-FFF2-40B4-BE49-F238E27FC236}">
                <a16:creationId xmlns:a16="http://schemas.microsoft.com/office/drawing/2014/main" id="{B5AEEF54-BCC3-C37B-1681-3DB0869819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25996" y="1367214"/>
            <a:ext cx="1410316" cy="1563496"/>
          </a:xfrm>
          <a:prstGeom prst="rect">
            <a:avLst/>
          </a:prstGeom>
        </p:spPr>
      </p:pic>
      <p:sp>
        <p:nvSpPr>
          <p:cNvPr id="5" name="TextBox 4">
            <a:extLst>
              <a:ext uri="{FF2B5EF4-FFF2-40B4-BE49-F238E27FC236}">
                <a16:creationId xmlns:a16="http://schemas.microsoft.com/office/drawing/2014/main" id="{3D720379-22E6-038F-8429-B98055FD1285}"/>
              </a:ext>
            </a:extLst>
          </p:cNvPr>
          <p:cNvSpPr txBox="1"/>
          <p:nvPr/>
        </p:nvSpPr>
        <p:spPr>
          <a:xfrm>
            <a:off x="8253419" y="2893326"/>
            <a:ext cx="3696322" cy="2308517"/>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Two handed strike (cricket) right-handed example</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Stand side-on to target</a:t>
            </a:r>
            <a:endPar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Eyes focus on the ball throughout the strike</a:t>
            </a:r>
            <a:endPar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Hands next to each other, dominant hand near the base of the bat </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Steps towards target with front foot</a:t>
            </a:r>
            <a:endPar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Hips then shoulders rotate forward</a:t>
            </a:r>
            <a:endPar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Ball contact made on front foot with straight arms</a:t>
            </a:r>
            <a:endPar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rPr>
              <a:t>Follows through with bat around the body</a:t>
            </a:r>
            <a:endPar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mn-cs"/>
            </a:endParaRPr>
          </a:p>
        </p:txBody>
      </p:sp>
      <p:pic>
        <p:nvPicPr>
          <p:cNvPr id="6" name="Picture 5">
            <a:extLst>
              <a:ext uri="{FF2B5EF4-FFF2-40B4-BE49-F238E27FC236}">
                <a16:creationId xmlns:a16="http://schemas.microsoft.com/office/drawing/2014/main" id="{1FEBB5AB-CBE1-026E-E0DB-655BA595307B}"/>
              </a:ext>
            </a:extLst>
          </p:cNvPr>
          <p:cNvPicPr>
            <a:picLocks noChangeAspect="1"/>
          </p:cNvPicPr>
          <p:nvPr/>
        </p:nvPicPr>
        <p:blipFill rotWithShape="1">
          <a:blip r:embed="rId8"/>
          <a:srcRect l="27627" t="17122" r="23920" b="20190"/>
          <a:stretch/>
        </p:blipFill>
        <p:spPr bwMode="auto">
          <a:xfrm>
            <a:off x="10131154" y="96090"/>
            <a:ext cx="871040" cy="882128"/>
          </a:xfrm>
          <a:prstGeom prst="rect">
            <a:avLst/>
          </a:prstGeom>
          <a:ln>
            <a:noFill/>
          </a:ln>
          <a:extLst>
            <a:ext uri="{53640926-AAD7-44D8-BBD7-CCE9431645EC}">
              <a14:shadowObscured xmlns:a14="http://schemas.microsoft.com/office/drawing/2010/main"/>
            </a:ext>
          </a:extLst>
        </p:spPr>
      </p:pic>
      <p:grpSp>
        <p:nvGrpSpPr>
          <p:cNvPr id="7" name="Group 6" descr="An icon indicating a teacher slide.">
            <a:extLst>
              <a:ext uri="{FF2B5EF4-FFF2-40B4-BE49-F238E27FC236}">
                <a16:creationId xmlns:a16="http://schemas.microsoft.com/office/drawing/2014/main" id="{3E19D089-B5BE-07EC-386C-BAD911AAC378}"/>
              </a:ext>
            </a:extLst>
          </p:cNvPr>
          <p:cNvGrpSpPr/>
          <p:nvPr/>
        </p:nvGrpSpPr>
        <p:grpSpPr>
          <a:xfrm>
            <a:off x="11061563" y="119005"/>
            <a:ext cx="960203" cy="933093"/>
            <a:chOff x="11061563" y="109480"/>
            <a:chExt cx="960203" cy="933093"/>
          </a:xfrm>
        </p:grpSpPr>
        <p:pic>
          <p:nvPicPr>
            <p:cNvPr id="14" name="Picture 13">
              <a:extLst>
                <a:ext uri="{FF2B5EF4-FFF2-40B4-BE49-F238E27FC236}">
                  <a16:creationId xmlns:a16="http://schemas.microsoft.com/office/drawing/2014/main" id="{0AB087F9-9788-FE72-4A03-BA896CF6318F}"/>
                </a:ext>
              </a:extLst>
            </p:cNvPr>
            <p:cNvPicPr>
              <a:picLocks noChangeAspect="1"/>
            </p:cNvPicPr>
            <p:nvPr/>
          </p:nvPicPr>
          <p:blipFill>
            <a:blip r:embed="rId9"/>
            <a:stretch>
              <a:fillRect/>
            </a:stretch>
          </p:blipFill>
          <p:spPr>
            <a:xfrm>
              <a:off x="11061563" y="265266"/>
              <a:ext cx="960203" cy="777307"/>
            </a:xfrm>
            <a:prstGeom prst="rect">
              <a:avLst/>
            </a:prstGeom>
          </p:spPr>
        </p:pic>
        <p:pic>
          <p:nvPicPr>
            <p:cNvPr id="15" name="Picture 14" descr="A red circle with a person pointing at a board. This indicates the slide is for teachers">
              <a:extLst>
                <a:ext uri="{FF2B5EF4-FFF2-40B4-BE49-F238E27FC236}">
                  <a16:creationId xmlns:a16="http://schemas.microsoft.com/office/drawing/2014/main" id="{1243AB38-1026-BE2D-11D5-54111E7F0B9E}"/>
                </a:ext>
              </a:extLst>
            </p:cNvPr>
            <p:cNvPicPr>
              <a:picLocks noChangeAspect="1"/>
            </p:cNvPicPr>
            <p:nvPr/>
          </p:nvPicPr>
          <p:blipFill>
            <a:blip r:embed="rId10"/>
            <a:stretch>
              <a:fillRect/>
            </a:stretch>
          </p:blipFill>
          <p:spPr>
            <a:xfrm>
              <a:off x="11154076" y="109480"/>
              <a:ext cx="775178" cy="744153"/>
            </a:xfrm>
            <a:prstGeom prst="rect">
              <a:avLst/>
            </a:prstGeom>
          </p:spPr>
        </p:pic>
      </p:grpSp>
      <p:sp>
        <p:nvSpPr>
          <p:cNvPr id="2" name="TextBox 1" descr="The icon represents the Cultural wellbeing, identity, belonging, kinship, connection and Community. The child is at the centre of Cultural wellbeing and supported by their mob. The beige wavy line represents kinship which is an interconnecting bond that is strong. The outer ochre circle represents the diverse Communities a child may belong to. Artwork by Paige Coe&#10;">
            <a:extLst>
              <a:ext uri="{FF2B5EF4-FFF2-40B4-BE49-F238E27FC236}">
                <a16:creationId xmlns:a16="http://schemas.microsoft.com/office/drawing/2014/main" id="{95F8BF68-B9F0-5D60-AD94-E9D9B9259624}"/>
              </a:ext>
            </a:extLst>
          </p:cNvPr>
          <p:cNvSpPr txBox="1"/>
          <p:nvPr/>
        </p:nvSpPr>
        <p:spPr>
          <a:xfrm>
            <a:off x="8228812" y="5213989"/>
            <a:ext cx="3821968" cy="1015663"/>
          </a:xfrm>
          <a:prstGeom prst="rect">
            <a:avLst/>
          </a:prstGeom>
          <a:noFill/>
        </p:spPr>
        <p:txBody>
          <a:bodyPr wrap="square">
            <a:spAutoFit/>
          </a:bodyPr>
          <a:lstStyle/>
          <a:p>
            <a:r>
              <a:rPr lang="en-AU" sz="1000" dirty="0">
                <a:effectLst/>
                <a:latin typeface="-apple-system"/>
              </a:rPr>
              <a:t>The icon represents the Cultural wellbeing, identity, belonging, kinship, connection and Community. The child is at the centre of Cultural wellbeing and supported by their mob. The beige wavy line represents kinship which is an interconnecting bond that is strong. The outer ochre circle represents the diverse Communities a child may belong to. </a:t>
            </a:r>
            <a:r>
              <a:rPr lang="en-AU" sz="1000" b="1" dirty="0">
                <a:effectLst/>
                <a:latin typeface="-apple-system"/>
              </a:rPr>
              <a:t>Artwork by Paige Coe</a:t>
            </a:r>
            <a:endParaRPr lang="en-AU" sz="1000" dirty="0">
              <a:effectLst/>
              <a:latin typeface="-apple-system"/>
            </a:endParaRPr>
          </a:p>
        </p:txBody>
      </p:sp>
    </p:spTree>
    <p:extLst>
      <p:ext uri="{BB962C8B-B14F-4D97-AF65-F5344CB8AC3E}">
        <p14:creationId xmlns:p14="http://schemas.microsoft.com/office/powerpoint/2010/main" val="15888978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A3F64CA6-768A-B12A-190C-4CEB8F8A1EF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412204E-D1B1-EF4E-B4E8-693BAE92BE7F}"/>
              </a:ext>
            </a:extLst>
          </p:cNvPr>
          <p:cNvSpPr>
            <a:spLocks noChangeArrowheads="1"/>
          </p:cNvSpPr>
          <p:nvPr/>
        </p:nvSpPr>
        <p:spPr bwMode="auto">
          <a:xfrm>
            <a:off x="369413" y="1502960"/>
            <a:ext cx="7886520" cy="415426"/>
          </a:xfrm>
          <a:prstGeom prst="rect">
            <a:avLst/>
          </a:prstGeom>
          <a:solidFill>
            <a:srgbClr val="E8F9FF"/>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1200" b="1" spc="-10" dirty="0">
                <a:solidFill>
                  <a:srgbClr val="002664"/>
                </a:solidFill>
                <a:latin typeface="+mj-lt"/>
                <a:ea typeface="Calibri" panose="020F0502020204030204" pitchFamily="34" charset="0"/>
                <a:cs typeface="Calibri" panose="020F0502020204030204" pitchFamily="34" charset="0"/>
              </a:rPr>
              <a:t>Students perform dynamic and static balances in a relay.   </a:t>
            </a:r>
            <a:endParaRPr lang="en-US" altLang="en-US" sz="1200" b="1" spc="-10" dirty="0">
              <a:solidFill>
                <a:srgbClr val="002664"/>
              </a:solidFill>
              <a:latin typeface="+mj-lt"/>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577DB42-0A2A-9A9E-C9B6-0B447ABDB958}"/>
              </a:ext>
            </a:extLst>
          </p:cNvPr>
          <p:cNvSpPr txBox="1"/>
          <p:nvPr/>
        </p:nvSpPr>
        <p:spPr>
          <a:xfrm>
            <a:off x="454059" y="1176113"/>
            <a:ext cx="2888581"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Game 4: </a:t>
            </a: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Kangaroo relay </a:t>
            </a:r>
            <a:endPar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ACD2AC5-1F8F-23C4-4FB4-3B51B86BB2A9}"/>
              </a:ext>
            </a:extLst>
          </p:cNvPr>
          <p:cNvSpPr txBox="1"/>
          <p:nvPr/>
        </p:nvSpPr>
        <p:spPr>
          <a:xfrm>
            <a:off x="370345" y="1710673"/>
            <a:ext cx="8160177" cy="4647426"/>
          </a:xfrm>
          <a:prstGeom prst="rect">
            <a:avLst/>
          </a:prstGeom>
          <a:noFill/>
          <a:ln>
            <a:noFill/>
          </a:ln>
        </p:spPr>
        <p:txBody>
          <a:bodyPr wrap="square">
            <a:spAutoFit/>
          </a:bodyPr>
          <a:lstStyle/>
          <a:p>
            <a:pPr marL="273050" marR="25400" lvl="0" indent="-180975" algn="l" defTabSz="914400" rtl="0" eaLnBrk="1" fontAlgn="auto" latinLnBrk="0" hangingPunct="1">
              <a:spcBef>
                <a:spcPts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Game instructions</a:t>
            </a:r>
          </a:p>
          <a:p>
            <a:pPr marL="273050" marR="25400" indent="-180975">
              <a:buFont typeface="Arial" panose="020B0604020202020204" pitchFamily="34" charset="0"/>
              <a:buChar char="•"/>
              <a:defRPr/>
            </a:pPr>
            <a:r>
              <a:rPr lang="en-AU" sz="1200" dirty="0">
                <a:latin typeface="+mj-lt"/>
                <a:ea typeface="Arial" panose="020B0604020202020204" pitchFamily="34" charset="0"/>
                <a:cs typeface="Arial"/>
              </a:rPr>
              <a:t>Students are grouped into teams of 5 to 6 and are positioned in a line at a cone or marker, one in front of the other with a space in between.</a:t>
            </a:r>
            <a:endParaRPr lang="en-AU" altLang="en-US" sz="1200" b="1" dirty="0">
              <a:solidFill>
                <a:srgbClr val="002664"/>
              </a:solidFill>
              <a:latin typeface="+mj-lt"/>
              <a:ea typeface="Calibri" panose="020F0502020204030204" pitchFamily="34" charset="0"/>
              <a:cs typeface="Arial"/>
            </a:endParaRPr>
          </a:p>
          <a:p>
            <a:pPr marL="273050" marR="25400" indent="-180975">
              <a:buFont typeface="Arial" panose="020B0604020202020204" pitchFamily="34" charset="0"/>
              <a:buChar char="•"/>
              <a:defRPr/>
            </a:pPr>
            <a:r>
              <a:rPr lang="en-AU" sz="1200" dirty="0">
                <a:latin typeface="+mj-lt"/>
                <a:ea typeface="Calibri" panose="020F0502020204030204" pitchFamily="34" charset="0"/>
                <a:cs typeface="Arial"/>
              </a:rPr>
              <a:t>On the teachers call, all students perform a static balance and the student </a:t>
            </a:r>
            <a:r>
              <a:rPr lang="en-AU" sz="1200" dirty="0">
                <a:latin typeface="+mj-lt"/>
                <a:ea typeface="Arial" panose="020B0604020202020204" pitchFamily="34" charset="0"/>
                <a:cs typeface="Arial"/>
              </a:rPr>
              <a:t>at back of the line weaves between their team members in the line by hopping to reach the front. When the student reaches the front of the line, that student performs 5-star jumps, and then performs a static balance. The student then calls ’Go’ to signal the player at the back of the line to continue the relay, completing the same routine.</a:t>
            </a:r>
          </a:p>
          <a:p>
            <a:pPr marL="273050" marR="25400" indent="-180975">
              <a:spcAft>
                <a:spcPts val="600"/>
              </a:spcAft>
              <a:buFont typeface="Arial" panose="020B0604020202020204" pitchFamily="34" charset="0"/>
              <a:buChar char="•"/>
              <a:defRPr/>
            </a:pPr>
            <a:r>
              <a:rPr lang="en-AU" sz="1200" dirty="0">
                <a:latin typeface="+mj-lt"/>
                <a:ea typeface="Arial" panose="020B0604020202020204" pitchFamily="34" charset="0"/>
                <a:cs typeface="Arial"/>
              </a:rPr>
              <a:t>To signal that group have completed the relay, the group perform a dynamic balance, such as a tuck sit (s</a:t>
            </a:r>
            <a:r>
              <a:rPr lang="en-AU" sz="1200" dirty="0">
                <a:latin typeface="+mj-lt"/>
              </a:rPr>
              <a:t>itting, knees tucked towards chest, balancing on buttocks and arms stretched forward to balance)</a:t>
            </a:r>
            <a:r>
              <a:rPr lang="en-AU" sz="1200" dirty="0">
                <a:latin typeface="+mj-lt"/>
                <a:ea typeface="Arial" panose="020B0604020202020204" pitchFamily="34" charset="0"/>
                <a:cs typeface="Arial"/>
              </a:rPr>
              <a:t>.</a:t>
            </a:r>
            <a:endParaRPr kumimoji="0" lang="en-AU" sz="1200" i="0" u="none" strike="noStrike" kern="1200" cap="none" spc="0" normalizeH="0" baseline="0" noProof="0" dirty="0">
              <a:ln>
                <a:noFill/>
              </a:ln>
              <a:effectLst/>
              <a:uLnTx/>
              <a:uFillTx/>
              <a:latin typeface="+mj-lt"/>
              <a:ea typeface="Arial" panose="020B0604020202020204" pitchFamily="34" charset="0"/>
              <a:cs typeface="Arial"/>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AU"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Suggested variations to the game</a:t>
            </a:r>
          </a:p>
          <a:p>
            <a:pPr marL="361950" lvl="1" indent="-171450" eaLnBrk="0" fontAlgn="base" hangingPunct="0">
              <a:spcBef>
                <a:spcPct val="0"/>
              </a:spcBef>
              <a:spcAft>
                <a:spcPct val="0"/>
              </a:spcAft>
              <a:buFont typeface="Arial" panose="020B0604020202020204" pitchFamily="34" charset="0"/>
              <a:buChar char="•"/>
            </a:pPr>
            <a:r>
              <a:rPr lang="en-AU" altLang="en-US" sz="1200" dirty="0">
                <a:latin typeface="+mj-lt"/>
                <a:ea typeface="Calibri" panose="020F0502020204030204" pitchFamily="34" charset="0"/>
                <a:cs typeface="Arial" panose="020B0604020202020204" pitchFamily="34" charset="0"/>
              </a:rPr>
              <a:t>Students can frog hop (in a </a:t>
            </a:r>
            <a:r>
              <a:rPr lang="en-AU" sz="1200" dirty="0">
                <a:latin typeface="+mj-lt"/>
              </a:rPr>
              <a:t>squat position with hands on the ground, jump forward, landing softly on the balls of the feet)</a:t>
            </a:r>
            <a:r>
              <a:rPr lang="en-AU" altLang="en-US" sz="1200" dirty="0">
                <a:latin typeface="+mj-lt"/>
                <a:ea typeface="Calibri" panose="020F0502020204030204" pitchFamily="34" charset="0"/>
                <a:cs typeface="Arial" panose="020B0604020202020204" pitchFamily="34" charset="0"/>
              </a:rPr>
              <a:t> or lunge </a:t>
            </a:r>
            <a:r>
              <a:rPr lang="en-AU" sz="1200" dirty="0">
                <a:latin typeface="+mj-lt"/>
                <a:ea typeface="Arial" panose="020B0604020202020204" pitchFamily="34" charset="0"/>
                <a:cs typeface="Arial"/>
              </a:rPr>
              <a:t>(stepping forward with one foot, lower body until back knee almost touches the ground)</a:t>
            </a:r>
            <a:r>
              <a:rPr lang="en-AU" altLang="en-US" sz="1200" dirty="0">
                <a:latin typeface="+mj-lt"/>
                <a:ea typeface="Calibri" panose="020F0502020204030204" pitchFamily="34" charset="0"/>
                <a:cs typeface="Arial" panose="020B0604020202020204" pitchFamily="34" charset="0"/>
              </a:rPr>
              <a:t> to weave through team members.</a:t>
            </a:r>
          </a:p>
          <a:p>
            <a:pPr marL="361950" lvl="1" indent="-171450" eaLnBrk="0" fontAlgn="base" hangingPunct="0">
              <a:spcBef>
                <a:spcPct val="0"/>
              </a:spcBef>
              <a:buFont typeface="Arial" panose="020B0604020202020204" pitchFamily="34" charset="0"/>
              <a:buChar char="•"/>
            </a:pPr>
            <a:r>
              <a:rPr lang="en-AU" altLang="en-US" sz="1200" dirty="0">
                <a:latin typeface="+mj-lt"/>
                <a:ea typeface="Calibri" panose="020F0502020204030204" pitchFamily="34" charset="0"/>
                <a:cs typeface="Arial" panose="020B0604020202020204" pitchFamily="34" charset="0"/>
              </a:rPr>
              <a:t>Introduce a </a:t>
            </a:r>
            <a:r>
              <a:rPr lang="en-AU" sz="1200" dirty="0">
                <a:latin typeface="+mj-lt"/>
                <a:ea typeface="Arial" panose="020B0604020202020204" pitchFamily="34" charset="0"/>
                <a:cs typeface="Arial"/>
              </a:rPr>
              <a:t>front support hold (</a:t>
            </a:r>
            <a:r>
              <a:rPr lang="en-AU" altLang="en-US" sz="1200" dirty="0">
                <a:latin typeface="+mj-lt"/>
                <a:ea typeface="Calibri" panose="020F0502020204030204" pitchFamily="34" charset="0"/>
                <a:cs typeface="Arial" panose="020B0604020202020204" pitchFamily="34" charset="0"/>
              </a:rPr>
              <a:t>arms straight with elbows fully extended in push up position), a V-sit hold (sitting with torso and legs off the ground in a V angle) or a standing star shape (</a:t>
            </a:r>
            <a:r>
              <a:rPr lang="en-AU" sz="1200" dirty="0">
                <a:latin typeface="+mj-lt"/>
              </a:rPr>
              <a:t>feet shoulder-width apart, stretch arms and legs out to the side).</a:t>
            </a:r>
            <a:r>
              <a:rPr lang="en-AU" altLang="en-US" sz="1200" dirty="0">
                <a:latin typeface="+mj-lt"/>
                <a:ea typeface="Calibri" panose="020F0502020204030204" pitchFamily="34" charset="0"/>
                <a:cs typeface="Arial" panose="020B0604020202020204" pitchFamily="34" charset="0"/>
              </a:rPr>
              <a:t> </a:t>
            </a:r>
          </a:p>
          <a:p>
            <a:pPr marL="190500" lvl="1" eaLnBrk="0" fontAlgn="base" hangingPunct="0">
              <a:spcBef>
                <a:spcPct val="0"/>
              </a:spcBef>
            </a:pPr>
            <a:endParaRPr lang="en-AU" altLang="en-US" sz="1200" dirty="0">
              <a:latin typeface="+mj-lt"/>
              <a:ea typeface="Calibri" panose="020F0502020204030204" pitchFamily="34" charset="0"/>
              <a:cs typeface="Arial" panose="020B0604020202020204" pitchFamily="34" charset="0"/>
            </a:endParaRPr>
          </a:p>
          <a:p>
            <a:pPr marL="190500" lvl="1" eaLnBrk="0" fontAlgn="base" hangingPunct="0">
              <a:spcBef>
                <a:spcPct val="0"/>
              </a:spcBef>
            </a:pPr>
            <a:r>
              <a:rPr lang="en-AU" sz="1200" dirty="0">
                <a:latin typeface="Public Sans Light"/>
                <a:ea typeface="Arial" panose="020B0604020202020204" pitchFamily="34" charset="0"/>
                <a:cs typeface="Arial"/>
              </a:rPr>
              <a:t>Teachers can apply</a:t>
            </a:r>
            <a:r>
              <a:rPr lang="en-AU" sz="1200" dirty="0">
                <a:solidFill>
                  <a:srgbClr val="002664"/>
                </a:solidFill>
                <a:latin typeface="Public Sans Light"/>
                <a:ea typeface="Arial" panose="020B0604020202020204" pitchFamily="34" charset="0"/>
                <a:cs typeface="Arial"/>
              </a:rPr>
              <a:t> </a:t>
            </a:r>
            <a:r>
              <a:rPr lang="en-AU" sz="1200" dirty="0">
                <a:solidFill>
                  <a:srgbClr val="002664"/>
                </a:solidFill>
                <a:latin typeface="Public Sans Ligh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Public Sans Ligh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djustments</a:t>
            </a:r>
            <a:r>
              <a:rPr lang="en-AU" sz="1200" dirty="0">
                <a:solidFill>
                  <a:srgbClr val="002664"/>
                </a:solidFill>
                <a:effectLst/>
                <a:latin typeface="Public Sans Light"/>
                <a:ea typeface="Arial" panose="020B0604020202020204" pitchFamily="34" charset="0"/>
                <a:cs typeface="Arial"/>
              </a:rPr>
              <a:t> </a:t>
            </a:r>
            <a:r>
              <a:rPr lang="en-AU" sz="1200" dirty="0">
                <a:effectLst/>
                <a:latin typeface="Public Sans Light"/>
                <a:ea typeface="Arial" panose="020B0604020202020204" pitchFamily="34" charset="0"/>
                <a:cs typeface="Arial"/>
              </a:rPr>
              <a:t>to support the development of the underarm and overarm throw. </a:t>
            </a:r>
            <a:r>
              <a:rPr lang="en-AU" sz="1200" dirty="0">
                <a:latin typeface="+mj-lt"/>
              </a:rPr>
              <a:t>Teachers can use the fundamental movement skills content in combination with </a:t>
            </a:r>
            <a:r>
              <a:rPr lang="en-AU" sz="1200" dirty="0">
                <a:solidFill>
                  <a:srgbClr val="002664"/>
                </a:solidFill>
                <a:latin typeface="+mj-lt"/>
                <a:hlinkClick r:id="rId4">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190500" lvl="1" eaLnBrk="0" fontAlgn="base" hangingPunct="0">
              <a:spcBef>
                <a:spcPct val="0"/>
              </a:spcBef>
            </a:pPr>
            <a:endParaRPr lang="en-AU" altLang="en-US" sz="1200" dirty="0">
              <a:latin typeface="+mj-lt"/>
              <a:ea typeface="Calibri" panose="020F0502020204030204" pitchFamily="34" charset="0"/>
              <a:cs typeface="Arial" panose="020B0604020202020204" pitchFamily="34" charset="0"/>
            </a:endParaRPr>
          </a:p>
          <a:p>
            <a:pPr marL="0" lvl="1" eaLnBrk="0" fontAlgn="base" hangingPunct="0">
              <a:spcBef>
                <a:spcPct val="0"/>
              </a:spcBef>
              <a:spcAft>
                <a:spcPts val="600"/>
              </a:spcAft>
            </a:pPr>
            <a:r>
              <a:rPr kumimoji="0" lang="en-US" sz="1200" b="1" i="0" u="none" strike="noStrike" kern="1200" cap="none" spc="-10" normalizeH="0" baseline="0" noProof="0" dirty="0">
                <a:ln>
                  <a:noFill/>
                </a:ln>
                <a:solidFill>
                  <a:srgbClr val="002664"/>
                </a:solidFill>
                <a:effectLst/>
                <a:uLnTx/>
                <a:uFillTx/>
                <a:latin typeface="+mj-lt"/>
                <a:ea typeface="Calibri" panose="020F0502020204030204" pitchFamily="34" charset="0"/>
                <a:cs typeface="Calibri" panose="020F0502020204030204" pitchFamily="34" charset="0"/>
              </a:rPr>
              <a:t>Suggested vocabulary: </a:t>
            </a:r>
            <a:r>
              <a:rPr lang="en-US" sz="1200" spc="-10" dirty="0">
                <a:solidFill>
                  <a:srgbClr val="22272B"/>
                </a:solidFill>
                <a:latin typeface="+mj-lt"/>
                <a:ea typeface="Calibri" panose="020F0502020204030204" pitchFamily="34" charset="0"/>
                <a:cs typeface="Calibri" panose="020F0502020204030204" pitchFamily="34" charset="0"/>
              </a:rPr>
              <a:t>b</a:t>
            </a:r>
            <a:r>
              <a:rPr kumimoji="0" lang="en-US" sz="1200" b="0" i="0" u="none" strike="noStrike" kern="1200" cap="none" spc="-10" normalizeH="0" baseline="0" noProof="0" dirty="0" err="1">
                <a:ln>
                  <a:noFill/>
                </a:ln>
                <a:solidFill>
                  <a:srgbClr val="22272B"/>
                </a:solidFill>
                <a:effectLst/>
                <a:uLnTx/>
                <a:uFillTx/>
                <a:latin typeface="+mj-lt"/>
                <a:ea typeface="Calibri" panose="020F0502020204030204" pitchFamily="34" charset="0"/>
                <a:cs typeface="Calibri" panose="020F0502020204030204" pitchFamily="34" charset="0"/>
              </a:rPr>
              <a:t>alance</a:t>
            </a:r>
            <a:r>
              <a:rPr kumimoji="0" lang="en-US" sz="1200" b="0" i="0" u="none" strike="noStrike" kern="1200" cap="none" spc="-10" normalizeH="0" baseline="0" noProof="0" dirty="0">
                <a:ln>
                  <a:noFill/>
                </a:ln>
                <a:solidFill>
                  <a:srgbClr val="22272B"/>
                </a:solidFill>
                <a:effectLst/>
                <a:uLnTx/>
                <a:uFillTx/>
                <a:latin typeface="+mj-lt"/>
                <a:ea typeface="Calibri" panose="020F0502020204030204" pitchFamily="34" charset="0"/>
                <a:cs typeface="Calibri" panose="020F0502020204030204" pitchFamily="34" charset="0"/>
              </a:rPr>
              <a:t>, buttocks, stable, static, dynamic, torso, weave, tuck</a:t>
            </a:r>
          </a:p>
          <a:p>
            <a:pPr marL="0" lvl="1" eaLnBrk="0" fontAlgn="base" hangingPunct="0">
              <a:spcBef>
                <a:spcPct val="0"/>
              </a:spcBef>
              <a:spcAft>
                <a:spcPts val="600"/>
              </a:spcAft>
            </a:pPr>
            <a:r>
              <a:rPr lang="en-AU" sz="1200" b="1" dirty="0">
                <a:solidFill>
                  <a:srgbClr val="002664"/>
                </a:solidFill>
                <a:ea typeface="Arial" panose="020B0604020202020204" pitchFamily="34" charset="0"/>
                <a:cs typeface="Arial"/>
              </a:rPr>
              <a:t>Equipment per group: </a:t>
            </a:r>
            <a:r>
              <a:rPr lang="en-AU" sz="1200" spc="-10" dirty="0">
                <a:solidFill>
                  <a:srgbClr val="22272B"/>
                </a:solidFill>
                <a:latin typeface="+mj-lt"/>
                <a:ea typeface="Calibri" panose="020F0502020204030204" pitchFamily="34" charset="0"/>
                <a:cs typeface="Calibri" panose="020F0502020204030204" pitchFamily="34" charset="0"/>
              </a:rPr>
              <a:t>cone or marker</a:t>
            </a:r>
          </a:p>
        </p:txBody>
      </p:sp>
      <p:sp>
        <p:nvSpPr>
          <p:cNvPr id="4" name="TextBox 3">
            <a:extLst>
              <a:ext uri="{FF2B5EF4-FFF2-40B4-BE49-F238E27FC236}">
                <a16:creationId xmlns:a16="http://schemas.microsoft.com/office/drawing/2014/main" id="{DDACA00D-C315-97FD-472F-118F45198929}"/>
              </a:ext>
            </a:extLst>
          </p:cNvPr>
          <p:cNvSpPr txBox="1"/>
          <p:nvPr/>
        </p:nvSpPr>
        <p:spPr>
          <a:xfrm>
            <a:off x="369413" y="147287"/>
            <a:ext cx="110118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2 – Term 7</a:t>
            </a:r>
          </a:p>
        </p:txBody>
      </p:sp>
      <p:sp>
        <p:nvSpPr>
          <p:cNvPr id="6" name="Rectangle: Rounded Corners 5">
            <a:extLst>
              <a:ext uri="{FF2B5EF4-FFF2-40B4-BE49-F238E27FC236}">
                <a16:creationId xmlns:a16="http://schemas.microsoft.com/office/drawing/2014/main" id="{79BE0C53-4B86-206C-0AE5-08CCEF225E65}"/>
              </a:ext>
            </a:extLst>
          </p:cNvPr>
          <p:cNvSpPr/>
          <p:nvPr/>
        </p:nvSpPr>
        <p:spPr>
          <a:xfrm>
            <a:off x="369413" y="564241"/>
            <a:ext cx="10565680" cy="461666"/>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marR="0" lvl="0" indent="0" algn="l" defTabSz="914400"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mj-lt"/>
                <a:ea typeface="+mn-ea"/>
                <a:cs typeface="+mn-cs"/>
              </a:rPr>
              <a:t>Syllabus content: </a:t>
            </a:r>
            <a:r>
              <a:rPr kumimoji="0" lang="en-AU" sz="1800" b="0" i="0" u="none" strike="noStrike" kern="1200" cap="none" spc="0" normalizeH="0" baseline="0" noProof="0" dirty="0">
                <a:ln>
                  <a:noFill/>
                </a:ln>
                <a:solidFill>
                  <a:srgbClr val="002664"/>
                </a:solidFill>
                <a:effectLst/>
                <a:uLnTx/>
                <a:uFillTx/>
                <a:latin typeface="+mj-lt"/>
                <a:ea typeface="+mn-ea"/>
                <a:cs typeface="+mn-cs"/>
              </a:rPr>
              <a:t>Apply static and dynamic balances at different levels</a:t>
            </a:r>
          </a:p>
        </p:txBody>
      </p:sp>
      <p:pic>
        <p:nvPicPr>
          <p:cNvPr id="10" name="Picture 9" descr="The grass icon indicates that the activity can be played on a soft surface. &#10;">
            <a:extLst>
              <a:ext uri="{FF2B5EF4-FFF2-40B4-BE49-F238E27FC236}">
                <a16:creationId xmlns:a16="http://schemas.microsoft.com/office/drawing/2014/main" id="{1131791E-5EEB-3639-652A-65C8C0AA5031}"/>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304433" y="1183940"/>
            <a:ext cx="353677" cy="353677"/>
          </a:xfrm>
          <a:prstGeom prst="rect">
            <a:avLst/>
          </a:prstGeom>
          <a:noFill/>
        </p:spPr>
      </p:pic>
      <p:sp>
        <p:nvSpPr>
          <p:cNvPr id="14" name="Rectangle: Rounded Corners 13">
            <a:extLst>
              <a:ext uri="{FF2B5EF4-FFF2-40B4-BE49-F238E27FC236}">
                <a16:creationId xmlns:a16="http://schemas.microsoft.com/office/drawing/2014/main" id="{04622023-3B1E-AF41-C8D6-BFDD07F8A5C1}"/>
              </a:ext>
            </a:extLst>
          </p:cNvPr>
          <p:cNvSpPr/>
          <p:nvPr/>
        </p:nvSpPr>
        <p:spPr>
          <a:xfrm>
            <a:off x="268893" y="1147342"/>
            <a:ext cx="8282953" cy="5146417"/>
          </a:xfrm>
          <a:prstGeom prst="roundRect">
            <a:avLst>
              <a:gd name="adj" fmla="val 6392"/>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Rounded Corners 14">
            <a:extLst>
              <a:ext uri="{FF2B5EF4-FFF2-40B4-BE49-F238E27FC236}">
                <a16:creationId xmlns:a16="http://schemas.microsoft.com/office/drawing/2014/main" id="{AAD63C2C-0405-8482-C5C2-054C5D6C35C3}"/>
              </a:ext>
            </a:extLst>
          </p:cNvPr>
          <p:cNvSpPr/>
          <p:nvPr/>
        </p:nvSpPr>
        <p:spPr>
          <a:xfrm>
            <a:off x="8631040" y="1147342"/>
            <a:ext cx="3410158" cy="5146417"/>
          </a:xfrm>
          <a:prstGeom prst="roundRect">
            <a:avLst>
              <a:gd name="adj" fmla="val 9301"/>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8" name="Picture 17" descr="A person, wearing a hat, is standing on one leg with both arms stretched out to the sides. The other leg is bent backwards at the knee. Lines and dots connect to show the position of parts of the body.">
            <a:extLst>
              <a:ext uri="{FF2B5EF4-FFF2-40B4-BE49-F238E27FC236}">
                <a16:creationId xmlns:a16="http://schemas.microsoft.com/office/drawing/2014/main" id="{8585EA6D-2790-58DB-C4BB-1BDBE55EB0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3322" y="1025906"/>
            <a:ext cx="3157358" cy="3500293"/>
          </a:xfrm>
          <a:prstGeom prst="rect">
            <a:avLst/>
          </a:prstGeom>
        </p:spPr>
      </p:pic>
      <p:sp>
        <p:nvSpPr>
          <p:cNvPr id="19" name="TextBox 18">
            <a:extLst>
              <a:ext uri="{FF2B5EF4-FFF2-40B4-BE49-F238E27FC236}">
                <a16:creationId xmlns:a16="http://schemas.microsoft.com/office/drawing/2014/main" id="{3711AEB6-A7B0-4FE6-9F54-6052A3F1699C}"/>
              </a:ext>
            </a:extLst>
          </p:cNvPr>
          <p:cNvSpPr txBox="1"/>
          <p:nvPr/>
        </p:nvSpPr>
        <p:spPr>
          <a:xfrm>
            <a:off x="8686119" y="4688947"/>
            <a:ext cx="3335647" cy="1369606"/>
          </a:xfrm>
          <a:prstGeom prst="rect">
            <a:avLst/>
          </a:prstGeom>
          <a:noFill/>
        </p:spPr>
        <p:txBody>
          <a:bodyPr wrap="square">
            <a:spAutoFit/>
          </a:bodyPr>
          <a:lstStyle/>
          <a:p>
            <a:pPr marL="355600" marR="2540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100" b="1" i="0" u="none" strike="noStrike" kern="1200" cap="none" spc="0" normalizeH="0" baseline="0" noProof="0" dirty="0">
                <a:ln>
                  <a:noFill/>
                </a:ln>
                <a:solidFill>
                  <a:srgbClr val="002664"/>
                </a:solidFill>
                <a:effectLst/>
                <a:uLnTx/>
                <a:uFillTx/>
                <a:latin typeface="Public Sans Light"/>
                <a:ea typeface="Arial" panose="020B0604020202020204" pitchFamily="34" charset="0"/>
                <a:cs typeface="+mn-cs"/>
              </a:rPr>
              <a:t>Static balance</a:t>
            </a:r>
          </a:p>
          <a:p>
            <a:pPr marL="285750" indent="-285750">
              <a:buFont typeface="Arial" panose="020B0604020202020204" pitchFamily="34" charset="0"/>
              <a:buChar char="•"/>
            </a:pPr>
            <a:r>
              <a:rPr lang="en-AU" sz="1200" b="0" dirty="0">
                <a:solidFill>
                  <a:srgbClr val="002664"/>
                </a:solidFill>
                <a:effectLst/>
                <a:latin typeface="Arial"/>
                <a:ea typeface="Arial" panose="020B0604020202020204" pitchFamily="34" charset="0"/>
                <a:cs typeface="Arial"/>
              </a:rPr>
              <a:t>Support leg still, foot flat on the ground </a:t>
            </a:r>
          </a:p>
          <a:p>
            <a:pPr marL="285750" indent="-285750">
              <a:buFont typeface="Arial" panose="020B0604020202020204" pitchFamily="34" charset="0"/>
              <a:buChar char="•"/>
            </a:pPr>
            <a:r>
              <a:rPr lang="en-AU" sz="1200" b="0" dirty="0">
                <a:solidFill>
                  <a:srgbClr val="002664"/>
                </a:solidFill>
                <a:effectLst/>
                <a:latin typeface="Arial"/>
                <a:ea typeface="Arial" panose="020B0604020202020204" pitchFamily="34" charset="0"/>
                <a:cs typeface="Arial"/>
              </a:rPr>
              <a:t>Standing still with non-support leg bent, not touching the support leg
Head stable, eyes focus forward 
Torso stable and upright
No excessive arm movements </a:t>
            </a:r>
          </a:p>
        </p:txBody>
      </p:sp>
      <p:grpSp>
        <p:nvGrpSpPr>
          <p:cNvPr id="7" name="Group 6" descr="An icon indicating a teacher slide.">
            <a:extLst>
              <a:ext uri="{FF2B5EF4-FFF2-40B4-BE49-F238E27FC236}">
                <a16:creationId xmlns:a16="http://schemas.microsoft.com/office/drawing/2014/main" id="{3A4078A9-9D89-174F-D490-BBFD509E13E1}"/>
              </a:ext>
            </a:extLst>
          </p:cNvPr>
          <p:cNvGrpSpPr/>
          <p:nvPr/>
        </p:nvGrpSpPr>
        <p:grpSpPr>
          <a:xfrm>
            <a:off x="11061563" y="119005"/>
            <a:ext cx="960203" cy="933093"/>
            <a:chOff x="11061563" y="109480"/>
            <a:chExt cx="960203" cy="933093"/>
          </a:xfrm>
        </p:grpSpPr>
        <p:pic>
          <p:nvPicPr>
            <p:cNvPr id="12" name="Picture 11">
              <a:extLst>
                <a:ext uri="{FF2B5EF4-FFF2-40B4-BE49-F238E27FC236}">
                  <a16:creationId xmlns:a16="http://schemas.microsoft.com/office/drawing/2014/main" id="{976671E3-232A-F02A-A9E5-79D041E72413}"/>
                </a:ext>
              </a:extLst>
            </p:cNvPr>
            <p:cNvPicPr>
              <a:picLocks noChangeAspect="1"/>
            </p:cNvPicPr>
            <p:nvPr/>
          </p:nvPicPr>
          <p:blipFill>
            <a:blip r:embed="rId8"/>
            <a:stretch>
              <a:fillRect/>
            </a:stretch>
          </p:blipFill>
          <p:spPr>
            <a:xfrm>
              <a:off x="11061563" y="265266"/>
              <a:ext cx="960203" cy="777307"/>
            </a:xfrm>
            <a:prstGeom prst="rect">
              <a:avLst/>
            </a:prstGeom>
          </p:spPr>
        </p:pic>
        <p:pic>
          <p:nvPicPr>
            <p:cNvPr id="13" name="Picture 12" descr="A red circle with a person pointing at a board. This indicates the slide is for teachers">
              <a:extLst>
                <a:ext uri="{FF2B5EF4-FFF2-40B4-BE49-F238E27FC236}">
                  <a16:creationId xmlns:a16="http://schemas.microsoft.com/office/drawing/2014/main" id="{FDC6F812-F302-ECB5-4ADD-8387770E88AC}"/>
                </a:ext>
              </a:extLst>
            </p:cNvPr>
            <p:cNvPicPr>
              <a:picLocks noChangeAspect="1"/>
            </p:cNvPicPr>
            <p:nvPr/>
          </p:nvPicPr>
          <p:blipFill>
            <a:blip r:embed="rId9"/>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17906051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A83D07-D960-304F-047C-B4B5074C9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C01B4-AFDA-9F36-6E94-DD4FA9299066}"/>
              </a:ext>
            </a:extLst>
          </p:cNvPr>
          <p:cNvSpPr txBox="1">
            <a:spLocks/>
          </p:cNvSpPr>
          <p:nvPr/>
        </p:nvSpPr>
        <p:spPr>
          <a:xfrm>
            <a:off x="446016" y="4900776"/>
            <a:ext cx="2296642" cy="1161855"/>
          </a:xfrm>
          <a:prstGeom prst="rect">
            <a:avLst/>
          </a:prstGeom>
        </p:spPr>
        <p:txBody>
          <a:bodyPr vert="horz" lIns="0" tIns="0" rIns="0" bIns="0" rtlCol="0" anchor="t">
            <a:normAutofit fontScale="25000" lnSpcReduction="20000"/>
          </a:bodyPr>
          <a:lstStyle>
            <a:lvl1pPr algn="l" defTabSz="914377" rtl="0" eaLnBrk="1" latinLnBrk="0" hangingPunct="1">
              <a:lnSpc>
                <a:spcPct val="90000"/>
              </a:lnSpc>
              <a:spcBef>
                <a:spcPct val="0"/>
              </a:spcBef>
              <a:buNone/>
              <a:defRPr lang="en-AU" sz="4800" b="0" i="0" kern="1200" dirty="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lang="en-AU" sz="6200" dirty="0">
              <a:solidFill>
                <a:srgbClr val="FFFFFF"/>
              </a:solidFill>
              <a:latin typeface="Public Sans Light"/>
            </a:endParaRPr>
          </a:p>
          <a:p>
            <a:pPr marL="361950" marR="0" lvl="0" indent="-361950" algn="l" defTabSz="914377" rtl="0" eaLnBrk="1" fontAlgn="auto" latinLnBrk="0" hangingPunct="1">
              <a:lnSpc>
                <a:spcPct val="170000"/>
              </a:lnSpc>
              <a:spcBef>
                <a:spcPct val="0"/>
              </a:spcBef>
              <a:spcAft>
                <a:spcPts val="0"/>
              </a:spcAft>
              <a:buClrTx/>
              <a:buSzTx/>
              <a:buFont typeface="Arial" panose="020B0604020202020204" pitchFamily="34" charset="0"/>
              <a:buChar char="•"/>
              <a:tabLst/>
              <a:defRPr/>
            </a:pPr>
            <a:r>
              <a:rPr kumimoji="0" lang="en-AU" sz="8000" b="1" i="0" u="none" strike="noStrike" kern="1200" cap="none" spc="0" normalizeH="0" baseline="0" noProof="0" dirty="0">
                <a:ln>
                  <a:noFill/>
                </a:ln>
                <a:solidFill>
                  <a:srgbClr val="FFFFFF"/>
                </a:solidFill>
                <a:effectLst/>
                <a:uLnTx/>
                <a:uFillTx/>
                <a:latin typeface="Public Sans Light"/>
                <a:ea typeface="+mj-ea"/>
                <a:cs typeface="+mj-cs"/>
              </a:rPr>
              <a:t>Term 2</a:t>
            </a:r>
            <a:r>
              <a:rPr kumimoji="0" lang="en-AU" sz="8000" b="0" i="0" u="none" strike="noStrike" kern="1200" cap="none" spc="0" normalizeH="0" baseline="0" noProof="0" dirty="0">
                <a:ln>
                  <a:noFill/>
                </a:ln>
                <a:solidFill>
                  <a:srgbClr val="FFFFFF"/>
                </a:solidFill>
                <a:effectLst/>
                <a:uLnTx/>
                <a:uFillTx/>
                <a:latin typeface="Public Sans Light"/>
                <a:ea typeface="+mj-ea"/>
                <a:cs typeface="+mj-cs"/>
              </a:rPr>
              <a:t> </a:t>
            </a:r>
          </a:p>
          <a:p>
            <a:pPr marL="361950" marR="0" lvl="0" indent="-361950" algn="l" defTabSz="914377" rtl="0" eaLnBrk="1" fontAlgn="auto" latinLnBrk="0" hangingPunct="1">
              <a:lnSpc>
                <a:spcPct val="170000"/>
              </a:lnSpc>
              <a:spcBef>
                <a:spcPct val="0"/>
              </a:spcBef>
              <a:spcAft>
                <a:spcPts val="0"/>
              </a:spcAft>
              <a:buClrTx/>
              <a:buSzTx/>
              <a:buFont typeface="Arial" panose="020B0604020202020204" pitchFamily="34" charset="0"/>
              <a:buChar char="•"/>
              <a:tabLst/>
              <a:defRPr/>
            </a:pPr>
            <a:r>
              <a:rPr kumimoji="0" lang="en-AU" sz="8000" b="1" i="0" u="none" strike="noStrike" kern="1200" cap="none" spc="0" normalizeH="0" baseline="0" noProof="0" dirty="0">
                <a:ln>
                  <a:noFill/>
                </a:ln>
                <a:solidFill>
                  <a:srgbClr val="FFFFFF"/>
                </a:solidFill>
                <a:effectLst/>
                <a:uLnTx/>
                <a:uFillTx/>
                <a:latin typeface="Public Sans Light"/>
                <a:ea typeface="+mj-ea"/>
                <a:cs typeface="+mj-cs"/>
              </a:rPr>
              <a:t>Term 7</a:t>
            </a:r>
            <a:br>
              <a:rPr kumimoji="0" lang="en-AU" sz="6200" b="0" i="1" u="none" strike="noStrike" kern="1200" cap="none" spc="0" normalizeH="0" baseline="0" noProof="0" dirty="0">
                <a:ln>
                  <a:noFill/>
                </a:ln>
                <a:solidFill>
                  <a:srgbClr val="FFFFFF"/>
                </a:solidFill>
                <a:effectLst/>
                <a:uLnTx/>
                <a:uFillTx/>
                <a:latin typeface="Public Sans Light"/>
                <a:ea typeface="+mj-ea"/>
                <a:cs typeface="+mj-cs"/>
              </a:rPr>
            </a:br>
            <a:br>
              <a:rPr kumimoji="0" lang="en-AU" altLang="en-US" sz="64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br>
              <a:rPr kumimoji="0" lang="en-AU" sz="2200" b="0" i="1" u="none" strike="noStrike" kern="1200" cap="none" spc="0" normalizeH="0" baseline="0" noProof="0" dirty="0">
                <a:ln>
                  <a:noFill/>
                </a:ln>
                <a:solidFill>
                  <a:srgbClr val="FFFFFF"/>
                </a:solidFill>
                <a:effectLst/>
                <a:uLnTx/>
                <a:uFillTx/>
                <a:latin typeface="Public Sans Light"/>
                <a:ea typeface="+mj-ea"/>
                <a:cs typeface="+mj-cs"/>
              </a:rPr>
            </a:br>
            <a:endParaRPr kumimoji="0" lang="en-AU" altLang="en-US" sz="2200" b="1" i="0" u="none" strike="noStrike" kern="1200" cap="none" spc="0" normalizeH="0" baseline="0" noProof="0" dirty="0">
              <a:ln>
                <a:noFill/>
              </a:ln>
              <a:solidFill>
                <a:srgbClr val="FFFFFF"/>
              </a:solidFill>
              <a:effectLst/>
              <a:uLnTx/>
              <a:uFillTx/>
              <a:latin typeface="Public Sans Light"/>
              <a:ea typeface="+mj-ea"/>
              <a:cs typeface="+mj-cs"/>
            </a:endParaRPr>
          </a:p>
        </p:txBody>
      </p:sp>
      <p:sp>
        <p:nvSpPr>
          <p:cNvPr id="4" name="Title 1">
            <a:extLst>
              <a:ext uri="{FF2B5EF4-FFF2-40B4-BE49-F238E27FC236}">
                <a16:creationId xmlns:a16="http://schemas.microsoft.com/office/drawing/2014/main" id="{561B5FA3-50CB-AB76-533C-E0F8176C3A65}"/>
              </a:ext>
            </a:extLst>
          </p:cNvPr>
          <p:cNvSpPr>
            <a:spLocks noGrp="1"/>
          </p:cNvSpPr>
          <p:nvPr>
            <p:ph type="title"/>
          </p:nvPr>
        </p:nvSpPr>
        <p:spPr>
          <a:xfrm>
            <a:off x="446016" y="2657203"/>
            <a:ext cx="6420329" cy="2872195"/>
          </a:xfrm>
        </p:spPr>
        <p:txBody>
          <a:bodyPr anchor="t">
            <a:normAutofit/>
          </a:bodyPr>
          <a:lstStyle/>
          <a:p>
            <a:pPr>
              <a:lnSpc>
                <a:spcPct val="150000"/>
              </a:lnSpc>
            </a:pPr>
            <a:r>
              <a:rPr kumimoji="0" lang="en-AU" altLang="en-US" sz="4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Stage 3</a:t>
            </a:r>
            <a:br>
              <a:rPr lang="en-AU" altLang="en-US" sz="4400" b="1" dirty="0">
                <a:latin typeface="Arial" panose="020B0604020202020204" pitchFamily="34" charset="0"/>
                <a:ea typeface="Calibri" panose="020F0502020204030204" pitchFamily="34" charset="0"/>
                <a:cs typeface="Arial" panose="020B0604020202020204" pitchFamily="34" charset="0"/>
              </a:rPr>
            </a:br>
            <a:r>
              <a:rPr lang="en-AU" sz="2000" dirty="0"/>
              <a:t>The sample physical activities and games described here align to the </a:t>
            </a:r>
            <a:r>
              <a:rPr lang="en-AU" sz="2000" dirty="0">
                <a:latin typeface="Public Sans Light" pitchFamily="2" charset="0"/>
                <a:cs typeface="Arial" panose="020B0604020202020204" pitchFamily="34" charset="0"/>
                <a:hlinkClick r:id="rId2">
                  <a:extLst>
                    <a:ext uri="{A12FA001-AC4F-418D-AE19-62706E023703}">
                      <ahyp:hlinkClr xmlns:ahyp="http://schemas.microsoft.com/office/drawing/2018/hyperlinkcolor" val="tx"/>
                    </a:ext>
                  </a:extLst>
                </a:hlinkClick>
              </a:rPr>
              <a:t>K–6 Sample whole-school curriculum plan</a:t>
            </a:r>
            <a:r>
              <a:rPr lang="en-AU" sz="2000" dirty="0">
                <a:latin typeface="Public Sans Light" pitchFamily="2" charset="0"/>
                <a:cs typeface="Arial" panose="020B0604020202020204" pitchFamily="34" charset="0"/>
              </a:rPr>
              <a:t>.</a:t>
            </a:r>
            <a:br>
              <a:rPr lang="en-AU" sz="2000" dirty="0"/>
            </a:br>
            <a:endParaRPr lang="en-AU" altLang="en-US" sz="2000" i="1" dirty="0"/>
          </a:p>
        </p:txBody>
      </p:sp>
      <p:grpSp>
        <p:nvGrpSpPr>
          <p:cNvPr id="8" name="Group 7">
            <a:extLst>
              <a:ext uri="{FF2B5EF4-FFF2-40B4-BE49-F238E27FC236}">
                <a16:creationId xmlns:a16="http://schemas.microsoft.com/office/drawing/2014/main" id="{2A542C52-BF69-EB96-A02F-FA2C6BF9255F}"/>
              </a:ext>
            </a:extLst>
          </p:cNvPr>
          <p:cNvGrpSpPr/>
          <p:nvPr/>
        </p:nvGrpSpPr>
        <p:grpSpPr>
          <a:xfrm>
            <a:off x="8448930" y="3270978"/>
            <a:ext cx="3331454" cy="3535073"/>
            <a:chOff x="8448930" y="3270978"/>
            <a:chExt cx="3331454" cy="3535073"/>
          </a:xfrm>
        </p:grpSpPr>
        <p:sp>
          <p:nvSpPr>
            <p:cNvPr id="18" name="TextBox 17">
              <a:extLst>
                <a:ext uri="{FF2B5EF4-FFF2-40B4-BE49-F238E27FC236}">
                  <a16:creationId xmlns:a16="http://schemas.microsoft.com/office/drawing/2014/main" id="{D5DFA556-C8BC-A46B-8F4F-B3E1D5422F34}"/>
                </a:ext>
              </a:extLst>
            </p:cNvPr>
            <p:cNvSpPr txBox="1"/>
            <p:nvPr/>
          </p:nvSpPr>
          <p:spPr>
            <a:xfrm>
              <a:off x="8448930" y="4757501"/>
              <a:ext cx="3096173" cy="307777"/>
            </a:xfrm>
            <a:prstGeom prst="rect">
              <a:avLst/>
            </a:prstGeom>
            <a:noFill/>
          </p:spPr>
          <p:txBody>
            <a:bodyPr wrap="square">
              <a:spAutoFit/>
            </a:bodyPr>
            <a:lstStyle/>
            <a:p>
              <a:r>
                <a:rPr lang="en-AU" sz="1400" dirty="0">
                  <a:solidFill>
                    <a:schemeClr val="bg1"/>
                  </a:solidFill>
                </a:rPr>
                <a:t>Underarm throw</a:t>
              </a:r>
            </a:p>
          </p:txBody>
        </p:sp>
        <p:sp>
          <p:nvSpPr>
            <p:cNvPr id="29" name="TextBox 28">
              <a:extLst>
                <a:ext uri="{FF2B5EF4-FFF2-40B4-BE49-F238E27FC236}">
                  <a16:creationId xmlns:a16="http://schemas.microsoft.com/office/drawing/2014/main" id="{A1E78B9A-A90B-0B16-3189-4F2A41C0EFFF}"/>
                </a:ext>
              </a:extLst>
            </p:cNvPr>
            <p:cNvSpPr txBox="1"/>
            <p:nvPr/>
          </p:nvSpPr>
          <p:spPr>
            <a:xfrm>
              <a:off x="10658810" y="6498274"/>
              <a:ext cx="757108" cy="307777"/>
            </a:xfrm>
            <a:prstGeom prst="rect">
              <a:avLst/>
            </a:prstGeom>
            <a:noFill/>
          </p:spPr>
          <p:txBody>
            <a:bodyPr wrap="square">
              <a:spAutoFit/>
            </a:bodyPr>
            <a:lstStyle/>
            <a:p>
              <a:r>
                <a:rPr lang="en-AU" sz="1400">
                  <a:solidFill>
                    <a:schemeClr val="bg1"/>
                  </a:solidFill>
                </a:rPr>
                <a:t>Catch</a:t>
              </a:r>
            </a:p>
          </p:txBody>
        </p:sp>
        <p:pic>
          <p:nvPicPr>
            <p:cNvPr id="3" name="Picture 2" descr="A person, wearing a hat, holding a ball in one hand at the hip, with one leg forward and the other leg behind, slightly bent. Lines and dots connect to show the position of parts of the body.">
              <a:extLst>
                <a:ext uri="{FF2B5EF4-FFF2-40B4-BE49-F238E27FC236}">
                  <a16:creationId xmlns:a16="http://schemas.microsoft.com/office/drawing/2014/main" id="{A525A6DD-EA2B-9B99-9848-1591A397E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8930" y="3270978"/>
              <a:ext cx="1299239" cy="1440356"/>
            </a:xfrm>
            <a:prstGeom prst="rect">
              <a:avLst/>
            </a:prstGeom>
          </p:spPr>
        </p:pic>
        <p:sp>
          <p:nvSpPr>
            <p:cNvPr id="7" name="TextBox 6">
              <a:extLst>
                <a:ext uri="{FF2B5EF4-FFF2-40B4-BE49-F238E27FC236}">
                  <a16:creationId xmlns:a16="http://schemas.microsoft.com/office/drawing/2014/main" id="{FFF1E0BE-E8EB-4F63-9DF1-03DF77FFDF44}"/>
                </a:ext>
              </a:extLst>
            </p:cNvPr>
            <p:cNvSpPr txBox="1"/>
            <p:nvPr/>
          </p:nvSpPr>
          <p:spPr>
            <a:xfrm>
              <a:off x="10154784" y="4746888"/>
              <a:ext cx="1625600" cy="307777"/>
            </a:xfrm>
            <a:prstGeom prst="rect">
              <a:avLst/>
            </a:prstGeom>
            <a:noFill/>
          </p:spPr>
          <p:txBody>
            <a:bodyPr wrap="square">
              <a:spAutoFit/>
            </a:bodyPr>
            <a:lstStyle/>
            <a:p>
              <a:r>
                <a:rPr lang="en-AU" sz="1400" dirty="0">
                  <a:solidFill>
                    <a:schemeClr val="bg1"/>
                  </a:solidFill>
                </a:rPr>
                <a:t>Overarm throw</a:t>
              </a:r>
              <a:endParaRPr lang="en-AU" sz="1400" dirty="0"/>
            </a:p>
          </p:txBody>
        </p:sp>
        <p:pic>
          <p:nvPicPr>
            <p:cNvPr id="17" name="Picture 16" descr="A person, wearing a hat. One arm is bent, holding a ball, and the other arm is pointing forward. One leg is straight, and the other knee slightly bent. Lines and dots connect to show the position of parts of the body.">
              <a:extLst>
                <a:ext uri="{FF2B5EF4-FFF2-40B4-BE49-F238E27FC236}">
                  <a16:creationId xmlns:a16="http://schemas.microsoft.com/office/drawing/2014/main" id="{222397D7-5DC9-C4BB-FDC0-770950A5A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4784" y="3270978"/>
              <a:ext cx="1299239" cy="1442788"/>
            </a:xfrm>
            <a:prstGeom prst="rect">
              <a:avLst/>
            </a:prstGeom>
          </p:spPr>
        </p:pic>
        <p:pic>
          <p:nvPicPr>
            <p:cNvPr id="22" name="Picture 21" descr="A person, wearing a hat, holding a ball close to their chest with one leg slightly behind torso in a balanced position. Lines and dots connect to show the position of parts of the body.">
              <a:extLst>
                <a:ext uri="{FF2B5EF4-FFF2-40B4-BE49-F238E27FC236}">
                  <a16:creationId xmlns:a16="http://schemas.microsoft.com/office/drawing/2014/main" id="{259245B1-FDFA-2822-57DF-9CA3AF327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2437" y="5024709"/>
              <a:ext cx="1142666" cy="1442788"/>
            </a:xfrm>
            <a:prstGeom prst="rect">
              <a:avLst/>
            </a:prstGeom>
          </p:spPr>
        </p:pic>
        <p:pic>
          <p:nvPicPr>
            <p:cNvPr id="5" name="Picture 4" descr="A person, wearing a hat is tilted forward with one leg bent and the other straight and planted next to a ball. One arm is swung above the head and the other arm is positioned behind the body. Lines and dots connect to show the position of parts of the body.">
              <a:extLst>
                <a:ext uri="{FF2B5EF4-FFF2-40B4-BE49-F238E27FC236}">
                  <a16:creationId xmlns:a16="http://schemas.microsoft.com/office/drawing/2014/main" id="{2B17EDF8-0B02-5568-53D6-46CB225B81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8930" y="5098843"/>
              <a:ext cx="1234562" cy="1368654"/>
            </a:xfrm>
            <a:prstGeom prst="rect">
              <a:avLst/>
            </a:prstGeom>
          </p:spPr>
        </p:pic>
        <p:sp>
          <p:nvSpPr>
            <p:cNvPr id="6" name="TextBox 5">
              <a:extLst>
                <a:ext uri="{FF2B5EF4-FFF2-40B4-BE49-F238E27FC236}">
                  <a16:creationId xmlns:a16="http://schemas.microsoft.com/office/drawing/2014/main" id="{20CCBEB1-A67B-49AC-4417-7F7D80DFDE74}"/>
                </a:ext>
              </a:extLst>
            </p:cNvPr>
            <p:cNvSpPr txBox="1"/>
            <p:nvPr/>
          </p:nvSpPr>
          <p:spPr>
            <a:xfrm>
              <a:off x="8834806" y="6410345"/>
              <a:ext cx="697332" cy="307777"/>
            </a:xfrm>
            <a:prstGeom prst="rect">
              <a:avLst/>
            </a:prstGeom>
            <a:noFill/>
          </p:spPr>
          <p:txBody>
            <a:bodyPr wrap="square">
              <a:spAutoFit/>
            </a:bodyPr>
            <a:lstStyle/>
            <a:p>
              <a:r>
                <a:rPr lang="en-AU" sz="1400">
                  <a:solidFill>
                    <a:schemeClr val="bg1"/>
                  </a:solidFill>
                </a:rPr>
                <a:t>Kick</a:t>
              </a:r>
            </a:p>
          </p:txBody>
        </p:sp>
      </p:grpSp>
      <p:grpSp>
        <p:nvGrpSpPr>
          <p:cNvPr id="9" name="Group 8" descr="An icon indicating a teacher slide.">
            <a:extLst>
              <a:ext uri="{FF2B5EF4-FFF2-40B4-BE49-F238E27FC236}">
                <a16:creationId xmlns:a16="http://schemas.microsoft.com/office/drawing/2014/main" id="{2E067856-A062-2DDF-85EA-3155BBBE89E0}"/>
              </a:ext>
            </a:extLst>
          </p:cNvPr>
          <p:cNvGrpSpPr/>
          <p:nvPr/>
        </p:nvGrpSpPr>
        <p:grpSpPr>
          <a:xfrm>
            <a:off x="11099666" y="109480"/>
            <a:ext cx="883997" cy="1004591"/>
            <a:chOff x="11099666" y="109480"/>
            <a:chExt cx="883997" cy="1004591"/>
          </a:xfrm>
        </p:grpSpPr>
        <p:pic>
          <p:nvPicPr>
            <p:cNvPr id="10" name="Picture 9">
              <a:extLst>
                <a:ext uri="{FF2B5EF4-FFF2-40B4-BE49-F238E27FC236}">
                  <a16:creationId xmlns:a16="http://schemas.microsoft.com/office/drawing/2014/main" id="{1C83BDAE-F3ED-54AF-B8AE-836ACC702149}"/>
                </a:ext>
              </a:extLst>
            </p:cNvPr>
            <p:cNvPicPr>
              <a:picLocks noChangeAspect="1"/>
            </p:cNvPicPr>
            <p:nvPr/>
          </p:nvPicPr>
          <p:blipFill>
            <a:blip r:embed="rId7"/>
            <a:stretch>
              <a:fillRect/>
            </a:stretch>
          </p:blipFill>
          <p:spPr>
            <a:xfrm>
              <a:off x="11099666" y="481556"/>
              <a:ext cx="883997" cy="632515"/>
            </a:xfrm>
            <a:prstGeom prst="rect">
              <a:avLst/>
            </a:prstGeom>
          </p:spPr>
        </p:pic>
        <p:pic>
          <p:nvPicPr>
            <p:cNvPr id="11" name="Picture 10" descr="A red circle with a person pointing at a board. This indicates the slide is for teachers">
              <a:extLst>
                <a:ext uri="{FF2B5EF4-FFF2-40B4-BE49-F238E27FC236}">
                  <a16:creationId xmlns:a16="http://schemas.microsoft.com/office/drawing/2014/main" id="{AFD67C24-5D73-D6D6-4BB9-BAED7C0C0733}"/>
                </a:ext>
              </a:extLst>
            </p:cNvPr>
            <p:cNvPicPr>
              <a:picLocks noChangeAspect="1"/>
            </p:cNvPicPr>
            <p:nvPr/>
          </p:nvPicPr>
          <p:blipFill>
            <a:blip r:embed="rId8"/>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15778365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C3D441B0-F12A-AD0C-0C94-E1A56D8CD6B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F674186-C54F-5368-2D6E-37D68A328B49}"/>
              </a:ext>
            </a:extLst>
          </p:cNvPr>
          <p:cNvSpPr txBox="1"/>
          <p:nvPr/>
        </p:nvSpPr>
        <p:spPr>
          <a:xfrm>
            <a:off x="359999" y="1183968"/>
            <a:ext cx="11472001" cy="704488"/>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AU" sz="1600" b="1" i="0" u="none" strike="noStrike" kern="1200" cap="none" spc="0" normalizeH="0" baseline="0" noProof="0">
              <a:ln>
                <a:noFill/>
              </a:ln>
              <a:solidFill>
                <a:srgbClr val="002664"/>
              </a:solidFill>
              <a:effectLst/>
              <a:uLnTx/>
              <a:uFillTx/>
              <a:latin typeface="Public Sans Ligh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14" name="TextBox 13">
            <a:extLst>
              <a:ext uri="{FF2B5EF4-FFF2-40B4-BE49-F238E27FC236}">
                <a16:creationId xmlns:a16="http://schemas.microsoft.com/office/drawing/2014/main" id="{52B61F30-A937-82C4-3D72-10C9058E18F0}"/>
              </a:ext>
            </a:extLst>
          </p:cNvPr>
          <p:cNvSpPr txBox="1"/>
          <p:nvPr/>
        </p:nvSpPr>
        <p:spPr>
          <a:xfrm>
            <a:off x="830174" y="1095785"/>
            <a:ext cx="11191592" cy="447804"/>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These recommended resources are used in the sample physical activities and games.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22272B"/>
                </a:solidFill>
                <a:latin typeface="Public Sans Light"/>
              </a:rPr>
              <a:t>Teachers should r</a:t>
            </a:r>
            <a:r>
              <a:rPr kumimoji="0" lang="en-AU" sz="1200" b="0" i="0" u="none" strike="noStrike" kern="1200" cap="none" spc="0" normalizeH="0" baseline="0" noProof="0" dirty="0" err="1">
                <a:ln>
                  <a:noFill/>
                </a:ln>
                <a:solidFill>
                  <a:srgbClr val="22272B"/>
                </a:solidFill>
                <a:effectLst/>
                <a:uLnTx/>
                <a:uFillTx/>
                <a:latin typeface="Public Sans Light"/>
                <a:ea typeface="+mn-ea"/>
                <a:cs typeface="+mn-cs"/>
              </a:rPr>
              <a:t>egularly</a:t>
            </a: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 inspect equipment to ensure it is in good working order. The equipment quantities are approximations as schools make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about resourcing based on class size and student numbers. </a:t>
            </a:r>
          </a:p>
        </p:txBody>
      </p:sp>
      <p:sp>
        <p:nvSpPr>
          <p:cNvPr id="27" name="TextBox 26">
            <a:extLst>
              <a:ext uri="{FF2B5EF4-FFF2-40B4-BE49-F238E27FC236}">
                <a16:creationId xmlns:a16="http://schemas.microsoft.com/office/drawing/2014/main" id="{4263E8EE-6E8B-ABC3-A071-85D1DDB81315}"/>
              </a:ext>
            </a:extLst>
          </p:cNvPr>
          <p:cNvSpPr txBox="1"/>
          <p:nvPr/>
        </p:nvSpPr>
        <p:spPr>
          <a:xfrm>
            <a:off x="6151573" y="2784093"/>
            <a:ext cx="15791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Cricket bat and wicket</a:t>
            </a:r>
          </a:p>
        </p:txBody>
      </p:sp>
      <p:sp>
        <p:nvSpPr>
          <p:cNvPr id="12" name="TextBox 11">
            <a:extLst>
              <a:ext uri="{FF2B5EF4-FFF2-40B4-BE49-F238E27FC236}">
                <a16:creationId xmlns:a16="http://schemas.microsoft.com/office/drawing/2014/main" id="{4E35D586-B413-A3C6-028E-D4598A6237BF}"/>
              </a:ext>
            </a:extLst>
          </p:cNvPr>
          <p:cNvSpPr txBox="1"/>
          <p:nvPr/>
        </p:nvSpPr>
        <p:spPr>
          <a:xfrm>
            <a:off x="8911433" y="4793881"/>
            <a:ext cx="2233461" cy="276999"/>
          </a:xfrm>
          <a:prstGeom prst="rect">
            <a:avLst/>
          </a:prstGeom>
          <a:noFill/>
        </p:spPr>
        <p:txBody>
          <a:bodyPr wrap="square">
            <a:spAutoFit/>
          </a:bodyPr>
          <a:lstStyle/>
          <a:p>
            <a:pPr lvl="0"/>
            <a:r>
              <a:rPr lang="en-AU" sz="1200" dirty="0"/>
              <a:t>Touch football </a:t>
            </a:r>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37" name="Picture 36" descr="A blue plastic ball and bat used in cricket&#10;&#10;">
            <a:extLst>
              <a:ext uri="{FF2B5EF4-FFF2-40B4-BE49-F238E27FC236}">
                <a16:creationId xmlns:a16="http://schemas.microsoft.com/office/drawing/2014/main" id="{EBD4FBB8-43C8-E6F9-5FF6-1DA8375F1F05}"/>
              </a:ext>
            </a:extLst>
          </p:cNvPr>
          <p:cNvPicPr>
            <a:picLocks noChangeAspect="1"/>
          </p:cNvPicPr>
          <p:nvPr/>
        </p:nvPicPr>
        <p:blipFill>
          <a:blip r:embed="rId2">
            <a:extLst>
              <a:ext uri="{28A0092B-C50C-407E-A947-70E740481C1C}">
                <a14:useLocalDpi xmlns:a14="http://schemas.microsoft.com/office/drawing/2010/main" val="0"/>
              </a:ext>
            </a:extLst>
          </a:blip>
          <a:srcRect l="52129"/>
          <a:stretch>
            <a:fillRect/>
          </a:stretch>
        </p:blipFill>
        <p:spPr>
          <a:xfrm>
            <a:off x="5627167" y="2093496"/>
            <a:ext cx="536481" cy="1373888"/>
          </a:xfrm>
          <a:prstGeom prst="rect">
            <a:avLst/>
          </a:prstGeom>
        </p:spPr>
      </p:pic>
      <p:pic>
        <p:nvPicPr>
          <p:cNvPr id="42" name="Picture 41" descr="A black and white oval shaped rugby ball&#10;&#10;">
            <a:extLst>
              <a:ext uri="{FF2B5EF4-FFF2-40B4-BE49-F238E27FC236}">
                <a16:creationId xmlns:a16="http://schemas.microsoft.com/office/drawing/2014/main" id="{894338F9-0907-1047-D21C-74A60ED8A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099" y="4601888"/>
            <a:ext cx="1229177" cy="813426"/>
          </a:xfrm>
          <a:prstGeom prst="rect">
            <a:avLst/>
          </a:prstGeom>
        </p:spPr>
      </p:pic>
      <p:sp>
        <p:nvSpPr>
          <p:cNvPr id="43" name="TextBox 42">
            <a:extLst>
              <a:ext uri="{FF2B5EF4-FFF2-40B4-BE49-F238E27FC236}">
                <a16:creationId xmlns:a16="http://schemas.microsoft.com/office/drawing/2014/main" id="{2DE02241-6556-DCDF-A229-0C992CA848EB}"/>
              </a:ext>
            </a:extLst>
          </p:cNvPr>
          <p:cNvSpPr txBox="1"/>
          <p:nvPr/>
        </p:nvSpPr>
        <p:spPr>
          <a:xfrm>
            <a:off x="8847364" y="2366131"/>
            <a:ext cx="2053985" cy="276999"/>
          </a:xfrm>
          <a:prstGeom prst="rect">
            <a:avLst/>
          </a:prstGeom>
          <a:noFill/>
        </p:spPr>
        <p:txBody>
          <a:bodyPr wrap="square">
            <a:spAutoFit/>
          </a:bodyPr>
          <a:lstStyle/>
          <a:p>
            <a:pPr lvl="0"/>
            <a:r>
              <a:rPr lang="en-AU" sz="1200" dirty="0"/>
              <a:t>Portable and adjustable net </a:t>
            </a:r>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45" name="Picture 44" descr="A volleyball style net">
            <a:extLst>
              <a:ext uri="{FF2B5EF4-FFF2-40B4-BE49-F238E27FC236}">
                <a16:creationId xmlns:a16="http://schemas.microsoft.com/office/drawing/2014/main" id="{10769E68-571A-23B2-62EE-2AB9DB45F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1310" y="1971634"/>
            <a:ext cx="1253411" cy="1302680"/>
          </a:xfrm>
          <a:prstGeom prst="rect">
            <a:avLst/>
          </a:prstGeom>
        </p:spPr>
      </p:pic>
      <p:sp>
        <p:nvSpPr>
          <p:cNvPr id="49" name="TextBox 48">
            <a:extLst>
              <a:ext uri="{FF2B5EF4-FFF2-40B4-BE49-F238E27FC236}">
                <a16:creationId xmlns:a16="http://schemas.microsoft.com/office/drawing/2014/main" id="{09E59BCE-A6DC-91C3-9EED-2178A7F3248C}"/>
              </a:ext>
            </a:extLst>
          </p:cNvPr>
          <p:cNvSpPr txBox="1"/>
          <p:nvPr/>
        </p:nvSpPr>
        <p:spPr>
          <a:xfrm>
            <a:off x="8911433" y="3739048"/>
            <a:ext cx="1925845" cy="276999"/>
          </a:xfrm>
          <a:prstGeom prst="rect">
            <a:avLst/>
          </a:prstGeom>
          <a:noFill/>
        </p:spPr>
        <p:txBody>
          <a:bodyPr wrap="square">
            <a:spAutoFit/>
          </a:bodyPr>
          <a:lstStyle/>
          <a:p>
            <a:pPr lvl="0"/>
            <a:r>
              <a:rPr lang="en-AU" sz="1200" strike="noStrike" dirty="0"/>
              <a:t>Medium size soft ball</a:t>
            </a:r>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52" name="Picture 51" descr="A medium sized soft blue ball &#10;&#10;">
            <a:extLst>
              <a:ext uri="{FF2B5EF4-FFF2-40B4-BE49-F238E27FC236}">
                <a16:creationId xmlns:a16="http://schemas.microsoft.com/office/drawing/2014/main" id="{C84DD31D-E5AF-182A-A9E7-7F7C07806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5551" y="3450541"/>
            <a:ext cx="891797" cy="891797"/>
          </a:xfrm>
          <a:prstGeom prst="rect">
            <a:avLst/>
          </a:prstGeom>
        </p:spPr>
      </p:pic>
      <p:pic>
        <p:nvPicPr>
          <p:cNvPr id="9" name="Picture 8" descr="A black plastic bat used in cricket">
            <a:extLst>
              <a:ext uri="{FF2B5EF4-FFF2-40B4-BE49-F238E27FC236}">
                <a16:creationId xmlns:a16="http://schemas.microsoft.com/office/drawing/2014/main" id="{C621CF1C-FDF8-40E2-E8E7-3DC8F7B334B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409788" y="2212985"/>
            <a:ext cx="166207" cy="1274835"/>
          </a:xfrm>
          <a:prstGeom prst="rect">
            <a:avLst/>
          </a:prstGeom>
        </p:spPr>
      </p:pic>
      <p:pic>
        <p:nvPicPr>
          <p:cNvPr id="15" name="Picture 14" descr="A white netball">
            <a:extLst>
              <a:ext uri="{FF2B5EF4-FFF2-40B4-BE49-F238E27FC236}">
                <a16:creationId xmlns:a16="http://schemas.microsoft.com/office/drawing/2014/main" id="{7F8C22A3-52F4-E873-872E-CDB6682CC851}"/>
              </a:ext>
            </a:extLst>
          </p:cNvPr>
          <p:cNvPicPr>
            <a:picLocks noChangeAspect="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5137787" y="3548365"/>
            <a:ext cx="1045682" cy="1045682"/>
          </a:xfrm>
          <a:prstGeom prst="rect">
            <a:avLst/>
          </a:prstGeom>
        </p:spPr>
      </p:pic>
      <p:sp>
        <p:nvSpPr>
          <p:cNvPr id="16" name="TextBox 15">
            <a:extLst>
              <a:ext uri="{FF2B5EF4-FFF2-40B4-BE49-F238E27FC236}">
                <a16:creationId xmlns:a16="http://schemas.microsoft.com/office/drawing/2014/main" id="{A401B415-BDDB-3FDF-56C4-7454B94C8A63}"/>
              </a:ext>
            </a:extLst>
          </p:cNvPr>
          <p:cNvSpPr txBox="1"/>
          <p:nvPr/>
        </p:nvSpPr>
        <p:spPr>
          <a:xfrm>
            <a:off x="6309970" y="3986415"/>
            <a:ext cx="1579181" cy="276999"/>
          </a:xfrm>
          <a:prstGeom prst="rect">
            <a:avLst/>
          </a:prstGeom>
          <a:noFill/>
        </p:spPr>
        <p:txBody>
          <a:bodyPr wrap="square">
            <a:spAutoFit/>
          </a:bodyPr>
          <a:lstStyle/>
          <a:p>
            <a:pPr lvl="0"/>
            <a:r>
              <a:rPr lang="en-AU" sz="1200" dirty="0"/>
              <a:t>Netball</a:t>
            </a:r>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22" name="Picture 21" descr="An orange and cream coloured basketball">
            <a:extLst>
              <a:ext uri="{FF2B5EF4-FFF2-40B4-BE49-F238E27FC236}">
                <a16:creationId xmlns:a16="http://schemas.microsoft.com/office/drawing/2014/main" id="{D00772C7-6EA2-C81E-88F7-0C2EE70473A4}"/>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514" y="4556976"/>
            <a:ext cx="898824" cy="898824"/>
          </a:xfrm>
          <a:prstGeom prst="rect">
            <a:avLst/>
          </a:prstGeom>
        </p:spPr>
      </p:pic>
      <p:sp>
        <p:nvSpPr>
          <p:cNvPr id="23" name="TextBox 22">
            <a:extLst>
              <a:ext uri="{FF2B5EF4-FFF2-40B4-BE49-F238E27FC236}">
                <a16:creationId xmlns:a16="http://schemas.microsoft.com/office/drawing/2014/main" id="{DC70664F-224D-FEF5-708B-07FBC4B3522C}"/>
              </a:ext>
            </a:extLst>
          </p:cNvPr>
          <p:cNvSpPr txBox="1"/>
          <p:nvPr/>
        </p:nvSpPr>
        <p:spPr>
          <a:xfrm>
            <a:off x="6217842" y="4833975"/>
            <a:ext cx="1579181" cy="276999"/>
          </a:xfrm>
          <a:prstGeom prst="rect">
            <a:avLst/>
          </a:prstGeom>
          <a:noFill/>
        </p:spPr>
        <p:txBody>
          <a:bodyPr wrap="square">
            <a:spAutoFit/>
          </a:bodyPr>
          <a:lstStyle/>
          <a:p>
            <a:pPr lvl="0"/>
            <a:r>
              <a:rPr lang="en-AU" sz="1200" dirty="0"/>
              <a:t>Basketball</a:t>
            </a:r>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grpSp>
        <p:nvGrpSpPr>
          <p:cNvPr id="24" name="Group 23" descr="An icon indicating a teacher slide.">
            <a:extLst>
              <a:ext uri="{FF2B5EF4-FFF2-40B4-BE49-F238E27FC236}">
                <a16:creationId xmlns:a16="http://schemas.microsoft.com/office/drawing/2014/main" id="{73C2CDAD-BFF8-3B87-6789-DAA83C6775AA}"/>
              </a:ext>
            </a:extLst>
          </p:cNvPr>
          <p:cNvGrpSpPr/>
          <p:nvPr/>
        </p:nvGrpSpPr>
        <p:grpSpPr>
          <a:xfrm>
            <a:off x="11061563" y="119005"/>
            <a:ext cx="960203" cy="933093"/>
            <a:chOff x="11061563" y="109480"/>
            <a:chExt cx="960203" cy="933093"/>
          </a:xfrm>
        </p:grpSpPr>
        <p:pic>
          <p:nvPicPr>
            <p:cNvPr id="26" name="Picture 25">
              <a:extLst>
                <a:ext uri="{FF2B5EF4-FFF2-40B4-BE49-F238E27FC236}">
                  <a16:creationId xmlns:a16="http://schemas.microsoft.com/office/drawing/2014/main" id="{5FCBAEC8-C8B8-087B-5BBF-F4A657A32F56}"/>
                </a:ext>
              </a:extLst>
            </p:cNvPr>
            <p:cNvPicPr>
              <a:picLocks noChangeAspect="1"/>
            </p:cNvPicPr>
            <p:nvPr/>
          </p:nvPicPr>
          <p:blipFill>
            <a:blip r:embed="rId9"/>
            <a:stretch>
              <a:fillRect/>
            </a:stretch>
          </p:blipFill>
          <p:spPr>
            <a:xfrm>
              <a:off x="11061563" y="265266"/>
              <a:ext cx="960203" cy="777307"/>
            </a:xfrm>
            <a:prstGeom prst="rect">
              <a:avLst/>
            </a:prstGeom>
          </p:spPr>
        </p:pic>
        <p:pic>
          <p:nvPicPr>
            <p:cNvPr id="28" name="Picture 27" descr="A red circle with a person pointing at a board. This indicates the slide is for teachers">
              <a:extLst>
                <a:ext uri="{FF2B5EF4-FFF2-40B4-BE49-F238E27FC236}">
                  <a16:creationId xmlns:a16="http://schemas.microsoft.com/office/drawing/2014/main" id="{9EA8E47F-129D-A1C5-765C-F01C50F5E290}"/>
                </a:ext>
              </a:extLst>
            </p:cNvPr>
            <p:cNvPicPr>
              <a:picLocks noChangeAspect="1"/>
            </p:cNvPicPr>
            <p:nvPr/>
          </p:nvPicPr>
          <p:blipFill>
            <a:blip r:embed="rId10"/>
            <a:stretch>
              <a:fillRect/>
            </a:stretch>
          </p:blipFill>
          <p:spPr>
            <a:xfrm>
              <a:off x="11154076" y="109480"/>
              <a:ext cx="775178" cy="744153"/>
            </a:xfrm>
            <a:prstGeom prst="rect">
              <a:avLst/>
            </a:prstGeom>
          </p:spPr>
        </p:pic>
      </p:grpSp>
      <p:sp>
        <p:nvSpPr>
          <p:cNvPr id="6" name="TextBox 5">
            <a:extLst>
              <a:ext uri="{FF2B5EF4-FFF2-40B4-BE49-F238E27FC236}">
                <a16:creationId xmlns:a16="http://schemas.microsoft.com/office/drawing/2014/main" id="{199A9D8D-F311-B201-C4D5-143D6586EB18}"/>
              </a:ext>
            </a:extLst>
          </p:cNvPr>
          <p:cNvSpPr txBox="1"/>
          <p:nvPr/>
        </p:nvSpPr>
        <p:spPr>
          <a:xfrm>
            <a:off x="706344" y="1791897"/>
            <a:ext cx="4431443" cy="3664721"/>
          </a:xfrm>
          <a:prstGeom prst="rect">
            <a:avLst/>
          </a:prstGeom>
          <a:noFill/>
        </p:spPr>
        <p:txBody>
          <a:bodyPr wrap="square">
            <a:spAutoFit/>
          </a:bodyPr>
          <a:lstStyle/>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Braids/bibs (26–30) </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Portable and adjustable net (6–8)</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Markers/cones (26–30)</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Bean bags (20–30)</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Cricket wickets (2)</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Cricket bats (2)</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Small, bouncy balls (2–6)</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Hoops (2)</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Soccer balls (15–30)</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Basketballs (6–8)</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Netballs (6–8)</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Touch footballs (3–6)</a:t>
            </a:r>
          </a:p>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a:solidFill>
                  <a:srgbClr val="22272B"/>
                </a:solidFill>
                <a:latin typeface="Public Sans Light"/>
              </a:rPr>
              <a:t>Medium size soft balls (5–6)</a:t>
            </a:r>
          </a:p>
        </p:txBody>
      </p:sp>
      <p:sp>
        <p:nvSpPr>
          <p:cNvPr id="10" name="Title 1">
            <a:extLst>
              <a:ext uri="{FF2B5EF4-FFF2-40B4-BE49-F238E27FC236}">
                <a16:creationId xmlns:a16="http://schemas.microsoft.com/office/drawing/2014/main" id="{F4562BE6-8A33-BBB6-F2EA-04359864A08E}"/>
              </a:ext>
            </a:extLst>
          </p:cNvPr>
          <p:cNvSpPr txBox="1">
            <a:spLocks/>
          </p:cNvSpPr>
          <p:nvPr/>
        </p:nvSpPr>
        <p:spPr>
          <a:xfrm>
            <a:off x="832749" y="507130"/>
            <a:ext cx="11043375" cy="44780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0" i="0" kern="1200">
                <a:solidFill>
                  <a:schemeClr val="tx1"/>
                </a:solidFill>
                <a:latin typeface="+mj-lt"/>
                <a:ea typeface="+mj-ea"/>
                <a:cs typeface="+mj-cs"/>
              </a:defRPr>
            </a:lvl1pPr>
          </a:lstStyle>
          <a:p>
            <a:r>
              <a:rPr lang="en-AU" altLang="en-US" sz="3000" b="1" dirty="0">
                <a:solidFill>
                  <a:srgbClr val="002060"/>
                </a:solidFill>
                <a:latin typeface="Public Sans Light" pitchFamily="2" charset="0"/>
                <a:ea typeface="Calibri" panose="020F0502020204030204" pitchFamily="34" charset="0"/>
                <a:cs typeface="Arial" panose="020B0604020202020204" pitchFamily="34" charset="0"/>
              </a:rPr>
              <a:t>Recommended equipment list for Stage 3</a:t>
            </a:r>
            <a:endParaRPr lang="en-AU" sz="3000" dirty="0">
              <a:solidFill>
                <a:srgbClr val="002664"/>
              </a:solidFill>
            </a:endParaRPr>
          </a:p>
        </p:txBody>
      </p:sp>
    </p:spTree>
    <p:extLst>
      <p:ext uri="{BB962C8B-B14F-4D97-AF65-F5344CB8AC3E}">
        <p14:creationId xmlns:p14="http://schemas.microsoft.com/office/powerpoint/2010/main" val="50058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E6F2F8"/>
        </a:solidFill>
        <a:effectLst/>
      </p:bgPr>
    </p:bg>
    <p:spTree>
      <p:nvGrpSpPr>
        <p:cNvPr id="1" name="">
          <a:extLst>
            <a:ext uri="{FF2B5EF4-FFF2-40B4-BE49-F238E27FC236}">
              <a16:creationId xmlns:a16="http://schemas.microsoft.com/office/drawing/2014/main" id="{C8655B23-BBA5-2DD2-E41C-500211D4C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70F11-20C7-FD69-AA27-A20FBBBCC34E}"/>
              </a:ext>
            </a:extLst>
          </p:cNvPr>
          <p:cNvSpPr>
            <a:spLocks noGrp="1"/>
          </p:cNvSpPr>
          <p:nvPr>
            <p:ph type="title"/>
          </p:nvPr>
        </p:nvSpPr>
        <p:spPr>
          <a:xfrm>
            <a:off x="322567" y="230818"/>
            <a:ext cx="9808178" cy="580228"/>
          </a:xfrm>
        </p:spPr>
        <p:txBody>
          <a:bodyPr/>
          <a:lstStyle/>
          <a:p>
            <a:r>
              <a:rPr lang="en-AU" sz="3500" b="1" dirty="0">
                <a:solidFill>
                  <a:srgbClr val="002664"/>
                </a:solidFill>
              </a:rPr>
              <a:t>Teaching fundamental movement skills with adjustments</a:t>
            </a:r>
          </a:p>
        </p:txBody>
      </p:sp>
      <p:graphicFrame>
        <p:nvGraphicFramePr>
          <p:cNvPr id="5" name="Content Placeholder 4">
            <a:extLst>
              <a:ext uri="{FF2B5EF4-FFF2-40B4-BE49-F238E27FC236}">
                <a16:creationId xmlns:a16="http://schemas.microsoft.com/office/drawing/2014/main" id="{5A02ABEC-5F45-B7FC-F10F-24159E03E932}"/>
              </a:ext>
            </a:extLst>
          </p:cNvPr>
          <p:cNvGraphicFramePr>
            <a:graphicFrameLocks noGrp="1"/>
          </p:cNvGraphicFramePr>
          <p:nvPr>
            <p:ph idx="1"/>
            <p:extLst>
              <p:ext uri="{D42A27DB-BD31-4B8C-83A1-F6EECF244321}">
                <p14:modId xmlns:p14="http://schemas.microsoft.com/office/powerpoint/2010/main" val="2530063984"/>
              </p:ext>
            </p:extLst>
          </p:nvPr>
        </p:nvGraphicFramePr>
        <p:xfrm>
          <a:off x="360000" y="2187090"/>
          <a:ext cx="11310890" cy="3901138"/>
        </p:xfrm>
        <a:graphic>
          <a:graphicData uri="http://schemas.openxmlformats.org/drawingml/2006/table">
            <a:tbl>
              <a:tblPr firstRow="1" bandRow="1">
                <a:tableStyleId>{5C22544A-7EE6-4342-B048-85BDC9FD1C3A}</a:tableStyleId>
              </a:tblPr>
              <a:tblGrid>
                <a:gridCol w="2154455">
                  <a:extLst>
                    <a:ext uri="{9D8B030D-6E8A-4147-A177-3AD203B41FA5}">
                      <a16:colId xmlns:a16="http://schemas.microsoft.com/office/drawing/2014/main" val="865912128"/>
                    </a:ext>
                  </a:extLst>
                </a:gridCol>
                <a:gridCol w="9156435">
                  <a:extLst>
                    <a:ext uri="{9D8B030D-6E8A-4147-A177-3AD203B41FA5}">
                      <a16:colId xmlns:a16="http://schemas.microsoft.com/office/drawing/2014/main" val="798559545"/>
                    </a:ext>
                  </a:extLst>
                </a:gridCol>
              </a:tblGrid>
              <a:tr h="334978">
                <a:tc>
                  <a:txBody>
                    <a:bodyPr/>
                    <a:lstStyle/>
                    <a:p>
                      <a:r>
                        <a:rPr lang="en-AU" sz="1200" dirty="0"/>
                        <a:t>Fundamental movement skill</a:t>
                      </a:r>
                    </a:p>
                  </a:txBody>
                  <a:tcPr/>
                </a:tc>
                <a:tc>
                  <a:txBody>
                    <a:bodyPr/>
                    <a:lstStyle/>
                    <a:p>
                      <a:r>
                        <a:rPr lang="en-AU" sz="1200" dirty="0"/>
                        <a:t>Adjustments to equipment and/or environment to support the development of the fundamental movement skill</a:t>
                      </a:r>
                    </a:p>
                  </a:txBody>
                  <a:tcPr/>
                </a:tc>
                <a:extLst>
                  <a:ext uri="{0D108BD9-81ED-4DB2-BD59-A6C34878D82A}">
                    <a16:rowId xmlns:a16="http://schemas.microsoft.com/office/drawing/2014/main" val="944888327"/>
                  </a:ext>
                </a:extLst>
              </a:tr>
              <a:tr h="365887">
                <a:tc>
                  <a:txBody>
                    <a:bodyPr/>
                    <a:lstStyle/>
                    <a:p>
                      <a:pPr marL="25400" marR="25400">
                        <a:lnSpc>
                          <a:spcPct val="115000"/>
                        </a:lnSpc>
                        <a:spcBef>
                          <a:spcPts val="300"/>
                        </a:spcBef>
                        <a:spcAft>
                          <a:spcPts val="300"/>
                        </a:spcAft>
                      </a:pPr>
                      <a:r>
                        <a:rPr lang="en-AU" sz="1000" b="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Static and dynamic balance</a:t>
                      </a:r>
                    </a:p>
                  </a:txBody>
                  <a:tcPr marL="71755" marR="71755" marT="71755" marB="36195"/>
                </a:tc>
                <a:tc>
                  <a:txBody>
                    <a:bodyPr/>
                    <a:lstStyle/>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a wider base of support and footprints or markers to guide foot placement.</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Perform the balance activity on a firm, flat surface.</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Provide a visual prompt on a fixed spot at eye level to support concentration.</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a handrail, wall or assistive devices as support. </a:t>
                      </a:r>
                    </a:p>
                  </a:txBody>
                  <a:tcPr/>
                </a:tc>
                <a:extLst>
                  <a:ext uri="{0D108BD9-81ED-4DB2-BD59-A6C34878D82A}">
                    <a16:rowId xmlns:a16="http://schemas.microsoft.com/office/drawing/2014/main" val="2916863627"/>
                  </a:ext>
                </a:extLst>
              </a:tr>
              <a:tr h="455360">
                <a:tc>
                  <a:txBody>
                    <a:bodyPr/>
                    <a:lstStyle/>
                    <a:p>
                      <a:pPr marL="25400" marR="25400">
                        <a:lnSpc>
                          <a:spcPct val="115000"/>
                        </a:lnSpc>
                        <a:spcBef>
                          <a:spcPts val="300"/>
                        </a:spcBef>
                        <a:spcAft>
                          <a:spcPts val="300"/>
                        </a:spcAft>
                      </a:pPr>
                      <a:r>
                        <a:rPr lang="en-AU" sz="1000" b="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Sprint </a:t>
                      </a:r>
                    </a:p>
                    <a:p>
                      <a:pPr marL="25400" marR="25400">
                        <a:lnSpc>
                          <a:spcPct val="115000"/>
                        </a:lnSpc>
                        <a:spcBef>
                          <a:spcPts val="300"/>
                        </a:spcBef>
                        <a:spcAft>
                          <a:spcPts val="300"/>
                        </a:spcAft>
                      </a:pPr>
                      <a:endParaRPr lang="en-AU" sz="1000" b="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1755" marR="71755" marT="71755" marB="36195"/>
                </a:tc>
                <a:tc>
                  <a:txBody>
                    <a:bodyPr/>
                    <a:lstStyle/>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Focus on one part of the movement at a time: arm movement (straight, fast, forward-backward motion), leg drive (high knees, fast turnover), body position (lean slightly forward, eyes ahead). Then begin to combine the parts.</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Position cones or markers to give clear start and end points.</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progressions: march then jog then sprint in short distances.</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assistive devices such as wheelchairs, walkers, crutches, running frames, running poles or prosthetics.</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Guide a person through a guidewire, voice, or by holding some fabric or the person.</a:t>
                      </a:r>
                    </a:p>
                  </a:txBody>
                  <a:tcPr/>
                </a:tc>
                <a:extLst>
                  <a:ext uri="{0D108BD9-81ED-4DB2-BD59-A6C34878D82A}">
                    <a16:rowId xmlns:a16="http://schemas.microsoft.com/office/drawing/2014/main" val="3223031667"/>
                  </a:ext>
                </a:extLst>
              </a:tr>
              <a:tr h="449658">
                <a:tc>
                  <a:txBody>
                    <a:bodyPr/>
                    <a:lstStyle/>
                    <a:p>
                      <a:pPr marL="25400" marR="25400">
                        <a:lnSpc>
                          <a:spcPct val="115000"/>
                        </a:lnSpc>
                        <a:spcBef>
                          <a:spcPts val="300"/>
                        </a:spcBef>
                        <a:spcAft>
                          <a:spcPts val="300"/>
                        </a:spcAft>
                      </a:pPr>
                      <a:r>
                        <a:rPr lang="en-AU" sz="1000" b="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Vertical jump</a:t>
                      </a:r>
                    </a:p>
                  </a:txBody>
                  <a:tcPr marL="71755" marR="71755" marT="71755" marB="36195"/>
                </a:tc>
                <a:tc>
                  <a:txBody>
                    <a:bodyPr/>
                    <a:lstStyle/>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a reachable target, such as hanging ribbon, balloon or paper streamer.</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Start with small jumps, slightly lifting feet off the floor.</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a soft surface, such as a gym mat to reduce impact on landing.</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Hold onto a low bar, rail or partner for assistance with balance.</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Practice bending knees and swinging arms first, then practice soft landing separately before combining.</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a therapy ball or mini trampoline with a stabilising bar.</a:t>
                      </a:r>
                    </a:p>
                  </a:txBody>
                  <a:tcPr/>
                </a:tc>
                <a:extLst>
                  <a:ext uri="{0D108BD9-81ED-4DB2-BD59-A6C34878D82A}">
                    <a16:rowId xmlns:a16="http://schemas.microsoft.com/office/drawing/2014/main" val="2390970566"/>
                  </a:ext>
                </a:extLst>
              </a:tr>
              <a:tr h="392438">
                <a:tc>
                  <a:txBody>
                    <a:bodyPr/>
                    <a:lstStyle/>
                    <a:p>
                      <a:pPr marL="25400" marR="25400" lvl="0" indent="0" algn="l" defTabSz="914377" rtl="0" eaLnBrk="1" fontAlgn="auto" latinLnBrk="0" hangingPunct="1">
                        <a:lnSpc>
                          <a:spcPct val="115000"/>
                        </a:lnSpc>
                        <a:spcBef>
                          <a:spcPts val="300"/>
                        </a:spcBef>
                        <a:spcAft>
                          <a:spcPts val="300"/>
                        </a:spcAft>
                        <a:buClrTx/>
                        <a:buSzTx/>
                        <a:buFontTx/>
                        <a:buNone/>
                        <a:tabLst/>
                        <a:defRPr/>
                      </a:pPr>
                      <a:r>
                        <a:rPr lang="en-AU" sz="1000" b="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Catch</a:t>
                      </a:r>
                    </a:p>
                  </a:txBody>
                  <a:tcPr marL="71755" marR="71755" marT="71755" marB="36195"/>
                </a:tc>
                <a:tc>
                  <a:txBody>
                    <a:bodyPr/>
                    <a:lstStyle/>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items that move slower and are easier to track and hold, such as balloons, scarves, bean bags or soft foam balls.</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Catch a ball after it bounces or rolls to reduce speed and build hand-eye coordination.</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two-handed catches against the body.</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Practice in a seated position for better trunk stability.</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audible balls to track the sound to determine the direction or speed of an object.</a:t>
                      </a:r>
                    </a:p>
                  </a:txBody>
                  <a:tcPr/>
                </a:tc>
                <a:extLst>
                  <a:ext uri="{0D108BD9-81ED-4DB2-BD59-A6C34878D82A}">
                    <a16:rowId xmlns:a16="http://schemas.microsoft.com/office/drawing/2014/main" val="617495199"/>
                  </a:ext>
                </a:extLst>
              </a:tr>
            </a:tbl>
          </a:graphicData>
        </a:graphic>
      </p:graphicFrame>
      <p:sp>
        <p:nvSpPr>
          <p:cNvPr id="6" name="TextBox 5">
            <a:extLst>
              <a:ext uri="{FF2B5EF4-FFF2-40B4-BE49-F238E27FC236}">
                <a16:creationId xmlns:a16="http://schemas.microsoft.com/office/drawing/2014/main" id="{977CC515-6F24-0AFA-17C4-0EB2039D3791}"/>
              </a:ext>
            </a:extLst>
          </p:cNvPr>
          <p:cNvSpPr txBox="1"/>
          <p:nvPr/>
        </p:nvSpPr>
        <p:spPr>
          <a:xfrm>
            <a:off x="322567" y="1713609"/>
            <a:ext cx="11385755" cy="254237"/>
          </a:xfrm>
          <a:prstGeom prst="rect">
            <a:avLst/>
          </a:prstGeom>
          <a:noFill/>
        </p:spPr>
        <p:txBody>
          <a:bodyPr wrap="square">
            <a:spAutoFit/>
          </a:bodyPr>
          <a:lstStyle/>
          <a:p>
            <a:pPr>
              <a:lnSpc>
                <a:spcPct val="115000"/>
              </a:lnSpc>
              <a:spcAft>
                <a:spcPts val="1200"/>
              </a:spcAft>
            </a:pPr>
            <a:r>
              <a:rPr lang="en-AU" sz="1000" spc="-10" dirty="0">
                <a:latin typeface="Arial" panose="020B0604020202020204" pitchFamily="34" charset="0"/>
                <a:ea typeface="Calibri" panose="020F0502020204030204" pitchFamily="34" charset="0"/>
                <a:cs typeface="Arial" panose="020B0604020202020204" pitchFamily="34" charset="0"/>
              </a:rPr>
              <a:t>Examples of adjustments that can be made to ensure access and participation in fundamental movement skills. </a:t>
            </a:r>
            <a:endParaRPr lang="en-AU" sz="1000" dirty="0">
              <a:solidFill>
                <a:srgbClr val="002060"/>
              </a:solidFill>
              <a:latin typeface="Arial" panose="020B0604020202020204" pitchFamily="34" charset="0"/>
              <a:cs typeface="Arial" panose="020B0604020202020204" pitchFamily="34" charset="0"/>
            </a:endParaRPr>
          </a:p>
        </p:txBody>
      </p:sp>
      <p:grpSp>
        <p:nvGrpSpPr>
          <p:cNvPr id="7" name="Group 6" descr="Icon indicating a teacher slide.">
            <a:extLst>
              <a:ext uri="{FF2B5EF4-FFF2-40B4-BE49-F238E27FC236}">
                <a16:creationId xmlns:a16="http://schemas.microsoft.com/office/drawing/2014/main" id="{F34F76E1-6A44-47D4-4FFF-FA3B2F712B30}"/>
              </a:ext>
            </a:extLst>
          </p:cNvPr>
          <p:cNvGrpSpPr/>
          <p:nvPr/>
        </p:nvGrpSpPr>
        <p:grpSpPr>
          <a:xfrm>
            <a:off x="11154076" y="109480"/>
            <a:ext cx="861923" cy="963397"/>
            <a:chOff x="11154076" y="109480"/>
            <a:chExt cx="861923" cy="963397"/>
          </a:xfrm>
        </p:grpSpPr>
        <p:pic>
          <p:nvPicPr>
            <p:cNvPr id="8" name="Picture 7">
              <a:extLst>
                <a:ext uri="{FF2B5EF4-FFF2-40B4-BE49-F238E27FC236}">
                  <a16:creationId xmlns:a16="http://schemas.microsoft.com/office/drawing/2014/main" id="{1A0A2E29-55CA-7AB7-04BB-C93F6419A2A7}"/>
                </a:ext>
              </a:extLst>
            </p:cNvPr>
            <p:cNvPicPr>
              <a:picLocks noChangeAspect="1"/>
            </p:cNvPicPr>
            <p:nvPr/>
          </p:nvPicPr>
          <p:blipFill>
            <a:blip r:embed="rId2"/>
            <a:stretch>
              <a:fillRect/>
            </a:stretch>
          </p:blipFill>
          <p:spPr>
            <a:xfrm>
              <a:off x="11154076" y="219323"/>
              <a:ext cx="861923" cy="853554"/>
            </a:xfrm>
            <a:prstGeom prst="rect">
              <a:avLst/>
            </a:prstGeom>
          </p:spPr>
        </p:pic>
        <p:pic>
          <p:nvPicPr>
            <p:cNvPr id="9" name="Picture 8" descr="A red circle with a person pointing at a board. This indicates the slide is for teachers">
              <a:extLst>
                <a:ext uri="{FF2B5EF4-FFF2-40B4-BE49-F238E27FC236}">
                  <a16:creationId xmlns:a16="http://schemas.microsoft.com/office/drawing/2014/main" id="{A8D63E90-39B5-CAEA-2B92-88C4C2FE533C}"/>
                </a:ext>
              </a:extLst>
            </p:cNvPr>
            <p:cNvPicPr>
              <a:picLocks noChangeAspect="1"/>
            </p:cNvPicPr>
            <p:nvPr/>
          </p:nvPicPr>
          <p:blipFill>
            <a:blip r:embed="rId3"/>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23500199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7B5B78F1-410E-A3D5-6963-57BF2E74A0F0}"/>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31992D9-B54E-7530-AD42-0A0C4A58FC59}"/>
              </a:ext>
            </a:extLst>
          </p:cNvPr>
          <p:cNvSpPr/>
          <p:nvPr/>
        </p:nvSpPr>
        <p:spPr>
          <a:xfrm>
            <a:off x="477062" y="1402871"/>
            <a:ext cx="10677014" cy="1041484"/>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7" name="TextBox 6">
            <a:extLst>
              <a:ext uri="{FF2B5EF4-FFF2-40B4-BE49-F238E27FC236}">
                <a16:creationId xmlns:a16="http://schemas.microsoft.com/office/drawing/2014/main" id="{73C4CFCB-2607-1C81-BA42-36F313CC14FC}"/>
              </a:ext>
            </a:extLst>
          </p:cNvPr>
          <p:cNvSpPr txBox="1"/>
          <p:nvPr/>
        </p:nvSpPr>
        <p:spPr>
          <a:xfrm>
            <a:off x="518548" y="257681"/>
            <a:ext cx="1103701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3000" b="1" dirty="0">
                <a:solidFill>
                  <a:srgbClr val="002060"/>
                </a:solidFill>
                <a:latin typeface="Public Sans Light" pitchFamily="2" charset="0"/>
                <a:ea typeface="Calibri" panose="020F0502020204030204" pitchFamily="34" charset="0"/>
                <a:cs typeface="Arial" panose="020B0604020202020204" pitchFamily="34" charset="0"/>
              </a:rPr>
              <a:t>Stage 3 – Term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7056A4D3-AB02-0622-0A6E-AE25454309C0}"/>
              </a:ext>
            </a:extLst>
          </p:cNvPr>
          <p:cNvGraphicFramePr>
            <a:graphicFrameLocks noGrp="1"/>
          </p:cNvGraphicFramePr>
          <p:nvPr>
            <p:extLst>
              <p:ext uri="{D42A27DB-BD31-4B8C-83A1-F6EECF244321}">
                <p14:modId xmlns:p14="http://schemas.microsoft.com/office/powerpoint/2010/main" val="298595735"/>
              </p:ext>
            </p:extLst>
          </p:nvPr>
        </p:nvGraphicFramePr>
        <p:xfrm>
          <a:off x="478330" y="2937303"/>
          <a:ext cx="10615458" cy="3049099"/>
        </p:xfrm>
        <a:graphic>
          <a:graphicData uri="http://schemas.openxmlformats.org/drawingml/2006/table">
            <a:tbl>
              <a:tblPr firstRow="1" bandRow="1">
                <a:tableStyleId>{5C22544A-7EE6-4342-B048-85BDC9FD1C3A}</a:tableStyleId>
              </a:tblPr>
              <a:tblGrid>
                <a:gridCol w="3163192">
                  <a:extLst>
                    <a:ext uri="{9D8B030D-6E8A-4147-A177-3AD203B41FA5}">
                      <a16:colId xmlns:a16="http://schemas.microsoft.com/office/drawing/2014/main" val="4177830018"/>
                    </a:ext>
                  </a:extLst>
                </a:gridCol>
                <a:gridCol w="7452266">
                  <a:extLst>
                    <a:ext uri="{9D8B030D-6E8A-4147-A177-3AD203B41FA5}">
                      <a16:colId xmlns:a16="http://schemas.microsoft.com/office/drawing/2014/main" val="1800133992"/>
                    </a:ext>
                  </a:extLst>
                </a:gridCol>
              </a:tblGrid>
              <a:tr h="46288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b="1" dirty="0">
                          <a:solidFill>
                            <a:schemeClr val="bg1"/>
                          </a:solidFill>
                          <a:latin typeface="+mn-lt"/>
                        </a:rPr>
                        <a:t>Sample physical activity and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pPr marL="0" indent="0" algn="l"/>
                      <a:r>
                        <a:rPr lang="en-AU" sz="1400" b="1" i="0" kern="1200" dirty="0">
                          <a:solidFill>
                            <a:schemeClr val="bg1"/>
                          </a:solidFill>
                          <a:effectLst/>
                          <a:latin typeface="+mn-lt"/>
                          <a:ea typeface="+mn-ea"/>
                          <a:cs typeface="+mn-cs"/>
                        </a:rPr>
                        <a:t>Focus FMS: </a:t>
                      </a:r>
                      <a:r>
                        <a:rPr lang="en-AU" sz="1400" b="1" i="0" u="sng"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rPr>
                        <a:t>Refining fundamental movement skills enhances health and wellbeing</a:t>
                      </a:r>
                      <a:endParaRPr lang="en-AU" sz="1400" b="1" i="0" u="sng" kern="1200" dirty="0">
                        <a:solidFill>
                          <a:schemeClr val="bg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extLst>
                  <a:ext uri="{0D108BD9-81ED-4DB2-BD59-A6C34878D82A}">
                    <a16:rowId xmlns:a16="http://schemas.microsoft.com/office/drawing/2014/main" val="1660047181"/>
                  </a:ext>
                </a:extLst>
              </a:tr>
              <a:tr h="638987">
                <a:tc>
                  <a:txBody>
                    <a:bodyPr/>
                    <a:lstStyle/>
                    <a:p>
                      <a:pPr marL="0" indent="0">
                        <a:buFont typeface="+mj-lt"/>
                        <a:buNone/>
                      </a:pPr>
                      <a:r>
                        <a:rPr lang="en-AU" sz="1400" b="0" dirty="0">
                          <a:solidFill>
                            <a:schemeClr val="tx1"/>
                          </a:solidFill>
                          <a:latin typeface="+mj-lt"/>
                        </a:rPr>
                        <a:t>1. 5 pass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Catch to maintain possession or gain advantage in games and sport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Throw underarm or overarm to maintain possession or gain advantage in games and 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8522655"/>
                  </a:ext>
                </a:extLst>
              </a:tr>
              <a:tr h="640080">
                <a:tc>
                  <a:txBody>
                    <a:bodyPr/>
                    <a:lstStyle/>
                    <a:p>
                      <a:pPr marL="0" indent="0">
                        <a:buFont typeface="+mj-lt"/>
                        <a:buNone/>
                      </a:pPr>
                      <a:r>
                        <a:rPr lang="en-AU" sz="1400" b="0" i="0" dirty="0">
                          <a:solidFill>
                            <a:schemeClr val="tx1"/>
                          </a:solidFill>
                          <a:latin typeface="+mj-lt"/>
                        </a:rPr>
                        <a:t>2. Mini volleyball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Catch to maintain possession or gain advantage in games and sport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Throw underarm or overarm to maintain possession or gain advantage in games and 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7291452"/>
                  </a:ext>
                </a:extLst>
              </a:tr>
              <a:tr h="660400">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AU" sz="1400" b="0" dirty="0">
                          <a:latin typeface="+mj-lt"/>
                        </a:rPr>
                        <a:t>3. End ball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Catch to maintain possession or gain advantage in games and sport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Throw underarm or overarm to maintain possession or gain advantage in games and 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491444"/>
                  </a:ext>
                </a:extLst>
              </a:tr>
              <a:tr h="646746">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AU" sz="1400" b="0" dirty="0">
                          <a:latin typeface="+mj-lt"/>
                        </a:rPr>
                        <a:t>4. Tag ball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Catch to maintain possession or gain advantage in games and sport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Throw underarm or overarm to maintain possession or gain advantage in games and 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963990"/>
                  </a:ext>
                </a:extLst>
              </a:tr>
            </a:tbl>
          </a:graphicData>
        </a:graphic>
      </p:graphicFrame>
      <p:sp>
        <p:nvSpPr>
          <p:cNvPr id="5" name="TextBox 4">
            <a:extLst>
              <a:ext uri="{FF2B5EF4-FFF2-40B4-BE49-F238E27FC236}">
                <a16:creationId xmlns:a16="http://schemas.microsoft.com/office/drawing/2014/main" id="{7596D20E-7532-A6A9-0A2B-0C2DCBAD9554}"/>
              </a:ext>
            </a:extLst>
          </p:cNvPr>
          <p:cNvSpPr txBox="1"/>
          <p:nvPr/>
        </p:nvSpPr>
        <p:spPr>
          <a:xfrm>
            <a:off x="518548" y="1469642"/>
            <a:ext cx="9930935" cy="9079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dirty="0">
                <a:ln>
                  <a:noFill/>
                </a:ln>
                <a:solidFill>
                  <a:srgbClr val="002664"/>
                </a:solidFill>
                <a:effectLst/>
                <a:uLnTx/>
                <a:uFillTx/>
                <a:latin typeface="Public Sans" panose="020B0604020202020204"/>
                <a:ea typeface="+mn-ea"/>
                <a:cs typeface="+mn-cs"/>
                <a:hlinkClick r:id="rId4">
                  <a:extLst>
                    <a:ext uri="{A12FA001-AC4F-418D-AE19-62706E023703}">
                      <ahyp:hlinkClr xmlns:ahyp="http://schemas.microsoft.com/office/drawing/2018/hyperlinkcolor" val="tx"/>
                    </a:ext>
                  </a:extLst>
                </a:hlinkClick>
              </a:rPr>
              <a:t>Create, communicate and collaborate in physical activities</a:t>
            </a:r>
            <a:endParaRPr kumimoji="0" lang="en-AU" sz="1200" b="1" i="0" u="none" strike="noStrike" kern="1200" cap="none" spc="0" normalizeH="0" baseline="0" noProof="0" dirty="0">
              <a:ln>
                <a:noFill/>
              </a:ln>
              <a:solidFill>
                <a:srgbClr val="002664"/>
              </a:solidFill>
              <a:effectLst/>
              <a:uLnTx/>
              <a:uFillTx/>
              <a:latin typeface="Public Sans Light"/>
              <a:ea typeface="+mn-ea"/>
              <a:cs typeface="+mn-cs"/>
            </a:endParaRPr>
          </a:p>
          <a:p>
            <a:pPr marL="171450" indent="-171450">
              <a:buFont typeface="Arial" panose="020B0604020202020204" pitchFamily="34" charset="0"/>
              <a:buChar char="•"/>
            </a:pPr>
            <a:r>
              <a:rPr lang="en-AU" sz="1200" dirty="0"/>
              <a:t>Participate in and explain how regular and frequent physical activity enhances fitness and wellbeing </a:t>
            </a:r>
          </a:p>
          <a:p>
            <a:pPr marL="171450" indent="-171450">
              <a:buFont typeface="Arial" panose="020B0604020202020204" pitchFamily="34" charset="0"/>
              <a:buChar char="•"/>
            </a:pPr>
            <a:r>
              <a:rPr lang="en-AU" sz="1200" dirty="0"/>
              <a:t>Refine and apply skills and strategies in target, net and court, striking and fielding, and territory games and sport  </a:t>
            </a:r>
          </a:p>
          <a:p>
            <a:pPr marL="171450" indent="-171450">
              <a:buFont typeface="Arial" panose="020B0604020202020204" pitchFamily="34" charset="0"/>
              <a:buChar char="•"/>
            </a:pPr>
            <a:r>
              <a:rPr lang="en-AU" sz="1200" dirty="0"/>
              <a:t>Investigate and engage in physical activities to increase enjoyment and motivation to be physically active in the community  </a:t>
            </a:r>
          </a:p>
        </p:txBody>
      </p:sp>
      <p:grpSp>
        <p:nvGrpSpPr>
          <p:cNvPr id="9" name="Group 8" descr="An icon indicating a teacher slide.">
            <a:extLst>
              <a:ext uri="{FF2B5EF4-FFF2-40B4-BE49-F238E27FC236}">
                <a16:creationId xmlns:a16="http://schemas.microsoft.com/office/drawing/2014/main" id="{43346316-F9D8-0403-60AA-43B6BE88D136}"/>
              </a:ext>
            </a:extLst>
          </p:cNvPr>
          <p:cNvGrpSpPr/>
          <p:nvPr/>
        </p:nvGrpSpPr>
        <p:grpSpPr>
          <a:xfrm>
            <a:off x="11061563" y="119005"/>
            <a:ext cx="960203" cy="933093"/>
            <a:chOff x="11061563" y="109480"/>
            <a:chExt cx="960203" cy="933093"/>
          </a:xfrm>
        </p:grpSpPr>
        <p:pic>
          <p:nvPicPr>
            <p:cNvPr id="10" name="Picture 9">
              <a:extLst>
                <a:ext uri="{FF2B5EF4-FFF2-40B4-BE49-F238E27FC236}">
                  <a16:creationId xmlns:a16="http://schemas.microsoft.com/office/drawing/2014/main" id="{F325B25D-1EB6-92A2-54A8-3B9EB2C0AE8C}"/>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11" name="Picture 10" descr="A red circle with a person pointing at a board. This indicates the slide is for teachers">
              <a:extLst>
                <a:ext uri="{FF2B5EF4-FFF2-40B4-BE49-F238E27FC236}">
                  <a16:creationId xmlns:a16="http://schemas.microsoft.com/office/drawing/2014/main" id="{66617077-BFD9-F7E1-84B1-62A538688737}"/>
                </a:ext>
              </a:extLst>
            </p:cNvPr>
            <p:cNvPicPr>
              <a:picLocks noChangeAspect="1"/>
            </p:cNvPicPr>
            <p:nvPr/>
          </p:nvPicPr>
          <p:blipFill>
            <a:blip r:embed="rId6"/>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35382982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884B7E57-EE4A-AEA1-2B79-43D89BEC183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54B97E7-37C8-6C6D-F69C-A895FA1BE740}"/>
              </a:ext>
            </a:extLst>
          </p:cNvPr>
          <p:cNvSpPr>
            <a:spLocks noChangeArrowheads="1"/>
          </p:cNvSpPr>
          <p:nvPr/>
        </p:nvSpPr>
        <p:spPr bwMode="auto">
          <a:xfrm>
            <a:off x="245782" y="1731528"/>
            <a:ext cx="6873936" cy="661647"/>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AU" altLang="en-US" sz="1400" b="1" dirty="0">
                <a:solidFill>
                  <a:srgbClr val="002664"/>
                </a:solidFill>
                <a:latin typeface="Public Sans Light "/>
                <a:ea typeface="Calibri" panose="020F0502020204030204" pitchFamily="34" charset="0"/>
                <a:cs typeface="Arial" panose="020B0604020202020204" pitchFamily="34" charset="0"/>
              </a:rPr>
              <a:t>Each team aims to maintain or gain advantage of the ball to score goals </a:t>
            </a:r>
            <a:r>
              <a:rPr lang="en-AU" altLang="en-US" sz="1400" b="1" dirty="0">
                <a:solidFill>
                  <a:srgbClr val="002664"/>
                </a:solidFill>
                <a:latin typeface="Public Sans Light"/>
                <a:ea typeface="Calibri" panose="020F0502020204030204" pitchFamily="34" charset="0"/>
                <a:cs typeface="Arial" panose="020B0604020202020204" pitchFamily="34" charset="0"/>
              </a:rPr>
              <a:t>(</a:t>
            </a:r>
            <a:r>
              <a:rPr lang="en-AU" altLang="en-US" sz="1400" b="1" dirty="0">
                <a:solidFill>
                  <a:srgbClr val="002664"/>
                </a:solidFill>
                <a:latin typeface="Public Sans Light "/>
                <a:ea typeface="Calibri" panose="020F0502020204030204" pitchFamily="34" charset="0"/>
                <a:cs typeface="Arial" panose="020B0604020202020204" pitchFamily="34" charset="0"/>
              </a:rPr>
              <a:t>replicating elements of basketball and netball).  </a:t>
            </a:r>
            <a:endParaRPr lang="en-US" altLang="en-US" sz="1400" b="1" dirty="0">
              <a:solidFill>
                <a:srgbClr val="002664"/>
              </a:solidFill>
              <a:latin typeface="Public Sans Light "/>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BECEEEE-8AE2-497A-093A-581CF30D17D1}"/>
              </a:ext>
            </a:extLst>
          </p:cNvPr>
          <p:cNvSpPr txBox="1"/>
          <p:nvPr/>
        </p:nvSpPr>
        <p:spPr>
          <a:xfrm>
            <a:off x="366464" y="1425699"/>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Game 1: 5 pass</a:t>
            </a:r>
          </a:p>
        </p:txBody>
      </p:sp>
      <p:sp>
        <p:nvSpPr>
          <p:cNvPr id="20" name="TextBox 19">
            <a:extLst>
              <a:ext uri="{FF2B5EF4-FFF2-40B4-BE49-F238E27FC236}">
                <a16:creationId xmlns:a16="http://schemas.microsoft.com/office/drawing/2014/main" id="{72896AB4-25FD-CF99-7C3E-FBBCCB403E20}"/>
              </a:ext>
            </a:extLst>
          </p:cNvPr>
          <p:cNvSpPr txBox="1"/>
          <p:nvPr/>
        </p:nvSpPr>
        <p:spPr>
          <a:xfrm>
            <a:off x="315101" y="2363358"/>
            <a:ext cx="6828615" cy="3724096"/>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Game instructions</a:t>
            </a:r>
          </a:p>
          <a:p>
            <a:pPr marL="360363" marR="0" lvl="0" indent="-185738"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Create groups of approximately </a:t>
            </a:r>
            <a:r>
              <a:rPr lang="en-AU" altLang="en-US" sz="1200" dirty="0">
                <a:latin typeface="Public Sans Light"/>
                <a:ea typeface="Arial" panose="020B0604020202020204" pitchFamily="34" charset="0"/>
                <a:cs typeface="Arial" panose="020B0604020202020204" pitchFamily="34" charset="0"/>
              </a:rPr>
              <a:t>6</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 students </a:t>
            </a: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a:rPr>
              <a:t>(3 versus 3). </a:t>
            </a:r>
            <a:r>
              <a:rPr lang="en-AU" altLang="en-US" sz="1200" dirty="0">
                <a:latin typeface="Public Sans Light"/>
                <a:ea typeface="Arial" panose="020B0604020202020204" pitchFamily="34" charset="0"/>
                <a:cs typeface="Arial" panose="020B0604020202020204" pitchFamily="34" charset="0"/>
              </a:rPr>
              <a:t>For each group, s</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et up a playing space, approximately 10 metres by 10 metres with a hoop or </a:t>
            </a:r>
            <a:r>
              <a:rPr lang="en-AU" altLang="en-US" sz="1200" dirty="0">
                <a:latin typeface="Public Sans Light"/>
                <a:ea typeface="Arial" panose="020B0604020202020204" pitchFamily="34" charset="0"/>
                <a:cs typeface="Arial" panose="020B0604020202020204" pitchFamily="34" charset="0"/>
              </a:rPr>
              <a:t>a crate as the goal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(see Figure 8).</a:t>
            </a:r>
          </a:p>
          <a:p>
            <a:pPr marL="360363" indent="-185738" eaLnBrk="0" fontAlgn="base" hangingPunct="0">
              <a:spcBef>
                <a:spcPct val="0"/>
              </a:spcBef>
              <a:spcAft>
                <a:spcPct val="0"/>
              </a:spcAft>
              <a:buFont typeface="Arial" panose="020B0604020202020204" pitchFamily="34" charset="0"/>
              <a:buChar char="•"/>
              <a:defRPr/>
            </a:pPr>
            <a:r>
              <a:rPr lang="en-AU" altLang="en-US" sz="1200" dirty="0">
                <a:latin typeface="Public Sans Light"/>
                <a:ea typeface="Arial" panose="020B0604020202020204" pitchFamily="34" charset="0"/>
                <a:cs typeface="Arial" panose="020B0604020202020204" pitchFamily="34" charset="0"/>
              </a:rPr>
              <a:t>One team starts with the ball and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makes 5 or more consecutive passes before aiming to put the ball in the goal. Bounce passes are allowed.</a:t>
            </a:r>
          </a:p>
          <a:p>
            <a:pPr marL="360363" indent="-185738" eaLnBrk="0" fontAlgn="base" hangingPunct="0">
              <a:spcBef>
                <a:spcPct val="0"/>
              </a:spcBef>
              <a:spcAft>
                <a:spcPts val="600"/>
              </a:spcAft>
              <a:buFont typeface="Arial" panose="020B0604020202020204" pitchFamily="34" charset="0"/>
              <a:buChar char="•"/>
              <a:defRPr/>
            </a:pP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The other team </a:t>
            </a:r>
            <a:r>
              <a:rPr lang="en-AU" altLang="en-US" sz="1200" dirty="0">
                <a:latin typeface="Public Sans Light"/>
                <a:ea typeface="Arial" panose="020B0604020202020204" pitchFamily="34" charset="0"/>
                <a:cs typeface="Arial" panose="020B0604020202020204" pitchFamily="34" charset="0"/>
              </a:rPr>
              <a:t>may</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 block or intercept the passes</a:t>
            </a:r>
            <a:r>
              <a:rPr lang="en-AU" altLang="en-US" sz="1200" dirty="0">
                <a:latin typeface="Public Sans Light"/>
                <a:ea typeface="Arial" panose="020B0604020202020204" pitchFamily="34" charset="0"/>
                <a:cs typeface="Arial" panose="020B0604020202020204" pitchFamily="34" charset="0"/>
              </a:rPr>
              <a:t>, maintaining a safe distance between team players. </a:t>
            </a:r>
            <a:r>
              <a:rPr kumimoji="0" lang="en-AU" altLang="en-US" sz="1200" b="0" i="0" u="none" strike="noStrike" kern="1200" cap="none" spc="0" normalizeH="0" baseline="0" noProof="0" dirty="0">
                <a:ln>
                  <a:noFill/>
                </a:ln>
                <a:effectLst/>
                <a:uLnTx/>
                <a:uFillTx/>
                <a:latin typeface="Public Sans Light"/>
                <a:ea typeface="Arial" panose="020B0604020202020204" pitchFamily="34" charset="0"/>
                <a:cs typeface="Arial" panose="020B0604020202020204" pitchFamily="34" charset="0"/>
              </a:rPr>
              <a:t>If the ball is intercepted, possession is given to the other team .</a:t>
            </a:r>
            <a:endPar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endParaRPr>
          </a:p>
          <a:p>
            <a:pPr eaLnBrk="0" fontAlgn="base" hangingPunct="0">
              <a:spcBef>
                <a:spcPct val="0"/>
              </a:spcBef>
              <a:spcAft>
                <a:spcPts val="600"/>
              </a:spcAft>
            </a:pPr>
            <a:r>
              <a:rPr lang="en-AU" sz="1200" b="1" dirty="0">
                <a:solidFill>
                  <a:srgbClr val="002664"/>
                </a:solidFill>
                <a:ea typeface="Calibri" panose="020F0502020204030204" pitchFamily="34" charset="0"/>
                <a:cs typeface="Arial" panose="020B0604020202020204" pitchFamily="34" charset="0"/>
              </a:rPr>
              <a:t>Suggested variations to the game</a:t>
            </a:r>
          </a:p>
          <a:p>
            <a:pPr marL="355600" marR="0" lvl="1" indent="-173038" algn="l" defTabSz="914400" rtl="0" eaLnBrk="0" fontAlgn="base" latinLnBrk="0" hangingPunct="0">
              <a:lnSpc>
                <a:spcPct val="100000"/>
              </a:lnSpc>
              <a:spcBef>
                <a:spcPct val="0"/>
              </a:spcBef>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22272B"/>
                </a:solidFill>
                <a:effectLst/>
                <a:uLnTx/>
                <a:uFillTx/>
                <a:latin typeface="+mj-lt"/>
                <a:ea typeface="Arial" panose="020B0604020202020204" pitchFamily="34" charset="0"/>
                <a:cs typeface="Arial" panose="020B0604020202020204" pitchFamily="34" charset="0"/>
              </a:rPr>
              <a:t>Vary the size of </a:t>
            </a:r>
            <a:r>
              <a:rPr lang="en-US" altLang="en-US" sz="1200" dirty="0">
                <a:solidFill>
                  <a:srgbClr val="22272B"/>
                </a:solidFill>
                <a:latin typeface="+mj-lt"/>
                <a:ea typeface="Arial" panose="020B0604020202020204" pitchFamily="34" charset="0"/>
                <a:cs typeface="Arial" panose="020B0604020202020204" pitchFamily="34" charset="0"/>
              </a:rPr>
              <a:t>the playing area,</a:t>
            </a:r>
            <a:r>
              <a:rPr kumimoji="0" lang="en-US" altLang="en-US" sz="1200" b="0" i="0" u="none" strike="noStrike" kern="1200" cap="none" spc="0" normalizeH="0" baseline="0" noProof="0" dirty="0">
                <a:ln>
                  <a:noFill/>
                </a:ln>
                <a:solidFill>
                  <a:srgbClr val="22272B"/>
                </a:solidFill>
                <a:effectLst/>
                <a:uLnTx/>
                <a:uFillTx/>
                <a:latin typeface="+mj-lt"/>
                <a:ea typeface="Arial" panose="020B0604020202020204" pitchFamily="34" charset="0"/>
                <a:cs typeface="Arial" panose="020B0604020202020204" pitchFamily="34" charset="0"/>
              </a:rPr>
              <a:t> the number of team numbers per group.</a:t>
            </a:r>
          </a:p>
          <a:p>
            <a:pPr marL="355600" marR="0" lvl="1" indent="-173038" algn="l" defTabSz="914400" rtl="0" eaLnBrk="0" fontAlgn="base" latinLnBrk="0" hangingPunct="0">
              <a:lnSpc>
                <a:spcPct val="100000"/>
              </a:lnSpc>
              <a:spcBef>
                <a:spcPct val="0"/>
              </a:spcBef>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Include a time allocation for each round.</a:t>
            </a:r>
          </a:p>
          <a:p>
            <a:pPr marL="355600" marR="0" lvl="1" indent="-173038" algn="l" defTabSz="914400" rtl="0" eaLnBrk="0" fontAlgn="base" latinLnBrk="0" hangingPunct="0">
              <a:lnSpc>
                <a:spcPct val="100000"/>
              </a:lnSpc>
              <a:spcBef>
                <a:spcPct val="0"/>
              </a:spcBef>
              <a:buClrTx/>
              <a:buSzTx/>
              <a:buFont typeface="Arial" panose="020B0604020202020204" pitchFamily="34" charset="0"/>
              <a:buChar char="•"/>
              <a:tabLst/>
              <a:defRPr/>
            </a:pPr>
            <a:r>
              <a:rPr lang="en-US" altLang="en-US" sz="1200" dirty="0">
                <a:solidFill>
                  <a:srgbClr val="22272B"/>
                </a:solidFill>
                <a:latin typeface="+mj-lt"/>
                <a:cs typeface="Arial" panose="020B0604020202020204" pitchFamily="34" charset="0"/>
              </a:rPr>
              <a:t>Throw and catch a different object.</a:t>
            </a:r>
          </a:p>
          <a:p>
            <a:pPr marL="182562" marR="0" lvl="1" algn="l" defTabSz="914400" rtl="0" eaLnBrk="0" fontAlgn="base" latinLnBrk="0" hangingPunct="0">
              <a:lnSpc>
                <a:spcPct val="100000"/>
              </a:lnSpc>
              <a:spcBef>
                <a:spcPct val="0"/>
              </a:spcBef>
              <a:buClrTx/>
              <a:buSzTx/>
              <a:tabLst/>
              <a:defRPr/>
            </a:pPr>
            <a:endParaRPr lang="en-AU" sz="1200" dirty="0">
              <a:latin typeface="+mj-lt"/>
              <a:ea typeface="Arial" panose="020B0604020202020204" pitchFamily="34" charset="0"/>
              <a:cs typeface="Arial"/>
            </a:endParaRPr>
          </a:p>
          <a:p>
            <a:pPr marL="182562" marR="0" lvl="1" algn="l" defTabSz="914400" rtl="0" eaLnBrk="0" fontAlgn="base" latinLnBrk="0" hangingPunct="0">
              <a:lnSpc>
                <a:spcPct val="100000"/>
              </a:lnSpc>
              <a:spcBef>
                <a:spcPct val="0"/>
              </a:spcBef>
              <a:buClrTx/>
              <a:buSzTx/>
              <a:tabLst/>
              <a:defRPr/>
            </a:pPr>
            <a:r>
              <a:rPr lang="en-AU" sz="1200" dirty="0">
                <a:latin typeface="+mj-lt"/>
                <a:ea typeface="Arial" panose="020B0604020202020204" pitchFamily="34" charset="0"/>
                <a:cs typeface="Arial"/>
              </a:rPr>
              <a:t>Teachers can apply </a:t>
            </a:r>
            <a:r>
              <a:rPr lang="en-AU" sz="1200" dirty="0">
                <a:solidFill>
                  <a:srgbClr val="002664"/>
                </a:solidFill>
                <a:latin typeface="+mj-l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mj-l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djustments</a:t>
            </a:r>
            <a:r>
              <a:rPr lang="en-AU" sz="1200" dirty="0">
                <a:solidFill>
                  <a:srgbClr val="002664"/>
                </a:solidFill>
                <a:effectLst/>
                <a:latin typeface="+mj-lt"/>
                <a:ea typeface="Arial" panose="020B0604020202020204" pitchFamily="34" charset="0"/>
                <a:cs typeface="Arial"/>
              </a:rPr>
              <a:t> </a:t>
            </a:r>
            <a:r>
              <a:rPr lang="en-AU" sz="1200" dirty="0">
                <a:effectLst/>
                <a:latin typeface="+mj-lt"/>
                <a:ea typeface="Arial" panose="020B0604020202020204" pitchFamily="34" charset="0"/>
                <a:cs typeface="Arial"/>
              </a:rPr>
              <a:t>to support the development of the underarm and overarm throw and </a:t>
            </a:r>
            <a:r>
              <a:rPr lang="en-AU" sz="1200" dirty="0">
                <a:solidFill>
                  <a:srgbClr val="002664"/>
                </a:solidFill>
                <a:latin typeface="+mj-lt"/>
                <a:ea typeface="Arial" panose="020B0604020202020204" pitchFamily="34" charset="0"/>
                <a:cs typeface="Arial"/>
              </a:rPr>
              <a:t>catch. </a:t>
            </a:r>
            <a:r>
              <a:rPr lang="en-AU" sz="1200" dirty="0">
                <a:latin typeface="+mj-lt"/>
              </a:rPr>
              <a:t>Teachers can use the fundamental movement skills content in combination with </a:t>
            </a:r>
            <a:r>
              <a:rPr lang="en-AU" sz="1200" dirty="0">
                <a:solidFill>
                  <a:srgbClr val="002664"/>
                </a:solidFill>
                <a:latin typeface="+mj-lt"/>
                <a:hlinkClick r:id="rId4">
                  <a:extLst>
                    <a:ext uri="{A12FA001-AC4F-418D-AE19-62706E023703}">
                      <ahyp:hlinkClr xmlns:ahyp="http://schemas.microsoft.com/office/drawing/2018/hyperlinkcolor" val="tx"/>
                    </a:ext>
                  </a:extLst>
                </a:hlinkClick>
              </a:rPr>
              <a:t>complementary content</a:t>
            </a:r>
            <a:r>
              <a:rPr lang="en-AU" sz="1200" dirty="0">
                <a:solidFill>
                  <a:srgbClr val="136CFC"/>
                </a:solidFill>
                <a:latin typeface="+mj-lt"/>
                <a:hlinkClick r:id="rId4">
                  <a:extLst>
                    <a:ext uri="{A12FA001-AC4F-418D-AE19-62706E023703}">
                      <ahyp:hlinkClr xmlns:ahyp="http://schemas.microsoft.com/office/drawing/2018/hyperlinkcolor" val="tx"/>
                    </a:ext>
                  </a:extLst>
                </a:hlinkClick>
              </a:rPr>
              <a:t> </a:t>
            </a:r>
            <a:r>
              <a:rPr lang="en-AU" sz="1200" dirty="0">
                <a:latin typeface="+mj-lt"/>
              </a:rPr>
              <a:t>to meet the needs of some students with physical disability.</a:t>
            </a:r>
          </a:p>
          <a:p>
            <a:pPr marL="182562" marR="0" lvl="1" algn="l" defTabSz="914400" rtl="0" eaLnBrk="0" fontAlgn="base" latinLnBrk="0" hangingPunct="0">
              <a:lnSpc>
                <a:spcPct val="100000"/>
              </a:lnSpc>
              <a:spcBef>
                <a:spcPct val="0"/>
              </a:spcBef>
              <a:buClrTx/>
              <a:buSzTx/>
              <a:tabLst/>
              <a:defRPr/>
            </a:pPr>
            <a:endParaRPr kumimoji="0" lang="en-AU" altLang="en-US"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Public Sans Light"/>
                <a:ea typeface="Calibri" panose="020F0502020204030204" pitchFamily="34" charset="0"/>
                <a:cs typeface="Arial" panose="020B0604020202020204" pitchFamily="34" charset="0"/>
              </a:rPr>
              <a:t>Suggested vocabulary: </a:t>
            </a:r>
            <a:r>
              <a:rPr kumimoji="0" lang="en-AU" altLang="en-US"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rPr>
              <a:t>defend, attack, intercept, possession, consecutive</a:t>
            </a:r>
            <a:endPar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2664"/>
                </a:solidFill>
                <a:effectLst/>
                <a:latin typeface="Public Sans Light"/>
                <a:ea typeface="Calibri" panose="020F0502020204030204" pitchFamily="34" charset="0"/>
                <a:cs typeface="Arial" panose="020B0604020202020204" pitchFamily="34" charset="0"/>
              </a:rPr>
              <a:t>Equipment per group: </a:t>
            </a:r>
            <a:r>
              <a:rPr kumimoji="0" lang="en-AU" altLang="en-US" sz="1200" b="0" i="0" u="none" strike="noStrike" cap="none" normalizeH="0" baseline="0" dirty="0">
                <a:ln>
                  <a:noFill/>
                </a:ln>
                <a:solidFill>
                  <a:schemeClr val="tx1"/>
                </a:solidFill>
                <a:effectLst/>
                <a:latin typeface="Public Sans Light"/>
                <a:ea typeface="Calibri" panose="020F0502020204030204" pitchFamily="34" charset="0"/>
                <a:cs typeface="Arial" panose="020B0604020202020204" pitchFamily="34" charset="0"/>
              </a:rPr>
              <a:t>Bibs or sashes, one ball, hoop or crate, cones</a:t>
            </a:r>
            <a:endParaRPr kumimoji="0" lang="en-US" altLang="en-US" sz="1200" b="0" i="0" u="none" strike="noStrike" cap="none" normalizeH="0" baseline="0" dirty="0">
              <a:ln>
                <a:noFill/>
              </a:ln>
              <a:solidFill>
                <a:schemeClr val="tx1"/>
              </a:solidFill>
              <a:effectLst/>
              <a:latin typeface="Public Sans Light"/>
              <a:cs typeface="Arial" panose="020B0604020202020204" pitchFamily="34" charset="0"/>
            </a:endParaRPr>
          </a:p>
        </p:txBody>
      </p:sp>
      <p:sp>
        <p:nvSpPr>
          <p:cNvPr id="4" name="TextBox 3">
            <a:extLst>
              <a:ext uri="{FF2B5EF4-FFF2-40B4-BE49-F238E27FC236}">
                <a16:creationId xmlns:a16="http://schemas.microsoft.com/office/drawing/2014/main" id="{A5F0EF8F-D230-1C3E-F4CA-9F3998FD4252}"/>
              </a:ext>
            </a:extLst>
          </p:cNvPr>
          <p:cNvSpPr txBox="1"/>
          <p:nvPr/>
        </p:nvSpPr>
        <p:spPr>
          <a:xfrm>
            <a:off x="265679" y="221482"/>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 Term 2</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E183EBBE-25B2-4552-E0F9-526A8A6EF0BF}"/>
              </a:ext>
            </a:extLst>
          </p:cNvPr>
          <p:cNvSpPr/>
          <p:nvPr/>
        </p:nvSpPr>
        <p:spPr>
          <a:xfrm>
            <a:off x="265679" y="594895"/>
            <a:ext cx="10725049" cy="684790"/>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marR="0" lvl="0" algn="l" defTabSz="914377" rtl="0" eaLnBrk="1" fontAlgn="auto" latinLnBrk="0" hangingPunct="1">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Catch to maintain possession or gain advantage in games and sport</a:t>
            </a:r>
            <a:endParaRPr lang="en-AU" dirty="0">
              <a:solidFill>
                <a:srgbClr val="002060"/>
              </a:solidFill>
              <a:latin typeface="Public Sans Light"/>
            </a:endParaRPr>
          </a:p>
          <a:p>
            <a:pPr marL="180975" marR="0" lvl="0" algn="l" defTabSz="914377" rtl="0" eaLnBrk="1" fontAlgn="auto" latinLnBrk="0" hangingPunct="1">
              <a:spcBef>
                <a:spcPts val="0"/>
              </a:spcBef>
              <a:spcAft>
                <a:spcPts val="0"/>
              </a:spcAft>
              <a:buClrTx/>
              <a:buSzTx/>
              <a:buFontTx/>
              <a:buNone/>
              <a:tabLst/>
              <a:defRPr/>
            </a:pPr>
            <a:r>
              <a:rPr kumimoji="0" lang="en-AU" b="0" i="0" u="none" strike="noStrike" kern="1200" cap="none" spc="0" normalizeH="0" baseline="0" noProof="0" dirty="0">
                <a:ln>
                  <a:noFill/>
                </a:ln>
                <a:solidFill>
                  <a:srgbClr val="002060"/>
                </a:solidFill>
                <a:effectLst/>
                <a:uLnTx/>
                <a:uFillTx/>
                <a:latin typeface="Public Sans Light"/>
                <a:ea typeface="+mn-ea"/>
                <a:cs typeface="+mn-cs"/>
              </a:rPr>
              <a:t>Throw underarm or overarm to maintain possession or gain advantage in games and sport </a:t>
            </a:r>
          </a:p>
          <a:p>
            <a:pPr marL="0" marR="0" lvl="0" indent="0" algn="l" defTabSz="914377" rtl="0" eaLnBrk="1" fontAlgn="auto" latinLnBrk="0" hangingPunct="1">
              <a:lnSpc>
                <a:spcPct val="150000"/>
              </a:lnSpc>
              <a:spcBef>
                <a:spcPts val="0"/>
              </a:spcBef>
              <a:spcAft>
                <a:spcPts val="0"/>
              </a:spcAft>
              <a:buClrTx/>
              <a:buSzTx/>
              <a:buFontTx/>
              <a:buNone/>
              <a:tabLst/>
              <a:defRPr/>
            </a:pPr>
            <a:endParaRPr kumimoji="0" lang="en-AU" b="0" i="0" u="none" strike="noStrike" kern="1200" cap="none" spc="0" normalizeH="0" baseline="0" noProof="0" dirty="0">
              <a:ln>
                <a:noFill/>
              </a:ln>
              <a:solidFill>
                <a:srgbClr val="002060"/>
              </a:solidFill>
              <a:effectLst/>
              <a:uLnTx/>
              <a:uFillTx/>
              <a:latin typeface="Public Sans Light"/>
              <a:ea typeface="+mn-ea"/>
              <a:cs typeface="+mn-cs"/>
            </a:endParaRPr>
          </a:p>
        </p:txBody>
      </p:sp>
      <p:sp>
        <p:nvSpPr>
          <p:cNvPr id="7" name="Rectangle: Rounded Corners 6">
            <a:extLst>
              <a:ext uri="{FF2B5EF4-FFF2-40B4-BE49-F238E27FC236}">
                <a16:creationId xmlns:a16="http://schemas.microsoft.com/office/drawing/2014/main" id="{73B28899-C1FB-C5E3-4FEC-1B1BEAF0C04A}"/>
              </a:ext>
            </a:extLst>
          </p:cNvPr>
          <p:cNvSpPr/>
          <p:nvPr/>
        </p:nvSpPr>
        <p:spPr>
          <a:xfrm>
            <a:off x="227273" y="1415659"/>
            <a:ext cx="6873936" cy="5018033"/>
          </a:xfrm>
          <a:prstGeom prst="roundRect">
            <a:avLst>
              <a:gd name="adj" fmla="val 4508"/>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sp>
        <p:nvSpPr>
          <p:cNvPr id="8" name="Rectangle 7" descr="The asphalt surface icon indicates that the activity that can be played on a hard surface.&#10;">
            <a:extLst>
              <a:ext uri="{FF2B5EF4-FFF2-40B4-BE49-F238E27FC236}">
                <a16:creationId xmlns:a16="http://schemas.microsoft.com/office/drawing/2014/main" id="{7F3808FE-C3B1-D35B-973B-D18C2DFDE6FF}"/>
              </a:ext>
            </a:extLst>
          </p:cNvPr>
          <p:cNvSpPr/>
          <p:nvPr/>
        </p:nvSpPr>
        <p:spPr>
          <a:xfrm>
            <a:off x="2604338" y="1494856"/>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pic>
        <p:nvPicPr>
          <p:cNvPr id="9" name="Picture 8" descr="The grass icon indicates that the activity can be played on a soft surface. &#10;">
            <a:extLst>
              <a:ext uri="{FF2B5EF4-FFF2-40B4-BE49-F238E27FC236}">
                <a16:creationId xmlns:a16="http://schemas.microsoft.com/office/drawing/2014/main" id="{FDA5D551-07F9-6C99-5E05-08B7F42E605A}"/>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222086" y="1406711"/>
            <a:ext cx="353677" cy="353677"/>
          </a:xfrm>
          <a:prstGeom prst="rect">
            <a:avLst/>
          </a:prstGeom>
          <a:noFill/>
        </p:spPr>
      </p:pic>
      <p:sp>
        <p:nvSpPr>
          <p:cNvPr id="10" name="Rectangle: Rounded Corners 9">
            <a:extLst>
              <a:ext uri="{FF2B5EF4-FFF2-40B4-BE49-F238E27FC236}">
                <a16:creationId xmlns:a16="http://schemas.microsoft.com/office/drawing/2014/main" id="{58B66749-CF5E-D8B7-C18E-AEA07A4BA3ED}"/>
              </a:ext>
            </a:extLst>
          </p:cNvPr>
          <p:cNvSpPr/>
          <p:nvPr/>
        </p:nvSpPr>
        <p:spPr>
          <a:xfrm>
            <a:off x="7282908" y="1432049"/>
            <a:ext cx="4654058" cy="5001643"/>
          </a:xfrm>
          <a:prstGeom prst="roundRect">
            <a:avLst>
              <a:gd name="adj" fmla="val 4723"/>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grpSp>
        <p:nvGrpSpPr>
          <p:cNvPr id="13" name="Group 12" descr="An icon indicating a teacher slide.">
            <a:extLst>
              <a:ext uri="{FF2B5EF4-FFF2-40B4-BE49-F238E27FC236}">
                <a16:creationId xmlns:a16="http://schemas.microsoft.com/office/drawing/2014/main" id="{B6524AC8-DE01-19FD-392B-DBABD9F24FC2}"/>
              </a:ext>
            </a:extLst>
          </p:cNvPr>
          <p:cNvGrpSpPr/>
          <p:nvPr/>
        </p:nvGrpSpPr>
        <p:grpSpPr>
          <a:xfrm>
            <a:off x="11061563" y="119005"/>
            <a:ext cx="960203" cy="933093"/>
            <a:chOff x="11061563" y="109480"/>
            <a:chExt cx="960203" cy="933093"/>
          </a:xfrm>
        </p:grpSpPr>
        <p:pic>
          <p:nvPicPr>
            <p:cNvPr id="17" name="Picture 16">
              <a:extLst>
                <a:ext uri="{FF2B5EF4-FFF2-40B4-BE49-F238E27FC236}">
                  <a16:creationId xmlns:a16="http://schemas.microsoft.com/office/drawing/2014/main" id="{9DD262F3-95C7-F882-CAE0-C675067A4B46}"/>
                </a:ext>
              </a:extLst>
            </p:cNvPr>
            <p:cNvPicPr>
              <a:picLocks noChangeAspect="1"/>
            </p:cNvPicPr>
            <p:nvPr/>
          </p:nvPicPr>
          <p:blipFill>
            <a:blip r:embed="rId7"/>
            <a:stretch>
              <a:fillRect/>
            </a:stretch>
          </p:blipFill>
          <p:spPr>
            <a:xfrm>
              <a:off x="11061563" y="265266"/>
              <a:ext cx="960203" cy="777307"/>
            </a:xfrm>
            <a:prstGeom prst="rect">
              <a:avLst/>
            </a:prstGeom>
          </p:spPr>
        </p:pic>
        <p:pic>
          <p:nvPicPr>
            <p:cNvPr id="18" name="Picture 17" descr="A red circle with a person pointing at a board. This indicates the slide is for teachers">
              <a:extLst>
                <a:ext uri="{FF2B5EF4-FFF2-40B4-BE49-F238E27FC236}">
                  <a16:creationId xmlns:a16="http://schemas.microsoft.com/office/drawing/2014/main" id="{195A93F6-49B3-2F56-FBDE-FEB4B207BD8B}"/>
                </a:ext>
              </a:extLst>
            </p:cNvPr>
            <p:cNvPicPr>
              <a:picLocks noChangeAspect="1"/>
            </p:cNvPicPr>
            <p:nvPr/>
          </p:nvPicPr>
          <p:blipFill>
            <a:blip r:embed="rId8"/>
            <a:stretch>
              <a:fillRect/>
            </a:stretch>
          </p:blipFill>
          <p:spPr>
            <a:xfrm>
              <a:off x="11154076" y="109480"/>
              <a:ext cx="775178" cy="744153"/>
            </a:xfrm>
            <a:prstGeom prst="rect">
              <a:avLst/>
            </a:prstGeom>
          </p:spPr>
        </p:pic>
      </p:grpSp>
      <p:pic>
        <p:nvPicPr>
          <p:cNvPr id="27" name="Picture 26" descr="A person, wearing a hat, holding a ball close to their chest with one leg slightly behind torso in a balanced position. Lines and dots connect to show the position of parts of the body.">
            <a:extLst>
              <a:ext uri="{FF2B5EF4-FFF2-40B4-BE49-F238E27FC236}">
                <a16:creationId xmlns:a16="http://schemas.microsoft.com/office/drawing/2014/main" id="{B5608365-CFCF-3CBE-EBFF-5F76311712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4759" y="1648942"/>
            <a:ext cx="931659" cy="1090491"/>
          </a:xfrm>
          <a:prstGeom prst="rect">
            <a:avLst/>
          </a:prstGeom>
        </p:spPr>
      </p:pic>
      <p:pic>
        <p:nvPicPr>
          <p:cNvPr id="28" name="Picture 27" descr="A person, wearing a hat, holding a ball in one hand at the hip, with one leg forward and the other leg behind, slightly bent. Lines and dots connect to show the position of parts of the body.">
            <a:extLst>
              <a:ext uri="{FF2B5EF4-FFF2-40B4-BE49-F238E27FC236}">
                <a16:creationId xmlns:a16="http://schemas.microsoft.com/office/drawing/2014/main" id="{C8D440F5-7871-5D49-126F-742BB01E316E}"/>
              </a:ext>
            </a:extLst>
          </p:cNvPr>
          <p:cNvPicPr>
            <a:picLocks noChangeAspect="1"/>
          </p:cNvPicPr>
          <p:nvPr/>
        </p:nvPicPr>
        <p:blipFill>
          <a:blip r:embed="rId10">
            <a:extLst>
              <a:ext uri="{28A0092B-C50C-407E-A947-70E740481C1C}">
                <a14:useLocalDpi xmlns:a14="http://schemas.microsoft.com/office/drawing/2010/main" val="0"/>
              </a:ext>
            </a:extLst>
          </a:blip>
          <a:srcRect r="19875"/>
          <a:stretch/>
        </p:blipFill>
        <p:spPr>
          <a:xfrm>
            <a:off x="7334759" y="3252975"/>
            <a:ext cx="927074" cy="1354286"/>
          </a:xfrm>
          <a:prstGeom prst="rect">
            <a:avLst/>
          </a:prstGeom>
        </p:spPr>
      </p:pic>
      <p:pic>
        <p:nvPicPr>
          <p:cNvPr id="29" name="Picture 28" descr="A person, wearing a hat. One arm is bent, holding a ball, and the other arm is pointing forward. One leg is straight, and the other knee slightly bent. Lines and dots connect to show the position of parts of the body.">
            <a:extLst>
              <a:ext uri="{FF2B5EF4-FFF2-40B4-BE49-F238E27FC236}">
                <a16:creationId xmlns:a16="http://schemas.microsoft.com/office/drawing/2014/main" id="{1EBEFE28-D020-9D61-3A17-58B0F784B3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34759" y="4965709"/>
            <a:ext cx="927074" cy="1086957"/>
          </a:xfrm>
          <a:prstGeom prst="rect">
            <a:avLst/>
          </a:prstGeom>
        </p:spPr>
      </p:pic>
      <p:sp>
        <p:nvSpPr>
          <p:cNvPr id="30" name="TextBox 29">
            <a:extLst>
              <a:ext uri="{FF2B5EF4-FFF2-40B4-BE49-F238E27FC236}">
                <a16:creationId xmlns:a16="http://schemas.microsoft.com/office/drawing/2014/main" id="{050A46D0-9294-88D5-41F5-C7DD11B0BC6D}"/>
              </a:ext>
            </a:extLst>
          </p:cNvPr>
          <p:cNvSpPr txBox="1"/>
          <p:nvPr/>
        </p:nvSpPr>
        <p:spPr>
          <a:xfrm>
            <a:off x="8115803" y="1390323"/>
            <a:ext cx="3905141" cy="1912703"/>
          </a:xfrm>
          <a:prstGeom prst="rect">
            <a:avLst/>
          </a:prstGeom>
          <a:noFill/>
        </p:spPr>
        <p:txBody>
          <a:bodyPr wrap="square">
            <a:spAutoFit/>
          </a:bodyPr>
          <a:lstStyle/>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0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Catch</a:t>
            </a: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Eyes focus on the object throughout the catch</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Feet move to place the body in line with the object</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Hands move to meet the object </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Hands and fingers relaxed and slightly cupped </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Catch and control the object with hands only (well-timed closure)</a:t>
            </a:r>
            <a:endParaRPr lang="en-AU" sz="1100" dirty="0">
              <a:effectLst/>
              <a:ea typeface="Arial" panose="020B0604020202020204" pitchFamily="34" charset="0"/>
            </a:endParaRPr>
          </a:p>
          <a:p>
            <a:pPr marL="361950" marR="25400" lvl="0" indent="-271463">
              <a:lnSpc>
                <a:spcPct val="115000"/>
              </a:lnSpc>
              <a:spcAft>
                <a:spcPts val="800"/>
              </a:spcAft>
              <a:buFont typeface="Symbol" panose="05050102010706020507" pitchFamily="18" charset="2"/>
              <a:buChar char=""/>
            </a:pPr>
            <a:r>
              <a:rPr lang="en-US" sz="1100" dirty="0">
                <a:effectLst/>
                <a:ea typeface="Arial" panose="020B0604020202020204" pitchFamily="34" charset="0"/>
              </a:rPr>
              <a:t>Bend </a:t>
            </a:r>
            <a:r>
              <a:rPr lang="en-US" sz="1100" dirty="0">
                <a:ea typeface="Arial" panose="020B0604020202020204" pitchFamily="34" charset="0"/>
              </a:rPr>
              <a:t>e</a:t>
            </a:r>
            <a:r>
              <a:rPr lang="en-US" sz="1100" dirty="0">
                <a:effectLst/>
                <a:ea typeface="Arial" panose="020B0604020202020204" pitchFamily="34" charset="0"/>
              </a:rPr>
              <a:t>lbows to absorb the force of the object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p:txBody>
      </p:sp>
      <p:sp>
        <p:nvSpPr>
          <p:cNvPr id="31" name="TextBox 30">
            <a:extLst>
              <a:ext uri="{FF2B5EF4-FFF2-40B4-BE49-F238E27FC236}">
                <a16:creationId xmlns:a16="http://schemas.microsoft.com/office/drawing/2014/main" id="{B7B79150-6C23-7909-8852-DBA23F632536}"/>
              </a:ext>
            </a:extLst>
          </p:cNvPr>
          <p:cNvSpPr txBox="1"/>
          <p:nvPr/>
        </p:nvSpPr>
        <p:spPr>
          <a:xfrm>
            <a:off x="8217664" y="3132296"/>
            <a:ext cx="3930861" cy="3195618"/>
          </a:xfrm>
          <a:prstGeom prst="rect">
            <a:avLst/>
          </a:prstGeom>
          <a:noFill/>
        </p:spPr>
        <p:txBody>
          <a:bodyPr wrap="square">
            <a:spAutoFit/>
          </a:bodyPr>
          <a:lstStyle/>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1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Underarm </a:t>
            </a:r>
            <a:endPar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indent="-342900">
              <a:lnSpc>
                <a:spcPct val="115000"/>
              </a:lnSpc>
              <a:buFont typeface="Symbol" panose="05050102010706020507" pitchFamily="18" charset="2"/>
              <a:buChar char=""/>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Shoulders and hip facing towards target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past hip and away from the body</a:t>
            </a:r>
          </a:p>
          <a:p>
            <a:pPr marR="25400" lvl="0" algn="l" defTabSz="914400" rtl="0" eaLnBrk="1" fontAlgn="auto" latinLnBrk="0" hangingPunct="1">
              <a:lnSpc>
                <a:spcPct val="115000"/>
              </a:lnSpc>
              <a:spcBef>
                <a:spcPts val="0"/>
              </a:spcBef>
              <a:spcAft>
                <a:spcPts val="0"/>
              </a:spcAft>
              <a:buClrTx/>
              <a:buSzTx/>
              <a:tabLst/>
              <a:defRPr/>
            </a:pPr>
            <a:endParaRPr kumimoji="0" lang="en-AU" sz="1100" b="1" i="0" u="none" strike="noStrike" kern="1200" cap="none" spc="-10" normalizeH="0" baseline="0" noProof="0" dirty="0">
              <a:ln>
                <a:noFill/>
              </a:ln>
              <a:solidFill>
                <a:srgbClr val="002664"/>
              </a:solidFill>
              <a:effectLst/>
              <a:uLnTx/>
              <a:uFillTx/>
              <a:latin typeface="Public Sans"/>
              <a:ea typeface="Calibri" panose="020F0502020204030204" pitchFamily="34" charset="0"/>
              <a:cs typeface="Calibri" panose="020F0502020204030204" pitchFamily="34" charset="0"/>
            </a:endParaRPr>
          </a:p>
          <a:p>
            <a:pPr marR="25400" lvl="0" algn="l" defTabSz="914400" rtl="0" eaLnBrk="1" fontAlgn="auto" latinLnBrk="0" hangingPunct="1">
              <a:lnSpc>
                <a:spcPct val="115000"/>
              </a:lnSpc>
              <a:spcBef>
                <a:spcPts val="0"/>
              </a:spcBef>
              <a:spcAft>
                <a:spcPts val="0"/>
              </a:spcAft>
              <a:buClrTx/>
              <a:buSzTx/>
              <a:tabLst/>
              <a:defRPr/>
            </a:pPr>
            <a:endParaRPr kumimoji="0" lang="en-AU" sz="1100" b="1" i="0" u="none" strike="noStrike" kern="1200" cap="none" spc="-10" normalizeH="0" baseline="0" noProof="0" dirty="0">
              <a:ln>
                <a:noFill/>
              </a:ln>
              <a:solidFill>
                <a:srgbClr val="002664"/>
              </a:solidFill>
              <a:effectLst/>
              <a:uLnTx/>
              <a:uFillTx/>
              <a:latin typeface="Public Sans"/>
              <a:ea typeface="Calibri" panose="020F0502020204030204" pitchFamily="34" charset="0"/>
              <a:cs typeface="Calibri" panose="020F0502020204030204" pitchFamily="34" charset="0"/>
            </a:endParaRPr>
          </a:p>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AU" sz="1100" b="1" dirty="0">
                <a:solidFill>
                  <a:srgbClr val="002060"/>
                </a:solidFill>
                <a:latin typeface="Public Sans"/>
              </a:rPr>
              <a:t>Overarm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indent="-342900">
              <a:lnSpc>
                <a:spcPct val="115000"/>
              </a:lnSpc>
              <a:buFont typeface="Symbol" panose="05050102010706020507" pitchFamily="18" charset="2"/>
              <a:buChar char=""/>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Stand side-on to target</a:t>
            </a:r>
          </a:p>
          <a:p>
            <a:pPr marL="342900" marR="25400" indent="-342900">
              <a:lnSpc>
                <a:spcPct val="115000"/>
              </a:lnSpc>
              <a:buFont typeface="Symbol" panose="05050102010706020507" pitchFamily="18" charset="2"/>
              <a:buChar char=""/>
              <a:defRPr/>
            </a:pPr>
            <a:r>
              <a:rPr lang="en-AU" sz="1100" dirty="0">
                <a:solidFill>
                  <a:srgbClr val="22272B"/>
                </a:solidFill>
                <a:latin typeface="Public Sans"/>
              </a:rPr>
              <a:t>Throwing arm moves in a downward and backward arc</a:t>
            </a:r>
            <a:endPar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Hips then shoulders rotate</a:t>
            </a:r>
          </a:p>
          <a:p>
            <a:pPr marL="342900" marR="25400" indent="-342900">
              <a:lnSpc>
                <a:spcPct val="115000"/>
              </a:lnSpc>
              <a:buFont typeface="Symbol" panose="05050102010706020507" pitchFamily="18" charset="2"/>
              <a:buChar char=""/>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down and across the body</a:t>
            </a:r>
          </a:p>
        </p:txBody>
      </p:sp>
    </p:spTree>
    <p:extLst>
      <p:ext uri="{BB962C8B-B14F-4D97-AF65-F5344CB8AC3E}">
        <p14:creationId xmlns:p14="http://schemas.microsoft.com/office/powerpoint/2010/main" val="4052035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BF74F6F7-ED96-1036-749B-4F7F3DC0922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8FD6136-3328-D169-4738-028E20A289FA}"/>
              </a:ext>
            </a:extLst>
          </p:cNvPr>
          <p:cNvSpPr txBox="1"/>
          <p:nvPr/>
        </p:nvSpPr>
        <p:spPr>
          <a:xfrm>
            <a:off x="491768" y="339621"/>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 Term 2</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24DB748-C7CD-4080-B5BD-32FFBE608B6F}"/>
              </a:ext>
            </a:extLst>
          </p:cNvPr>
          <p:cNvSpPr txBox="1"/>
          <p:nvPr/>
        </p:nvSpPr>
        <p:spPr>
          <a:xfrm>
            <a:off x="5151823" y="5561818"/>
            <a:ext cx="4734627" cy="285335"/>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1200"/>
              </a:spcAft>
              <a:buClrTx/>
              <a:buSzTx/>
              <a:buFontTx/>
              <a:buNone/>
              <a:tabLst/>
              <a:defRPr/>
            </a:pPr>
            <a:r>
              <a:rPr kumimoji="0" lang="en-US" sz="1200" b="0" i="0" u="none" strike="noStrike" kern="1200" cap="none" spc="-10" normalizeH="0" baseline="0" noProof="0" dirty="0">
                <a:ln>
                  <a:noFill/>
                </a:ln>
                <a:solidFill>
                  <a:srgbClr val="002664"/>
                </a:solidFill>
                <a:effectLst/>
                <a:uLnTx/>
                <a:uFillTx/>
                <a:latin typeface="Public Sans Light"/>
                <a:ea typeface="+mn-ea"/>
                <a:cs typeface="+mn-cs"/>
              </a:rPr>
              <a:t>Figure 8: Physical activity or game set up and student positioning </a:t>
            </a:r>
          </a:p>
        </p:txBody>
      </p:sp>
      <p:sp>
        <p:nvSpPr>
          <p:cNvPr id="3" name="Rectangle 2">
            <a:extLst>
              <a:ext uri="{FF2B5EF4-FFF2-40B4-BE49-F238E27FC236}">
                <a16:creationId xmlns:a16="http://schemas.microsoft.com/office/drawing/2014/main" id="{EFDCBCB9-51A6-19D9-D85B-235C8924301C}"/>
              </a:ext>
            </a:extLst>
          </p:cNvPr>
          <p:cNvSpPr>
            <a:spLocks noChangeArrowheads="1"/>
          </p:cNvSpPr>
          <p:nvPr/>
        </p:nvSpPr>
        <p:spPr bwMode="auto">
          <a:xfrm>
            <a:off x="241305" y="1937507"/>
            <a:ext cx="11037014" cy="446203"/>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AU" altLang="en-US" sz="1400" dirty="0">
                <a:solidFill>
                  <a:srgbClr val="002664"/>
                </a:solidFill>
                <a:latin typeface="Public Sans Light "/>
                <a:ea typeface="Calibri" panose="020F0502020204030204" pitchFamily="34" charset="0"/>
                <a:cs typeface="Arial" panose="020B0604020202020204" pitchFamily="34" charset="0"/>
              </a:rPr>
              <a:t>Each team aims to maintain or gain advantage of the ball to score goals </a:t>
            </a:r>
            <a:r>
              <a:rPr lang="en-AU" altLang="en-US" sz="1400" dirty="0">
                <a:solidFill>
                  <a:srgbClr val="002664"/>
                </a:solidFill>
                <a:latin typeface="Public Sans Light"/>
                <a:ea typeface="Calibri" panose="020F0502020204030204" pitchFamily="34" charset="0"/>
                <a:cs typeface="Arial" panose="020B0604020202020204" pitchFamily="34" charset="0"/>
              </a:rPr>
              <a:t>(</a:t>
            </a:r>
            <a:r>
              <a:rPr lang="en-AU" altLang="en-US" sz="1400" dirty="0">
                <a:solidFill>
                  <a:srgbClr val="002664"/>
                </a:solidFill>
                <a:latin typeface="Public Sans Light "/>
                <a:ea typeface="Calibri" panose="020F0502020204030204" pitchFamily="34" charset="0"/>
                <a:cs typeface="Arial" panose="020B0604020202020204" pitchFamily="34" charset="0"/>
              </a:rPr>
              <a:t>replicating elements of basketball and netball).  </a:t>
            </a:r>
            <a:endParaRPr lang="en-US" altLang="en-US" sz="1400" dirty="0">
              <a:solidFill>
                <a:srgbClr val="002664"/>
              </a:solidFill>
              <a:latin typeface="Public Sans Light "/>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5AD2A4-FC6A-B17C-6CB7-7457063D394C}"/>
              </a:ext>
            </a:extLst>
          </p:cNvPr>
          <p:cNvSpPr txBox="1"/>
          <p:nvPr/>
        </p:nvSpPr>
        <p:spPr>
          <a:xfrm>
            <a:off x="597813" y="1485548"/>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Figure 8</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5 pass</a:t>
            </a:r>
          </a:p>
        </p:txBody>
      </p:sp>
      <p:sp>
        <p:nvSpPr>
          <p:cNvPr id="10" name="Rectangle 9" descr="The asphalt surface icon indicates that the activity that can be played on a hard surface.&#10;">
            <a:extLst>
              <a:ext uri="{FF2B5EF4-FFF2-40B4-BE49-F238E27FC236}">
                <a16:creationId xmlns:a16="http://schemas.microsoft.com/office/drawing/2014/main" id="{E5B10C94-E1FE-7761-0EF8-BB78EC328877}"/>
              </a:ext>
            </a:extLst>
          </p:cNvPr>
          <p:cNvSpPr/>
          <p:nvPr/>
        </p:nvSpPr>
        <p:spPr>
          <a:xfrm>
            <a:off x="2818472" y="1552870"/>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pic>
        <p:nvPicPr>
          <p:cNvPr id="12" name="Picture 11" descr="The grass icon indicates that the activity can be played on a soft surface. &#10;">
            <a:extLst>
              <a:ext uri="{FF2B5EF4-FFF2-40B4-BE49-F238E27FC236}">
                <a16:creationId xmlns:a16="http://schemas.microsoft.com/office/drawing/2014/main" id="{D2EDC4C3-F1E0-B90C-AF0C-9797BB85DD91}"/>
              </a:ext>
            </a:extLst>
          </p:cNvPr>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436220" y="1470991"/>
            <a:ext cx="353677" cy="353677"/>
          </a:xfrm>
          <a:prstGeom prst="rect">
            <a:avLst/>
          </a:prstGeom>
          <a:noFill/>
        </p:spPr>
      </p:pic>
      <p:sp>
        <p:nvSpPr>
          <p:cNvPr id="7" name="Rectangle: Rounded Corners 6">
            <a:extLst>
              <a:ext uri="{FF2B5EF4-FFF2-40B4-BE49-F238E27FC236}">
                <a16:creationId xmlns:a16="http://schemas.microsoft.com/office/drawing/2014/main" id="{463C4E05-1867-3D30-1F3F-4C2ED0E16FA6}"/>
              </a:ext>
            </a:extLst>
          </p:cNvPr>
          <p:cNvSpPr/>
          <p:nvPr/>
        </p:nvSpPr>
        <p:spPr>
          <a:xfrm>
            <a:off x="491769" y="780438"/>
            <a:ext cx="10514704" cy="684790"/>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0975" marR="0" lvl="0" algn="l" defTabSz="914377" rtl="0" eaLnBrk="1" fontAlgn="auto" latinLnBrk="0" hangingPunct="1">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Catch to maintain possession or gain advantage in games and sport</a:t>
            </a:r>
            <a:endParaRPr lang="en-AU" dirty="0">
              <a:solidFill>
                <a:srgbClr val="002060"/>
              </a:solidFill>
              <a:latin typeface="Public Sans Light"/>
            </a:endParaRPr>
          </a:p>
          <a:p>
            <a:pPr marL="180975" marR="0" lvl="0" algn="l" defTabSz="914377" rtl="0" eaLnBrk="1" fontAlgn="auto" latinLnBrk="0" hangingPunct="1">
              <a:spcBef>
                <a:spcPts val="0"/>
              </a:spcBef>
              <a:spcAft>
                <a:spcPts val="0"/>
              </a:spcAft>
              <a:buClrTx/>
              <a:buSzTx/>
              <a:buFontTx/>
              <a:buNone/>
              <a:tabLst/>
              <a:defRPr/>
            </a:pPr>
            <a:r>
              <a:rPr kumimoji="0" lang="en-AU" b="0" i="0" u="none" strike="noStrike" kern="1200" cap="none" spc="0" normalizeH="0" baseline="0" noProof="0" dirty="0">
                <a:ln>
                  <a:noFill/>
                </a:ln>
                <a:solidFill>
                  <a:srgbClr val="002060"/>
                </a:solidFill>
                <a:effectLst/>
                <a:uLnTx/>
                <a:uFillTx/>
                <a:latin typeface="Public Sans Light"/>
                <a:ea typeface="+mn-ea"/>
                <a:cs typeface="+mn-cs"/>
              </a:rPr>
              <a:t>Throw underarm or overarm to maintain possession or gain advantage in games and sport </a:t>
            </a:r>
          </a:p>
        </p:txBody>
      </p:sp>
      <p:grpSp>
        <p:nvGrpSpPr>
          <p:cNvPr id="6" name="Group 5" descr="An icon indicating a teacher slide.">
            <a:extLst>
              <a:ext uri="{FF2B5EF4-FFF2-40B4-BE49-F238E27FC236}">
                <a16:creationId xmlns:a16="http://schemas.microsoft.com/office/drawing/2014/main" id="{BF8D9BB2-8319-1D87-C588-CFF45EB52FD7}"/>
              </a:ext>
            </a:extLst>
          </p:cNvPr>
          <p:cNvGrpSpPr/>
          <p:nvPr/>
        </p:nvGrpSpPr>
        <p:grpSpPr>
          <a:xfrm>
            <a:off x="11061563" y="119005"/>
            <a:ext cx="960203" cy="933093"/>
            <a:chOff x="11061563" y="109480"/>
            <a:chExt cx="960203" cy="933093"/>
          </a:xfrm>
        </p:grpSpPr>
        <p:pic>
          <p:nvPicPr>
            <p:cNvPr id="18" name="Picture 17">
              <a:extLst>
                <a:ext uri="{FF2B5EF4-FFF2-40B4-BE49-F238E27FC236}">
                  <a16:creationId xmlns:a16="http://schemas.microsoft.com/office/drawing/2014/main" id="{D3B54209-36B7-9875-BA04-C75AA6FEE3B6}"/>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19" name="Picture 18" descr="A red circle with a person pointing at a board. This indicates the slide is for teachers">
              <a:extLst>
                <a:ext uri="{FF2B5EF4-FFF2-40B4-BE49-F238E27FC236}">
                  <a16:creationId xmlns:a16="http://schemas.microsoft.com/office/drawing/2014/main" id="{C26765A6-59AA-7E39-EE73-653B481324F6}"/>
                </a:ext>
              </a:extLst>
            </p:cNvPr>
            <p:cNvPicPr>
              <a:picLocks noChangeAspect="1"/>
            </p:cNvPicPr>
            <p:nvPr/>
          </p:nvPicPr>
          <p:blipFill>
            <a:blip r:embed="rId6"/>
            <a:stretch>
              <a:fillRect/>
            </a:stretch>
          </p:blipFill>
          <p:spPr>
            <a:xfrm>
              <a:off x="11154076" y="109480"/>
              <a:ext cx="775178" cy="744153"/>
            </a:xfrm>
            <a:prstGeom prst="rect">
              <a:avLst/>
            </a:prstGeom>
          </p:spPr>
        </p:pic>
      </p:grpSp>
      <p:grpSp>
        <p:nvGrpSpPr>
          <p:cNvPr id="5" name="Group 4" descr="A key with four symbols: a dark blue circle with a green diagonal stripe for Team X, a solid dark blue circle for Team Y, a red circle for the ball, and an empty dark blue circle for a hoop or crate.">
            <a:extLst>
              <a:ext uri="{FF2B5EF4-FFF2-40B4-BE49-F238E27FC236}">
                <a16:creationId xmlns:a16="http://schemas.microsoft.com/office/drawing/2014/main" id="{34651D1C-FD11-06A8-B3DD-83847C22E3DF}"/>
              </a:ext>
            </a:extLst>
          </p:cNvPr>
          <p:cNvGrpSpPr/>
          <p:nvPr/>
        </p:nvGrpSpPr>
        <p:grpSpPr>
          <a:xfrm>
            <a:off x="805500" y="2676237"/>
            <a:ext cx="3156892" cy="2628893"/>
            <a:chOff x="805500" y="2676237"/>
            <a:chExt cx="3156892" cy="2628893"/>
          </a:xfrm>
        </p:grpSpPr>
        <p:grpSp>
          <p:nvGrpSpPr>
            <p:cNvPr id="11" name="Group 10">
              <a:extLst>
                <a:ext uri="{FF2B5EF4-FFF2-40B4-BE49-F238E27FC236}">
                  <a16:creationId xmlns:a16="http://schemas.microsoft.com/office/drawing/2014/main" id="{6645E52C-2F26-47D4-F0CD-E4DE18FB5F71}"/>
                </a:ext>
              </a:extLst>
            </p:cNvPr>
            <p:cNvGrpSpPr/>
            <p:nvPr/>
          </p:nvGrpSpPr>
          <p:grpSpPr>
            <a:xfrm>
              <a:off x="805500" y="2676237"/>
              <a:ext cx="3156892" cy="2628893"/>
              <a:chOff x="1921958" y="2110291"/>
              <a:chExt cx="3669573" cy="2614435"/>
            </a:xfrm>
          </p:grpSpPr>
          <p:sp>
            <p:nvSpPr>
              <p:cNvPr id="14" name="Oval 13">
                <a:extLst>
                  <a:ext uri="{FF2B5EF4-FFF2-40B4-BE49-F238E27FC236}">
                    <a16:creationId xmlns:a16="http://schemas.microsoft.com/office/drawing/2014/main" id="{2C2A7631-4A3A-44EE-5933-19599167672A}"/>
                  </a:ext>
                </a:extLst>
              </p:cNvPr>
              <p:cNvSpPr/>
              <p:nvPr/>
            </p:nvSpPr>
            <p:spPr>
              <a:xfrm>
                <a:off x="4294040" y="2683739"/>
                <a:ext cx="251818"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6" name="Rectangle 15">
                <a:extLst>
                  <a:ext uri="{FF2B5EF4-FFF2-40B4-BE49-F238E27FC236}">
                    <a16:creationId xmlns:a16="http://schemas.microsoft.com/office/drawing/2014/main" id="{DC748446-603D-A328-A8C5-F65BC4FEA51D}"/>
                  </a:ext>
                </a:extLst>
              </p:cNvPr>
              <p:cNvSpPr/>
              <p:nvPr/>
            </p:nvSpPr>
            <p:spPr>
              <a:xfrm>
                <a:off x="1921958" y="2110291"/>
                <a:ext cx="3669573" cy="2614435"/>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Team X</a:t>
                </a:r>
              </a:p>
              <a:p>
                <a:pPr marL="72000"/>
                <a:endParaRPr lang="en-AU" b="1" dirty="0">
                  <a:solidFill>
                    <a:srgbClr val="002664"/>
                  </a:solidFill>
                </a:endParaRPr>
              </a:p>
              <a:p>
                <a:pPr marL="72000"/>
                <a:r>
                  <a:rPr lang="en-AU" b="1" dirty="0">
                    <a:solidFill>
                      <a:srgbClr val="002664"/>
                    </a:solidFill>
                  </a:rPr>
                  <a:t>Team Y</a:t>
                </a:r>
              </a:p>
              <a:p>
                <a:pPr marL="72000"/>
                <a:endParaRPr lang="en-AU" b="1" dirty="0">
                  <a:solidFill>
                    <a:srgbClr val="002664"/>
                  </a:solidFill>
                </a:endParaRPr>
              </a:p>
              <a:p>
                <a:pPr marL="72000"/>
                <a:r>
                  <a:rPr lang="en-AU" b="1" dirty="0">
                    <a:solidFill>
                      <a:srgbClr val="002664"/>
                    </a:solidFill>
                  </a:rPr>
                  <a:t>Ball</a:t>
                </a:r>
              </a:p>
              <a:p>
                <a:pPr marL="72000"/>
                <a:endParaRPr lang="en-AU" b="1" dirty="0">
                  <a:solidFill>
                    <a:srgbClr val="002664"/>
                  </a:solidFill>
                </a:endParaRPr>
              </a:p>
              <a:p>
                <a:pPr marL="72000"/>
                <a:r>
                  <a:rPr lang="en-AU" b="1" dirty="0">
                    <a:solidFill>
                      <a:srgbClr val="002664"/>
                    </a:solidFill>
                  </a:rPr>
                  <a:t>Hoop or crate </a:t>
                </a:r>
              </a:p>
              <a:p>
                <a:pPr marL="72000"/>
                <a:endParaRPr lang="en-AU" b="1" dirty="0">
                  <a:solidFill>
                    <a:srgbClr val="002664"/>
                  </a:solidFill>
                </a:endParaRPr>
              </a:p>
              <a:p>
                <a:pPr marL="72000"/>
                <a:endParaRPr lang="en-AU" b="1" dirty="0">
                  <a:solidFill>
                    <a:srgbClr val="002664"/>
                  </a:solidFill>
                </a:endParaRPr>
              </a:p>
            </p:txBody>
          </p:sp>
        </p:grpSp>
        <p:sp>
          <p:nvSpPr>
            <p:cNvPr id="31" name="Oval 30">
              <a:extLst>
                <a:ext uri="{FF2B5EF4-FFF2-40B4-BE49-F238E27FC236}">
                  <a16:creationId xmlns:a16="http://schemas.microsoft.com/office/drawing/2014/main" id="{0D51ABB6-B2F8-87A4-7DAA-0E68C743D199}"/>
                </a:ext>
              </a:extLst>
            </p:cNvPr>
            <p:cNvSpPr/>
            <p:nvPr/>
          </p:nvSpPr>
          <p:spPr>
            <a:xfrm>
              <a:off x="2877780" y="4360427"/>
              <a:ext cx="257337" cy="2493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33" name="Oval 32">
              <a:extLst>
                <a:ext uri="{FF2B5EF4-FFF2-40B4-BE49-F238E27FC236}">
                  <a16:creationId xmlns:a16="http://schemas.microsoft.com/office/drawing/2014/main" id="{015F7F39-4625-53BC-7EA9-0B9692D124BF}"/>
                </a:ext>
              </a:extLst>
            </p:cNvPr>
            <p:cNvSpPr/>
            <p:nvPr/>
          </p:nvSpPr>
          <p:spPr>
            <a:xfrm>
              <a:off x="2848332" y="3228560"/>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34" name="Straight Connector 33">
              <a:extLst>
                <a:ext uri="{FF2B5EF4-FFF2-40B4-BE49-F238E27FC236}">
                  <a16:creationId xmlns:a16="http://schemas.microsoft.com/office/drawing/2014/main" id="{AA931DB4-B54A-A2E9-3E69-BD7E04BAE963}"/>
                </a:ext>
              </a:extLst>
            </p:cNvPr>
            <p:cNvCxnSpPr>
              <a:cxnSpLocks/>
              <a:stCxn id="33" idx="1"/>
            </p:cNvCxnSpPr>
            <p:nvPr/>
          </p:nvCxnSpPr>
          <p:spPr>
            <a:xfrm>
              <a:off x="2894447" y="3273807"/>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5AB027FB-04C9-3072-8436-C600C3ADA220}"/>
                </a:ext>
              </a:extLst>
            </p:cNvPr>
            <p:cNvSpPr/>
            <p:nvPr/>
          </p:nvSpPr>
          <p:spPr>
            <a:xfrm>
              <a:off x="2861774" y="3773146"/>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24" name="Circle: Hollow 23">
              <a:extLst>
                <a:ext uri="{FF2B5EF4-FFF2-40B4-BE49-F238E27FC236}">
                  <a16:creationId xmlns:a16="http://schemas.microsoft.com/office/drawing/2014/main" id="{B2CA124A-2421-8BE5-8E53-998E3E87B078}"/>
                </a:ext>
              </a:extLst>
            </p:cNvPr>
            <p:cNvSpPr/>
            <p:nvPr/>
          </p:nvSpPr>
          <p:spPr>
            <a:xfrm>
              <a:off x="2838064" y="4845655"/>
              <a:ext cx="324989" cy="333364"/>
            </a:xfrm>
            <a:prstGeom prst="donut">
              <a:avLst>
                <a:gd name="adj" fmla="val 14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grpSp>
        <p:nvGrpSpPr>
          <p:cNvPr id="8" name="Group 7" descr="A diagram showing seven circles and one hoop on a white background. Three dark blue circles with green diagonal stripes represent Team X, three solid dark blue circles represent Team Y, a small red circle represents the ball near the top left, and an empty dark blue circle at the bottom left represents a hoop or crate.">
            <a:extLst>
              <a:ext uri="{FF2B5EF4-FFF2-40B4-BE49-F238E27FC236}">
                <a16:creationId xmlns:a16="http://schemas.microsoft.com/office/drawing/2014/main" id="{84107A8D-E29A-2452-C8D4-2A25C6C0FB28}"/>
              </a:ext>
            </a:extLst>
          </p:cNvPr>
          <p:cNvGrpSpPr/>
          <p:nvPr/>
        </p:nvGrpSpPr>
        <p:grpSpPr>
          <a:xfrm>
            <a:off x="5759812" y="2491432"/>
            <a:ext cx="3349898" cy="3070386"/>
            <a:chOff x="5759812" y="2491432"/>
            <a:chExt cx="3349898" cy="3070386"/>
          </a:xfrm>
        </p:grpSpPr>
        <p:sp>
          <p:nvSpPr>
            <p:cNvPr id="2" name="Rectangle 1">
              <a:extLst>
                <a:ext uri="{FF2B5EF4-FFF2-40B4-BE49-F238E27FC236}">
                  <a16:creationId xmlns:a16="http://schemas.microsoft.com/office/drawing/2014/main" id="{096C714C-3EA7-A8F2-2299-EF1088A7DFB5}"/>
                </a:ext>
              </a:extLst>
            </p:cNvPr>
            <p:cNvSpPr/>
            <p:nvPr/>
          </p:nvSpPr>
          <p:spPr>
            <a:xfrm>
              <a:off x="5759812" y="2491432"/>
              <a:ext cx="3349898" cy="3070386"/>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7" name="Oval 36">
              <a:extLst>
                <a:ext uri="{FF2B5EF4-FFF2-40B4-BE49-F238E27FC236}">
                  <a16:creationId xmlns:a16="http://schemas.microsoft.com/office/drawing/2014/main" id="{DA8B771E-D984-20DB-0325-C377C8363AF9}"/>
                </a:ext>
              </a:extLst>
            </p:cNvPr>
            <p:cNvSpPr/>
            <p:nvPr/>
          </p:nvSpPr>
          <p:spPr>
            <a:xfrm>
              <a:off x="7165615" y="3375184"/>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38" name="Straight Connector 37">
              <a:extLst>
                <a:ext uri="{FF2B5EF4-FFF2-40B4-BE49-F238E27FC236}">
                  <a16:creationId xmlns:a16="http://schemas.microsoft.com/office/drawing/2014/main" id="{EBAA92DB-1B17-2529-D501-8F637B53120B}"/>
                </a:ext>
              </a:extLst>
            </p:cNvPr>
            <p:cNvCxnSpPr>
              <a:cxnSpLocks/>
              <a:stCxn id="37" idx="1"/>
            </p:cNvCxnSpPr>
            <p:nvPr/>
          </p:nvCxnSpPr>
          <p:spPr>
            <a:xfrm>
              <a:off x="7211730" y="3420431"/>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A5013997-6A7B-DFAC-69DD-469D66743540}"/>
                </a:ext>
              </a:extLst>
            </p:cNvPr>
            <p:cNvSpPr/>
            <p:nvPr/>
          </p:nvSpPr>
          <p:spPr>
            <a:xfrm>
              <a:off x="7554678" y="4252368"/>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42" name="Straight Connector 41">
              <a:extLst>
                <a:ext uri="{FF2B5EF4-FFF2-40B4-BE49-F238E27FC236}">
                  <a16:creationId xmlns:a16="http://schemas.microsoft.com/office/drawing/2014/main" id="{3FA1CE55-75CE-471B-2D86-4E0E6C4C8FA3}"/>
                </a:ext>
              </a:extLst>
            </p:cNvPr>
            <p:cNvCxnSpPr>
              <a:cxnSpLocks/>
              <a:stCxn id="41" idx="1"/>
            </p:cNvCxnSpPr>
            <p:nvPr/>
          </p:nvCxnSpPr>
          <p:spPr>
            <a:xfrm>
              <a:off x="7600793" y="4297615"/>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FC404200-B427-39D7-C5AC-A8DA9134B76F}"/>
                </a:ext>
              </a:extLst>
            </p:cNvPr>
            <p:cNvSpPr/>
            <p:nvPr/>
          </p:nvSpPr>
          <p:spPr>
            <a:xfrm>
              <a:off x="8173490" y="3106441"/>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44" name="Straight Connector 43">
              <a:extLst>
                <a:ext uri="{FF2B5EF4-FFF2-40B4-BE49-F238E27FC236}">
                  <a16:creationId xmlns:a16="http://schemas.microsoft.com/office/drawing/2014/main" id="{5A274286-0E68-47F7-C058-3C5A1ED753C1}"/>
                </a:ext>
              </a:extLst>
            </p:cNvPr>
            <p:cNvCxnSpPr>
              <a:cxnSpLocks/>
              <a:stCxn id="43" idx="1"/>
            </p:cNvCxnSpPr>
            <p:nvPr/>
          </p:nvCxnSpPr>
          <p:spPr>
            <a:xfrm>
              <a:off x="8219605" y="3151688"/>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B8116B9B-C1FA-34DA-3C8A-4FBCA485F085}"/>
                </a:ext>
              </a:extLst>
            </p:cNvPr>
            <p:cNvSpPr/>
            <p:nvPr/>
          </p:nvSpPr>
          <p:spPr>
            <a:xfrm>
              <a:off x="6210165" y="2956127"/>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47" name="Oval 46">
              <a:extLst>
                <a:ext uri="{FF2B5EF4-FFF2-40B4-BE49-F238E27FC236}">
                  <a16:creationId xmlns:a16="http://schemas.microsoft.com/office/drawing/2014/main" id="{A7271D4C-598F-75BB-9197-7E91760B45A3}"/>
                </a:ext>
              </a:extLst>
            </p:cNvPr>
            <p:cNvSpPr/>
            <p:nvPr/>
          </p:nvSpPr>
          <p:spPr>
            <a:xfrm>
              <a:off x="6935792" y="4129554"/>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48" name="Oval 47">
              <a:extLst>
                <a:ext uri="{FF2B5EF4-FFF2-40B4-BE49-F238E27FC236}">
                  <a16:creationId xmlns:a16="http://schemas.microsoft.com/office/drawing/2014/main" id="{122384EF-1939-D673-AA0D-EA86BDCCD17E}"/>
                </a:ext>
              </a:extLst>
            </p:cNvPr>
            <p:cNvSpPr/>
            <p:nvPr/>
          </p:nvSpPr>
          <p:spPr>
            <a:xfrm>
              <a:off x="8278977" y="3773146"/>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49" name="Circle: Hollow 48">
              <a:extLst>
                <a:ext uri="{FF2B5EF4-FFF2-40B4-BE49-F238E27FC236}">
                  <a16:creationId xmlns:a16="http://schemas.microsoft.com/office/drawing/2014/main" id="{40801062-5AE9-2882-5EBE-ACCE81D86873}"/>
                </a:ext>
              </a:extLst>
            </p:cNvPr>
            <p:cNvSpPr/>
            <p:nvPr/>
          </p:nvSpPr>
          <p:spPr>
            <a:xfrm>
              <a:off x="6210165" y="4888920"/>
              <a:ext cx="324989" cy="333364"/>
            </a:xfrm>
            <a:prstGeom prst="donut">
              <a:avLst>
                <a:gd name="adj" fmla="val 14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51" name="Oval 50">
              <a:extLst>
                <a:ext uri="{FF2B5EF4-FFF2-40B4-BE49-F238E27FC236}">
                  <a16:creationId xmlns:a16="http://schemas.microsoft.com/office/drawing/2014/main" id="{EC0BFE1E-AD22-16FC-5906-D77E910179CA}"/>
                </a:ext>
              </a:extLst>
            </p:cNvPr>
            <p:cNvSpPr/>
            <p:nvPr/>
          </p:nvSpPr>
          <p:spPr>
            <a:xfrm>
              <a:off x="6436634" y="3208312"/>
              <a:ext cx="157004" cy="1863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spTree>
    <p:extLst>
      <p:ext uri="{BB962C8B-B14F-4D97-AF65-F5344CB8AC3E}">
        <p14:creationId xmlns:p14="http://schemas.microsoft.com/office/powerpoint/2010/main" val="6184070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FE9E41BA-0D5A-400F-C2E5-CF18732F245C}"/>
            </a:ext>
          </a:extLst>
        </p:cNvPr>
        <p:cNvGrpSpPr/>
        <p:nvPr/>
      </p:nvGrpSpPr>
      <p:grpSpPr>
        <a:xfrm>
          <a:off x="0" y="0"/>
          <a:ext cx="0" cy="0"/>
          <a:chOff x="0" y="0"/>
          <a:chExt cx="0" cy="0"/>
        </a:xfrm>
      </p:grpSpPr>
      <p:grpSp>
        <p:nvGrpSpPr>
          <p:cNvPr id="9" name="Group 8" descr="An icon indicating a teacher slide.">
            <a:extLst>
              <a:ext uri="{FF2B5EF4-FFF2-40B4-BE49-F238E27FC236}">
                <a16:creationId xmlns:a16="http://schemas.microsoft.com/office/drawing/2014/main" id="{E6690D04-C092-7E9F-0006-90E61C8C1982}"/>
              </a:ext>
            </a:extLst>
          </p:cNvPr>
          <p:cNvGrpSpPr/>
          <p:nvPr/>
        </p:nvGrpSpPr>
        <p:grpSpPr>
          <a:xfrm>
            <a:off x="11061563" y="119005"/>
            <a:ext cx="960203" cy="933093"/>
            <a:chOff x="11061563" y="109480"/>
            <a:chExt cx="960203" cy="933093"/>
          </a:xfrm>
        </p:grpSpPr>
        <p:pic>
          <p:nvPicPr>
            <p:cNvPr id="19" name="Picture 18">
              <a:extLst>
                <a:ext uri="{FF2B5EF4-FFF2-40B4-BE49-F238E27FC236}">
                  <a16:creationId xmlns:a16="http://schemas.microsoft.com/office/drawing/2014/main" id="{A7914073-D6AF-A5AC-5DF7-9C3DB7F00DCD}"/>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21" name="Picture 20" descr="A red circle with a person pointing at a board. This indicates the slide is for teachers">
              <a:extLst>
                <a:ext uri="{FF2B5EF4-FFF2-40B4-BE49-F238E27FC236}">
                  <a16:creationId xmlns:a16="http://schemas.microsoft.com/office/drawing/2014/main" id="{7A156C9F-8CB1-E4FF-6408-60074CA4A3B2}"/>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5" name="Rectangle 4">
            <a:extLst>
              <a:ext uri="{FF2B5EF4-FFF2-40B4-BE49-F238E27FC236}">
                <a16:creationId xmlns:a16="http://schemas.microsoft.com/office/drawing/2014/main" id="{B57D4A62-5232-D61B-A0FD-F37F98F8AB8E}"/>
              </a:ext>
            </a:extLst>
          </p:cNvPr>
          <p:cNvSpPr>
            <a:spLocks noChangeArrowheads="1"/>
          </p:cNvSpPr>
          <p:nvPr/>
        </p:nvSpPr>
        <p:spPr bwMode="auto">
          <a:xfrm>
            <a:off x="197676" y="1967152"/>
            <a:ext cx="6919705"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AU" altLang="en-US" sz="1200" b="1" dirty="0">
                <a:solidFill>
                  <a:srgbClr val="002664"/>
                </a:solidFill>
                <a:latin typeface="+mn-lt"/>
                <a:ea typeface="Calibri" panose="020F0502020204030204" pitchFamily="34" charset="0"/>
                <a:cs typeface="Arial" panose="020B0604020202020204" pitchFamily="34" charset="0"/>
              </a:rPr>
              <a:t>Students throw a ball over the net into the opponent's (replicating elements of volleyball). </a:t>
            </a:r>
            <a:endParaRPr lang="en-US" altLang="en-US" sz="1200" b="1" dirty="0">
              <a:solidFill>
                <a:srgbClr val="002664"/>
              </a:solidFill>
              <a:latin typeface="+mn-lt"/>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E097AD6-7749-1CF2-7B29-21DFBD23B50A}"/>
              </a:ext>
            </a:extLst>
          </p:cNvPr>
          <p:cNvSpPr txBox="1"/>
          <p:nvPr/>
        </p:nvSpPr>
        <p:spPr>
          <a:xfrm>
            <a:off x="317820" y="1584470"/>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Game 2: Mini volleyball </a:t>
            </a:r>
          </a:p>
        </p:txBody>
      </p:sp>
      <p:sp>
        <p:nvSpPr>
          <p:cNvPr id="20" name="TextBox 19">
            <a:extLst>
              <a:ext uri="{FF2B5EF4-FFF2-40B4-BE49-F238E27FC236}">
                <a16:creationId xmlns:a16="http://schemas.microsoft.com/office/drawing/2014/main" id="{0BA15557-A037-AEC2-17F5-C05EA762322D}"/>
              </a:ext>
            </a:extLst>
          </p:cNvPr>
          <p:cNvSpPr txBox="1"/>
          <p:nvPr/>
        </p:nvSpPr>
        <p:spPr>
          <a:xfrm>
            <a:off x="317820" y="2436542"/>
            <a:ext cx="6648061" cy="3650230"/>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Game instructions</a:t>
            </a:r>
          </a:p>
          <a:p>
            <a:pPr marL="273050" marR="25400" lvl="0" indent="-180975"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a:rPr>
              <a:t>Create groups of approximately 6 (</a:t>
            </a:r>
            <a:r>
              <a:rPr lang="en-AU" sz="1200" dirty="0">
                <a:solidFill>
                  <a:srgbClr val="22272B"/>
                </a:solidFill>
                <a:latin typeface="Public Sans Light"/>
                <a:ea typeface="Arial" panose="020B0604020202020204" pitchFamily="34" charset="0"/>
                <a:cs typeface="Arial"/>
              </a:rPr>
              <a:t>3 versus 3)</a:t>
            </a: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a:rPr>
              <a:t>. Set up a court for each group, approximately 10 metres by 10 metres with a net in the middle dividing the court into two (see Figure 9).</a:t>
            </a:r>
            <a:r>
              <a:rPr kumimoji="0" lang="en-AU" sz="1200" b="0" i="0" u="none" strike="noStrike" kern="1200" cap="none" spc="0" normalizeH="0" baseline="0" noProof="0" dirty="0">
                <a:ln>
                  <a:noFill/>
                </a:ln>
                <a:effectLst/>
                <a:uLnTx/>
                <a:uFillTx/>
                <a:latin typeface="Public Sans Light"/>
                <a:ea typeface="Arial" panose="020B0604020202020204" pitchFamily="34" charset="0"/>
                <a:cs typeface="Arial"/>
              </a:rPr>
              <a:t>
</a:t>
            </a: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a:rPr>
              <a:t>Students throw the ball overarm or underarm over the net into the opposition's court</a:t>
            </a:r>
            <a:r>
              <a:rPr lang="en-AU" sz="1200" dirty="0">
                <a:solidFill>
                  <a:srgbClr val="22272B"/>
                </a:solidFill>
                <a:latin typeface="Public Sans Light"/>
                <a:ea typeface="Arial" panose="020B0604020202020204" pitchFamily="34" charset="0"/>
                <a:cs typeface="Arial"/>
              </a:rPr>
              <a:t> </a:t>
            </a:r>
            <a:r>
              <a:rPr kumimoji="0" lang="en-AU" sz="1200" b="0" i="0" u="none" strike="noStrike" kern="1200" cap="none" spc="0" normalizeH="0" baseline="0" noProof="0" dirty="0">
                <a:ln>
                  <a:noFill/>
                </a:ln>
                <a:effectLst/>
                <a:uLnTx/>
                <a:uFillTx/>
                <a:latin typeface="Public Sans Light"/>
                <a:ea typeface="Arial" panose="020B0604020202020204" pitchFamily="34" charset="0"/>
                <a:cs typeface="Arial"/>
              </a:rPr>
              <a:t>(similar to volleyball). The aim is for the ball to hit the ground before it is caught by the opposition.</a:t>
            </a:r>
          </a:p>
          <a:p>
            <a:pPr marL="273050" marR="25400" lvl="0" indent="-180975"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AU" sz="1200" b="0" i="0" u="none" strike="noStrike" kern="1200" cap="none" spc="0" normalizeH="0" baseline="0" noProof="0" dirty="0">
                <a:ln>
                  <a:noFill/>
                </a:ln>
                <a:effectLst/>
                <a:uLnTx/>
                <a:uFillTx/>
                <a:latin typeface="Public Sans Light"/>
                <a:ea typeface="Arial" panose="020B0604020202020204" pitchFamily="34" charset="0"/>
                <a:cs typeface="Arial"/>
              </a:rPr>
              <a:t>If the ball crosses the court boundaries or bounces in the oppositions court before it is caught, the other team scores a point. </a:t>
            </a:r>
            <a:endParaRPr kumimoji="0" lang="en-US" altLang="en-US" sz="1200" b="1"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endParaRPr>
          </a:p>
          <a:p>
            <a:pPr eaLnBrk="0" fontAlgn="base" hangingPunct="0">
              <a:spcBef>
                <a:spcPct val="0"/>
              </a:spcBef>
              <a:spcAft>
                <a:spcPts val="600"/>
              </a:spcAft>
            </a:pPr>
            <a:r>
              <a:rPr lang="en-AU" sz="1200" b="1" dirty="0">
                <a:solidFill>
                  <a:srgbClr val="002664"/>
                </a:solidFill>
                <a:ea typeface="Calibri" panose="020F0502020204030204" pitchFamily="34" charset="0"/>
                <a:cs typeface="Arial" panose="020B0604020202020204" pitchFamily="34" charset="0"/>
              </a:rPr>
              <a:t>Suggested variations to the game</a:t>
            </a:r>
          </a:p>
          <a:p>
            <a:pPr marL="263525" marR="2540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a:rPr>
              <a:t>Vary the number or ball size or type, number of players per court, size of the court space, net height, number of bounces allowed.</a:t>
            </a:r>
          </a:p>
          <a:p>
            <a:pPr marL="92075" marR="25400" lvl="0" algn="l" defTabSz="914400" rtl="0" eaLnBrk="1" fontAlgn="auto" latinLnBrk="0" hangingPunct="1">
              <a:lnSpc>
                <a:spcPct val="100000"/>
              </a:lnSpc>
              <a:spcBef>
                <a:spcPts val="0"/>
              </a:spcBef>
              <a:spcAft>
                <a:spcPts val="0"/>
              </a:spcAft>
              <a:buClrTx/>
              <a:buSzTx/>
              <a:tabLst/>
              <a:defRPr/>
            </a:pPr>
            <a:endParaRPr lang="en-AU" sz="1200" dirty="0">
              <a:solidFill>
                <a:srgbClr val="22272B"/>
              </a:solidFill>
              <a:latin typeface="Public Sans Light"/>
              <a:ea typeface="Arial" panose="020B0604020202020204" pitchFamily="34" charset="0"/>
              <a:cs typeface="Arial"/>
            </a:endParaRPr>
          </a:p>
          <a:p>
            <a:pPr marL="92075" marR="25400" lvl="0" algn="l" defTabSz="914400" rtl="0" eaLnBrk="1" fontAlgn="auto" latinLnBrk="0" hangingPunct="1">
              <a:lnSpc>
                <a:spcPct val="100000"/>
              </a:lnSpc>
              <a:spcBef>
                <a:spcPts val="0"/>
              </a:spcBef>
              <a:spcAft>
                <a:spcPts val="0"/>
              </a:spcAft>
              <a:buClrTx/>
              <a:buSzTx/>
              <a:tabLst/>
              <a:defRPr/>
            </a:pPr>
            <a:r>
              <a:rPr lang="en-AU" sz="1200" dirty="0">
                <a:latin typeface="+mj-lt"/>
                <a:ea typeface="Arial" panose="020B0604020202020204" pitchFamily="34" charset="0"/>
                <a:cs typeface="Arial"/>
              </a:rPr>
              <a:t>Teachers can apply </a:t>
            </a:r>
            <a:r>
              <a:rPr lang="en-AU" sz="1200" dirty="0">
                <a:solidFill>
                  <a:srgbClr val="002664"/>
                </a:solidFill>
                <a:latin typeface="+mj-l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mj-l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djustments</a:t>
            </a:r>
            <a:r>
              <a:rPr lang="en-AU" sz="1200" dirty="0">
                <a:effectLst/>
                <a:latin typeface="+mj-lt"/>
                <a:ea typeface="Arial" panose="020B0604020202020204" pitchFamily="34" charset="0"/>
                <a:cs typeface="Arial"/>
              </a:rPr>
              <a:t> to support the development of the underarm and overarm throw and catch. </a:t>
            </a:r>
            <a:r>
              <a:rPr lang="en-AU" sz="1200" dirty="0">
                <a:latin typeface="+mj-lt"/>
              </a:rPr>
              <a:t>Teachers can use the fundamental movement skills content in combination with </a:t>
            </a:r>
            <a:r>
              <a:rPr lang="en-AU" sz="1200" dirty="0">
                <a:solidFill>
                  <a:srgbClr val="002664"/>
                </a:solidFill>
                <a:latin typeface="+mj-lt"/>
                <a:hlinkClick r:id="rId6">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263525" marR="0" lvl="1" indent="-171450" algn="l" defTabSz="914400" rtl="0" eaLnBrk="0" fontAlgn="base" latinLnBrk="0" hangingPunct="0">
              <a:lnSpc>
                <a:spcPct val="100000"/>
              </a:lnSpc>
              <a:spcBef>
                <a:spcPct val="0"/>
              </a:spcBef>
              <a:buClrTx/>
              <a:buSzTx/>
              <a:buFont typeface="Arial" panose="020B0604020202020204" pitchFamily="34" charset="0"/>
              <a:buChar char="•"/>
              <a:tabLst/>
              <a:defRPr/>
            </a:pPr>
            <a:endParaRPr lang="en-AU" sz="1200" b="1" dirty="0">
              <a:solidFill>
                <a:srgbClr val="002060"/>
              </a:solidFill>
              <a:latin typeface="Public Sans Light"/>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Suggested vocabulary: </a:t>
            </a:r>
            <a:r>
              <a:rPr kumimoji="0" lang="en-US" sz="1200" b="0" i="0" u="none" strike="noStrike" kern="1200" cap="none" spc="-10" normalizeH="0" baseline="0" noProof="0" dirty="0">
                <a:ln>
                  <a:noFill/>
                </a:ln>
                <a:solidFill>
                  <a:srgbClr val="22272B"/>
                </a:solidFill>
                <a:effectLst/>
                <a:uLnTx/>
                <a:uFillTx/>
                <a:latin typeface="Public Sans Light"/>
                <a:ea typeface="Calibri" panose="020F0502020204030204" pitchFamily="34" charset="0"/>
                <a:cs typeface="Calibri" panose="020F0502020204030204" pitchFamily="34" charset="0"/>
              </a:rPr>
              <a:t>court, opponents, serve, boundaries, absorb, control</a:t>
            </a:r>
            <a:endPar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Equipment per group</a:t>
            </a:r>
            <a:r>
              <a:rPr kumimoji="0" lang="en-AU"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 </a:t>
            </a:r>
            <a:r>
              <a:rPr lang="en-US" sz="1200" dirty="0">
                <a:solidFill>
                  <a:srgbClr val="22272B"/>
                </a:solidFill>
                <a:latin typeface="Public Sans Light"/>
                <a:ea typeface="Calibri" panose="020F0502020204030204" pitchFamily="34" charset="0"/>
                <a:cs typeface="Arial"/>
              </a:rPr>
              <a:t>c</a:t>
            </a: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a:rPr>
              <a:t>ones, </a:t>
            </a:r>
            <a:r>
              <a:rPr lang="en-US" sz="1200" dirty="0">
                <a:solidFill>
                  <a:srgbClr val="22272B"/>
                </a:solidFill>
                <a:latin typeface="Public Sans Light"/>
                <a:ea typeface="Arial" panose="020B0604020202020204" pitchFamily="34" charset="0"/>
                <a:cs typeface="Arial"/>
              </a:rPr>
              <a:t>soft mid-sized </a:t>
            </a:r>
            <a:r>
              <a:rPr kumimoji="0" lang="en-US" sz="1200" b="0" i="0" u="none" strike="noStrike" kern="1200" cap="none" spc="0" normalizeH="0" baseline="0" noProof="0" dirty="0">
                <a:ln>
                  <a:noFill/>
                </a:ln>
                <a:solidFill>
                  <a:srgbClr val="22272B"/>
                </a:solidFill>
                <a:effectLst/>
                <a:uLnTx/>
                <a:uFillTx/>
                <a:latin typeface="Public Sans Light"/>
                <a:ea typeface="Arial" panose="020B0604020202020204" pitchFamily="34" charset="0"/>
                <a:cs typeface="Arial"/>
              </a:rPr>
              <a:t>ball, net</a:t>
            </a:r>
            <a:endParaRPr kumimoji="0" lang="en-US" altLang="en-US" sz="1200" b="1"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021B4DB7-9587-B02D-80F5-24D68618E229}"/>
              </a:ext>
            </a:extLst>
          </p:cNvPr>
          <p:cNvSpPr txBox="1"/>
          <p:nvPr/>
        </p:nvSpPr>
        <p:spPr>
          <a:xfrm>
            <a:off x="306877" y="281478"/>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 Term 2</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E8B0973A-5150-2FEE-7682-57000734CE95}"/>
              </a:ext>
            </a:extLst>
          </p:cNvPr>
          <p:cNvSpPr/>
          <p:nvPr/>
        </p:nvSpPr>
        <p:spPr>
          <a:xfrm>
            <a:off x="239523" y="635145"/>
            <a:ext cx="10827808" cy="677311"/>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180975"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Catch to maintain possession or gain advantage in games and sport</a:t>
            </a:r>
          </a:p>
          <a:p>
            <a:pPr marL="180975" marR="0" lvl="0" algn="l" defTabSz="914377"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2060"/>
                </a:solidFill>
                <a:effectLst/>
                <a:uLnTx/>
                <a:uFillTx/>
                <a:latin typeface="Public Sans Light"/>
                <a:ea typeface="+mn-ea"/>
                <a:cs typeface="+mn-cs"/>
              </a:rPr>
              <a:t>Throw underarm or overarm to maintain possession or gain advantage in games and sport</a:t>
            </a:r>
          </a:p>
        </p:txBody>
      </p:sp>
      <p:sp>
        <p:nvSpPr>
          <p:cNvPr id="7" name="Rectangle: Rounded Corners 6">
            <a:extLst>
              <a:ext uri="{FF2B5EF4-FFF2-40B4-BE49-F238E27FC236}">
                <a16:creationId xmlns:a16="http://schemas.microsoft.com/office/drawing/2014/main" id="{9BD04907-DFDE-D35B-304E-958E04C5FECC}"/>
              </a:ext>
            </a:extLst>
          </p:cNvPr>
          <p:cNvSpPr/>
          <p:nvPr/>
        </p:nvSpPr>
        <p:spPr>
          <a:xfrm>
            <a:off x="171056" y="1515744"/>
            <a:ext cx="6919704" cy="4775687"/>
          </a:xfrm>
          <a:prstGeom prst="roundRect">
            <a:avLst>
              <a:gd name="adj" fmla="val 4508"/>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sp>
        <p:nvSpPr>
          <p:cNvPr id="8" name="Rectangle 7" descr="The asphalt surface icon indicates that the activity that can be played on a hard surface.&#10;">
            <a:extLst>
              <a:ext uri="{FF2B5EF4-FFF2-40B4-BE49-F238E27FC236}">
                <a16:creationId xmlns:a16="http://schemas.microsoft.com/office/drawing/2014/main" id="{8638A82F-08DF-ED04-8C31-95F0B518043E}"/>
              </a:ext>
            </a:extLst>
          </p:cNvPr>
          <p:cNvSpPr/>
          <p:nvPr/>
        </p:nvSpPr>
        <p:spPr>
          <a:xfrm>
            <a:off x="3059395" y="1617413"/>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sp>
        <p:nvSpPr>
          <p:cNvPr id="10" name="Rectangle: Rounded Corners 9">
            <a:extLst>
              <a:ext uri="{FF2B5EF4-FFF2-40B4-BE49-F238E27FC236}">
                <a16:creationId xmlns:a16="http://schemas.microsoft.com/office/drawing/2014/main" id="{D7B9D68F-A242-2CF1-A150-D42CA2E91426}"/>
              </a:ext>
            </a:extLst>
          </p:cNvPr>
          <p:cNvSpPr/>
          <p:nvPr/>
        </p:nvSpPr>
        <p:spPr>
          <a:xfrm>
            <a:off x="7227695" y="1515744"/>
            <a:ext cx="4793249" cy="4775687"/>
          </a:xfrm>
          <a:prstGeom prst="roundRect">
            <a:avLst>
              <a:gd name="adj" fmla="val 4723"/>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pic>
        <p:nvPicPr>
          <p:cNvPr id="2" name="Picture 1" descr="A person, wearing a hat, holding a ball close to their chest with one leg slightly behind torso in a balanced position. Lines and dots connect to show the position of parts of the body.">
            <a:extLst>
              <a:ext uri="{FF2B5EF4-FFF2-40B4-BE49-F238E27FC236}">
                <a16:creationId xmlns:a16="http://schemas.microsoft.com/office/drawing/2014/main" id="{5C48EB51-5225-D03E-3FE1-C5CBA0B711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6528" y="1666123"/>
            <a:ext cx="931659" cy="1090491"/>
          </a:xfrm>
          <a:prstGeom prst="rect">
            <a:avLst/>
          </a:prstGeom>
        </p:spPr>
      </p:pic>
      <p:pic>
        <p:nvPicPr>
          <p:cNvPr id="13" name="Picture 12" descr="A person, wearing a hat, holding a ball in one hand at the hip, with one leg forward and the other leg behind, slightly bent. Lines and dots connect to show the position of parts of the body.">
            <a:extLst>
              <a:ext uri="{FF2B5EF4-FFF2-40B4-BE49-F238E27FC236}">
                <a16:creationId xmlns:a16="http://schemas.microsoft.com/office/drawing/2014/main" id="{7EEF21B3-E60A-BFDC-96BA-E6E6CBD8A7AA}"/>
              </a:ext>
            </a:extLst>
          </p:cNvPr>
          <p:cNvPicPr>
            <a:picLocks noChangeAspect="1"/>
          </p:cNvPicPr>
          <p:nvPr/>
        </p:nvPicPr>
        <p:blipFill>
          <a:blip r:embed="rId8">
            <a:extLst>
              <a:ext uri="{28A0092B-C50C-407E-A947-70E740481C1C}">
                <a14:useLocalDpi xmlns:a14="http://schemas.microsoft.com/office/drawing/2010/main" val="0"/>
              </a:ext>
            </a:extLst>
          </a:blip>
          <a:srcRect r="19875"/>
          <a:stretch/>
        </p:blipFill>
        <p:spPr>
          <a:xfrm>
            <a:off x="7366528" y="3270156"/>
            <a:ext cx="927074" cy="1354286"/>
          </a:xfrm>
          <a:prstGeom prst="rect">
            <a:avLst/>
          </a:prstGeom>
        </p:spPr>
      </p:pic>
      <p:pic>
        <p:nvPicPr>
          <p:cNvPr id="17" name="Picture 16" descr="A person, wearing a hat. One arm is bent, holding a ball, and the other arm is pointing forward. One leg is straight, and the other knee slightly bent. Lines and dots connect to show the position of parts of the body.">
            <a:extLst>
              <a:ext uri="{FF2B5EF4-FFF2-40B4-BE49-F238E27FC236}">
                <a16:creationId xmlns:a16="http://schemas.microsoft.com/office/drawing/2014/main" id="{D8426B7E-7BB2-4DFB-0C9B-25B70E9B8E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6528" y="4982890"/>
            <a:ext cx="927074" cy="1086957"/>
          </a:xfrm>
          <a:prstGeom prst="rect">
            <a:avLst/>
          </a:prstGeom>
        </p:spPr>
      </p:pic>
      <p:sp>
        <p:nvSpPr>
          <p:cNvPr id="18" name="TextBox 17">
            <a:extLst>
              <a:ext uri="{FF2B5EF4-FFF2-40B4-BE49-F238E27FC236}">
                <a16:creationId xmlns:a16="http://schemas.microsoft.com/office/drawing/2014/main" id="{C39CFA3C-4457-5BC6-51CD-F4FF7DB75B79}"/>
              </a:ext>
            </a:extLst>
          </p:cNvPr>
          <p:cNvSpPr txBox="1"/>
          <p:nvPr/>
        </p:nvSpPr>
        <p:spPr>
          <a:xfrm>
            <a:off x="8324522" y="1515744"/>
            <a:ext cx="3684591" cy="2019444"/>
          </a:xfrm>
          <a:prstGeom prst="rect">
            <a:avLst/>
          </a:prstGeom>
          <a:noFill/>
        </p:spPr>
        <p:txBody>
          <a:bodyPr wrap="square">
            <a:spAutoFit/>
          </a:bodyPr>
          <a:lstStyle/>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0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Catch</a:t>
            </a: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Eyes focus on the object throughout the catch</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Feet move to place the body in line with the object</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Hands move to meet the object </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Hands and fingers relaxed and slightly cupped </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Catch and control the object with hands only (well-timed closure)</a:t>
            </a:r>
            <a:endParaRPr lang="en-AU" sz="1100" dirty="0">
              <a:effectLst/>
              <a:ea typeface="Arial" panose="020B0604020202020204" pitchFamily="34" charset="0"/>
            </a:endParaRPr>
          </a:p>
          <a:p>
            <a:pPr marL="361950" marR="25400" lvl="0" indent="-271463">
              <a:lnSpc>
                <a:spcPct val="115000"/>
              </a:lnSpc>
              <a:spcAft>
                <a:spcPts val="800"/>
              </a:spcAft>
              <a:buFont typeface="Symbol" panose="05050102010706020507" pitchFamily="18" charset="2"/>
              <a:buChar char=""/>
            </a:pPr>
            <a:r>
              <a:rPr lang="en-US" sz="1100" dirty="0">
                <a:effectLst/>
                <a:ea typeface="Arial" panose="020B0604020202020204" pitchFamily="34" charset="0"/>
              </a:rPr>
              <a:t>Bend </a:t>
            </a:r>
            <a:r>
              <a:rPr lang="en-US" sz="1100" dirty="0">
                <a:ea typeface="Arial" panose="020B0604020202020204" pitchFamily="34" charset="0"/>
              </a:rPr>
              <a:t>e</a:t>
            </a:r>
            <a:r>
              <a:rPr lang="en-US" sz="1100" dirty="0">
                <a:effectLst/>
                <a:ea typeface="Arial" panose="020B0604020202020204" pitchFamily="34" charset="0"/>
              </a:rPr>
              <a:t>lbows to absorb the force of the object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p:txBody>
      </p:sp>
      <p:sp>
        <p:nvSpPr>
          <p:cNvPr id="22" name="TextBox 21">
            <a:extLst>
              <a:ext uri="{FF2B5EF4-FFF2-40B4-BE49-F238E27FC236}">
                <a16:creationId xmlns:a16="http://schemas.microsoft.com/office/drawing/2014/main" id="{13C5CA65-35AC-5D98-9B52-5E7C6127EBCF}"/>
              </a:ext>
            </a:extLst>
          </p:cNvPr>
          <p:cNvSpPr txBox="1"/>
          <p:nvPr/>
        </p:nvSpPr>
        <p:spPr>
          <a:xfrm>
            <a:off x="8416445" y="3132296"/>
            <a:ext cx="3697244" cy="3159135"/>
          </a:xfrm>
          <a:prstGeom prst="rect">
            <a:avLst/>
          </a:prstGeom>
          <a:noFill/>
        </p:spPr>
        <p:txBody>
          <a:bodyPr wrap="square">
            <a:spAutoFit/>
          </a:bodyPr>
          <a:lstStyle/>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0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Underarm </a:t>
            </a:r>
            <a:endParaRPr kumimoji="0" lang="en-AU" sz="10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Shoulders and hip facing towards target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Steps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past hip and away from the body</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AU" sz="1100" dirty="0">
              <a:solidFill>
                <a:srgbClr val="22272B"/>
              </a:solidFill>
              <a:latin typeface="Public Sans"/>
              <a:ea typeface="Calibri" panose="020F0502020204030204" pitchFamily="34" charset="0"/>
            </a:endParaRPr>
          </a:p>
          <a:p>
            <a:pPr marR="25400" lvl="0" algn="l" defTabSz="914400" rtl="0" eaLnBrk="1" fontAlgn="auto" latinLnBrk="0" hangingPunct="1">
              <a:lnSpc>
                <a:spcPct val="115000"/>
              </a:lnSpc>
              <a:spcBef>
                <a:spcPts val="0"/>
              </a:spcBef>
              <a:spcAft>
                <a:spcPts val="0"/>
              </a:spcAft>
              <a:buClrTx/>
              <a:buSzTx/>
              <a:tabLst/>
              <a:defRPr/>
            </a:pPr>
            <a:endParaRPr kumimoji="0" lang="en-AU" sz="1100" b="1" i="0" u="none" strike="noStrike" kern="1200" cap="none" spc="-10" normalizeH="0" baseline="0" noProof="0" dirty="0">
              <a:ln>
                <a:noFill/>
              </a:ln>
              <a:solidFill>
                <a:srgbClr val="002664"/>
              </a:solidFill>
              <a:effectLst/>
              <a:uLnTx/>
              <a:uFillTx/>
              <a:latin typeface="Public Sans"/>
              <a:ea typeface="Calibri" panose="020F0502020204030204" pitchFamily="34" charset="0"/>
              <a:cs typeface="Calibri" panose="020F0502020204030204" pitchFamily="34" charset="0"/>
            </a:endParaRPr>
          </a:p>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AU" sz="1000" b="1" dirty="0">
                <a:solidFill>
                  <a:srgbClr val="002060"/>
                </a:solidFill>
                <a:latin typeface="Public Sans"/>
              </a:rPr>
              <a:t>Overarm</a:t>
            </a:r>
          </a:p>
          <a:p>
            <a:pPr marL="342900" marR="25400" indent="-342900">
              <a:lnSpc>
                <a:spcPct val="115000"/>
              </a:lnSpc>
              <a:buFont typeface="Symbol" panose="05050102010706020507" pitchFamily="18" charset="2"/>
              <a:buChar char=""/>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Stand side-on to target</a:t>
            </a:r>
          </a:p>
          <a:p>
            <a:pPr marL="342900" marR="25400" indent="-342900">
              <a:lnSpc>
                <a:spcPct val="115000"/>
              </a:lnSpc>
              <a:buFont typeface="Symbol" panose="05050102010706020507" pitchFamily="18" charset="2"/>
              <a:buChar char=""/>
              <a:defRPr/>
            </a:pPr>
            <a:r>
              <a:rPr lang="en-AU" sz="1100" dirty="0">
                <a:solidFill>
                  <a:srgbClr val="22272B"/>
                </a:solidFill>
                <a:latin typeface="Public Sans"/>
              </a:rPr>
              <a:t>Throwing arm moves in a downward and backward arc</a:t>
            </a:r>
            <a:endPar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Hips then shoulders rotate</a:t>
            </a:r>
          </a:p>
          <a:p>
            <a:pPr marL="342900" marR="25400" indent="-342900">
              <a:lnSpc>
                <a:spcPct val="115000"/>
              </a:lnSpc>
              <a:buFont typeface="Symbol" panose="05050102010706020507" pitchFamily="18" charset="2"/>
              <a:buChar char=""/>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down and across the body</a:t>
            </a:r>
            <a:endParaRPr lang="en-AU" sz="1100" b="1" dirty="0">
              <a:solidFill>
                <a:srgbClr val="002664"/>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112583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7582E720-23D2-BB18-5EC2-E1794F9349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1B2D7C-50F5-8061-CAAC-F537B87EB9FB}"/>
              </a:ext>
            </a:extLst>
          </p:cNvPr>
          <p:cNvSpPr txBox="1"/>
          <p:nvPr/>
        </p:nvSpPr>
        <p:spPr>
          <a:xfrm>
            <a:off x="363349" y="382661"/>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 Term 2</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88F5742-D15F-6D79-F1D0-9B8DA2369E3E}"/>
              </a:ext>
            </a:extLst>
          </p:cNvPr>
          <p:cNvSpPr txBox="1"/>
          <p:nvPr/>
        </p:nvSpPr>
        <p:spPr>
          <a:xfrm>
            <a:off x="6096000" y="6272379"/>
            <a:ext cx="4528493" cy="285335"/>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1200"/>
              </a:spcAft>
              <a:buClrTx/>
              <a:buSzTx/>
              <a:buFontTx/>
              <a:buNone/>
              <a:tabLst/>
              <a:defRPr/>
            </a:pPr>
            <a:r>
              <a:rPr kumimoji="0" lang="en-US" sz="1200" b="0" i="0" u="none" strike="noStrike" kern="1200" cap="none" spc="-10" normalizeH="0" baseline="0" noProof="0" dirty="0">
                <a:ln>
                  <a:noFill/>
                </a:ln>
                <a:solidFill>
                  <a:srgbClr val="22272B"/>
                </a:solidFill>
                <a:effectLst/>
                <a:uLnTx/>
                <a:uFillTx/>
                <a:latin typeface="Public Sans Light"/>
                <a:ea typeface="+mn-ea"/>
                <a:cs typeface="+mn-cs"/>
              </a:rPr>
              <a:t>Figure </a:t>
            </a:r>
            <a:r>
              <a:rPr lang="en-US" sz="1200" spc="-10" dirty="0">
                <a:solidFill>
                  <a:srgbClr val="22272B"/>
                </a:solidFill>
                <a:latin typeface="Public Sans Light"/>
              </a:rPr>
              <a:t>9</a:t>
            </a:r>
            <a:r>
              <a:rPr kumimoji="0" lang="en-US" sz="1200" b="0" i="0" u="none" strike="noStrike" kern="1200" cap="none" spc="-10" normalizeH="0" baseline="0" noProof="0" dirty="0">
                <a:ln>
                  <a:noFill/>
                </a:ln>
                <a:solidFill>
                  <a:srgbClr val="22272B"/>
                </a:solidFill>
                <a:effectLst/>
                <a:uLnTx/>
                <a:uFillTx/>
                <a:latin typeface="Public Sans Light"/>
                <a:ea typeface="+mn-ea"/>
                <a:cs typeface="+mn-cs"/>
              </a:rPr>
              <a:t>: Physical activity or game set up and student positioning </a:t>
            </a:r>
          </a:p>
        </p:txBody>
      </p:sp>
      <p:sp>
        <p:nvSpPr>
          <p:cNvPr id="10" name="Rectangle 9" descr="The asphalt surface icon indicates that the activity that can be played on a hard surface.&#10;">
            <a:extLst>
              <a:ext uri="{FF2B5EF4-FFF2-40B4-BE49-F238E27FC236}">
                <a16:creationId xmlns:a16="http://schemas.microsoft.com/office/drawing/2014/main" id="{84CB9175-7B01-13F4-6AB0-6F5DA4DFCAD7}"/>
              </a:ext>
            </a:extLst>
          </p:cNvPr>
          <p:cNvSpPr/>
          <p:nvPr/>
        </p:nvSpPr>
        <p:spPr>
          <a:xfrm>
            <a:off x="3532490" y="1657175"/>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sp>
        <p:nvSpPr>
          <p:cNvPr id="5" name="Rectangle 4">
            <a:extLst>
              <a:ext uri="{FF2B5EF4-FFF2-40B4-BE49-F238E27FC236}">
                <a16:creationId xmlns:a16="http://schemas.microsoft.com/office/drawing/2014/main" id="{0A6021FC-7BE6-C5C7-1875-0512CADB24D9}"/>
              </a:ext>
            </a:extLst>
          </p:cNvPr>
          <p:cNvSpPr>
            <a:spLocks noChangeArrowheads="1"/>
          </p:cNvSpPr>
          <p:nvPr/>
        </p:nvSpPr>
        <p:spPr bwMode="auto">
          <a:xfrm>
            <a:off x="299941" y="1936590"/>
            <a:ext cx="10733278"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AU" altLang="en-US" sz="1200" dirty="0">
                <a:solidFill>
                  <a:srgbClr val="002664"/>
                </a:solidFill>
                <a:latin typeface="+mn-lt"/>
                <a:ea typeface="Calibri" panose="020F0502020204030204" pitchFamily="34" charset="0"/>
                <a:cs typeface="Arial" panose="020B0604020202020204" pitchFamily="34" charset="0"/>
              </a:rPr>
              <a:t>Students throw a ball into their opponent's court to score a point (replicating elements of volleyball). </a:t>
            </a:r>
            <a:endParaRPr lang="en-US" altLang="en-US" sz="1200" dirty="0">
              <a:solidFill>
                <a:srgbClr val="002664"/>
              </a:solidFill>
              <a:latin typeface="+mn-lt"/>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965D63-E510-F51D-0192-7A92F54069CA}"/>
              </a:ext>
            </a:extLst>
          </p:cNvPr>
          <p:cNvSpPr txBox="1"/>
          <p:nvPr/>
        </p:nvSpPr>
        <p:spPr>
          <a:xfrm>
            <a:off x="363349" y="1614431"/>
            <a:ext cx="341860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Figure 9</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Mini volleyball </a:t>
            </a:r>
          </a:p>
        </p:txBody>
      </p:sp>
      <p:sp>
        <p:nvSpPr>
          <p:cNvPr id="3" name="Rectangle: Rounded Corners 2">
            <a:extLst>
              <a:ext uri="{FF2B5EF4-FFF2-40B4-BE49-F238E27FC236}">
                <a16:creationId xmlns:a16="http://schemas.microsoft.com/office/drawing/2014/main" id="{EB81B796-4177-AF7D-788C-9F0F2885560B}"/>
              </a:ext>
            </a:extLst>
          </p:cNvPr>
          <p:cNvSpPr/>
          <p:nvPr/>
        </p:nvSpPr>
        <p:spPr>
          <a:xfrm>
            <a:off x="299941" y="849811"/>
            <a:ext cx="10625725" cy="677311"/>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180975"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Catch to maintain possession or gain advantage in games and sport </a:t>
            </a:r>
          </a:p>
          <a:p>
            <a:pPr marL="180975" marR="0" lvl="0" algn="l" defTabSz="914377"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2060"/>
                </a:solidFill>
                <a:effectLst/>
                <a:uLnTx/>
                <a:uFillTx/>
                <a:latin typeface="Public Sans Light"/>
                <a:ea typeface="+mn-ea"/>
                <a:cs typeface="+mn-cs"/>
              </a:rPr>
              <a:t>Throw underarm or overarm to maintain possession or gain advantage in games and sport</a:t>
            </a:r>
          </a:p>
        </p:txBody>
      </p:sp>
      <p:grpSp>
        <p:nvGrpSpPr>
          <p:cNvPr id="17" name="Group 16" descr="An icon indicating a teacher slide.">
            <a:extLst>
              <a:ext uri="{FF2B5EF4-FFF2-40B4-BE49-F238E27FC236}">
                <a16:creationId xmlns:a16="http://schemas.microsoft.com/office/drawing/2014/main" id="{AA9B84BB-D15A-7129-9338-4579C6886279}"/>
              </a:ext>
            </a:extLst>
          </p:cNvPr>
          <p:cNvGrpSpPr/>
          <p:nvPr/>
        </p:nvGrpSpPr>
        <p:grpSpPr>
          <a:xfrm>
            <a:off x="11061563" y="119005"/>
            <a:ext cx="960203" cy="933093"/>
            <a:chOff x="11061563" y="109480"/>
            <a:chExt cx="960203" cy="933093"/>
          </a:xfrm>
        </p:grpSpPr>
        <p:pic>
          <p:nvPicPr>
            <p:cNvPr id="18" name="Picture 17">
              <a:extLst>
                <a:ext uri="{FF2B5EF4-FFF2-40B4-BE49-F238E27FC236}">
                  <a16:creationId xmlns:a16="http://schemas.microsoft.com/office/drawing/2014/main" id="{60AB9774-A427-5BDD-6443-EA4FDD8D21CB}"/>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9" name="Picture 18" descr="A red circle with a person pointing at a board. This indicates the slide is for teachers">
              <a:extLst>
                <a:ext uri="{FF2B5EF4-FFF2-40B4-BE49-F238E27FC236}">
                  <a16:creationId xmlns:a16="http://schemas.microsoft.com/office/drawing/2014/main" id="{A0220DD4-8DB9-1803-3AF0-820D2AF4C785}"/>
                </a:ext>
              </a:extLst>
            </p:cNvPr>
            <p:cNvPicPr>
              <a:picLocks noChangeAspect="1"/>
            </p:cNvPicPr>
            <p:nvPr/>
          </p:nvPicPr>
          <p:blipFill>
            <a:blip r:embed="rId4"/>
            <a:stretch>
              <a:fillRect/>
            </a:stretch>
          </p:blipFill>
          <p:spPr>
            <a:xfrm>
              <a:off x="11154076" y="109480"/>
              <a:ext cx="775178" cy="744153"/>
            </a:xfrm>
            <a:prstGeom prst="rect">
              <a:avLst/>
            </a:prstGeom>
          </p:spPr>
        </p:pic>
      </p:grpSp>
      <p:grpSp>
        <p:nvGrpSpPr>
          <p:cNvPr id="9" name="Group 8" descr="A diagram showing seven circles and one hoop on a white background. Three dark blue circles with green diagonal stripes represent Team X, three solid dark blue circles represent Team Y, a small red circle represents the ball near the top left, and an empty dark blue circle at the bottom left represents a hoop or crate.">
            <a:extLst>
              <a:ext uri="{FF2B5EF4-FFF2-40B4-BE49-F238E27FC236}">
                <a16:creationId xmlns:a16="http://schemas.microsoft.com/office/drawing/2014/main" id="{76BDEF36-598C-BBB2-5254-35CB755164BE}"/>
              </a:ext>
            </a:extLst>
          </p:cNvPr>
          <p:cNvGrpSpPr/>
          <p:nvPr/>
        </p:nvGrpSpPr>
        <p:grpSpPr>
          <a:xfrm>
            <a:off x="1049052" y="2885057"/>
            <a:ext cx="3433908" cy="2602046"/>
            <a:chOff x="1078458" y="2815520"/>
            <a:chExt cx="3433908" cy="2602046"/>
          </a:xfrm>
        </p:grpSpPr>
        <p:grpSp>
          <p:nvGrpSpPr>
            <p:cNvPr id="66" name="Group 65">
              <a:extLst>
                <a:ext uri="{FF2B5EF4-FFF2-40B4-BE49-F238E27FC236}">
                  <a16:creationId xmlns:a16="http://schemas.microsoft.com/office/drawing/2014/main" id="{E18C6EA2-B8C9-6687-DE5B-B2F751F84616}"/>
                </a:ext>
              </a:extLst>
            </p:cNvPr>
            <p:cNvGrpSpPr/>
            <p:nvPr/>
          </p:nvGrpSpPr>
          <p:grpSpPr>
            <a:xfrm>
              <a:off x="1078458" y="2815520"/>
              <a:ext cx="3433908" cy="2602046"/>
              <a:chOff x="1078457" y="2815520"/>
              <a:chExt cx="3487315" cy="2602046"/>
            </a:xfrm>
          </p:grpSpPr>
          <p:grpSp>
            <p:nvGrpSpPr>
              <p:cNvPr id="7" name="Group 6">
                <a:extLst>
                  <a:ext uri="{FF2B5EF4-FFF2-40B4-BE49-F238E27FC236}">
                    <a16:creationId xmlns:a16="http://schemas.microsoft.com/office/drawing/2014/main" id="{6484DF0E-D47E-87AD-552C-237F8D6937ED}"/>
                  </a:ext>
                </a:extLst>
              </p:cNvPr>
              <p:cNvGrpSpPr/>
              <p:nvPr/>
            </p:nvGrpSpPr>
            <p:grpSpPr>
              <a:xfrm>
                <a:off x="1078457" y="2815520"/>
                <a:ext cx="3487315" cy="2602046"/>
                <a:chOff x="655233" y="2724601"/>
                <a:chExt cx="3487315" cy="2610971"/>
              </a:xfrm>
            </p:grpSpPr>
            <p:grpSp>
              <p:nvGrpSpPr>
                <p:cNvPr id="12" name="Group 11">
                  <a:extLst>
                    <a:ext uri="{FF2B5EF4-FFF2-40B4-BE49-F238E27FC236}">
                      <a16:creationId xmlns:a16="http://schemas.microsoft.com/office/drawing/2014/main" id="{1F8E7B00-A8FA-AF16-B6EF-9A5686210028}"/>
                    </a:ext>
                  </a:extLst>
                </p:cNvPr>
                <p:cNvGrpSpPr/>
                <p:nvPr/>
              </p:nvGrpSpPr>
              <p:grpSpPr>
                <a:xfrm>
                  <a:off x="655233" y="2724601"/>
                  <a:ext cx="3487315" cy="2610971"/>
                  <a:chOff x="1921958" y="2110291"/>
                  <a:chExt cx="3081403" cy="2610971"/>
                </a:xfrm>
              </p:grpSpPr>
              <p:sp>
                <p:nvSpPr>
                  <p:cNvPr id="21" name="Rectangle 20">
                    <a:extLst>
                      <a:ext uri="{FF2B5EF4-FFF2-40B4-BE49-F238E27FC236}">
                        <a16:creationId xmlns:a16="http://schemas.microsoft.com/office/drawing/2014/main" id="{A5BDC4C1-3B7B-7932-995D-6B473606448F}"/>
                      </a:ext>
                    </a:extLst>
                  </p:cNvPr>
                  <p:cNvSpPr/>
                  <p:nvPr/>
                </p:nvSpPr>
                <p:spPr>
                  <a:xfrm>
                    <a:off x="1921958" y="2110291"/>
                    <a:ext cx="3081403" cy="2610971"/>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Object and direction</a:t>
                    </a:r>
                  </a:p>
                  <a:p>
                    <a:pPr marL="72000" algn="ctr"/>
                    <a:endParaRPr lang="en-AU" b="1" dirty="0">
                      <a:solidFill>
                        <a:schemeClr val="bg1"/>
                      </a:solidFill>
                    </a:endParaRPr>
                  </a:p>
                  <a:p>
                    <a:pPr marL="72000"/>
                    <a:r>
                      <a:rPr lang="en-AU" b="1" dirty="0">
                        <a:solidFill>
                          <a:srgbClr val="002664"/>
                        </a:solidFill>
                      </a:rPr>
                      <a:t>Team X</a:t>
                    </a:r>
                  </a:p>
                  <a:p>
                    <a:pPr marL="72000"/>
                    <a:endParaRPr lang="en-AU" b="1" dirty="0">
                      <a:solidFill>
                        <a:srgbClr val="002664"/>
                      </a:solidFill>
                    </a:endParaRPr>
                  </a:p>
                  <a:p>
                    <a:pPr marL="72000"/>
                    <a:r>
                      <a:rPr lang="en-AU" b="1" dirty="0">
                        <a:solidFill>
                          <a:srgbClr val="002664"/>
                        </a:solidFill>
                      </a:rPr>
                      <a:t>Team Y </a:t>
                    </a:r>
                  </a:p>
                  <a:p>
                    <a:pPr marL="72000"/>
                    <a:endParaRPr lang="en-AU" b="1" dirty="0">
                      <a:solidFill>
                        <a:srgbClr val="002664"/>
                      </a:solidFill>
                    </a:endParaRPr>
                  </a:p>
                  <a:p>
                    <a:pPr marL="72000"/>
                    <a:r>
                      <a:rPr lang="en-AU" b="1" dirty="0">
                        <a:solidFill>
                          <a:srgbClr val="002664"/>
                        </a:solidFill>
                      </a:rPr>
                      <a:t>Net </a:t>
                    </a:r>
                  </a:p>
                  <a:p>
                    <a:pPr marL="72000"/>
                    <a:endParaRPr lang="en-AU" b="1" dirty="0">
                      <a:solidFill>
                        <a:srgbClr val="002664"/>
                      </a:solidFill>
                    </a:endParaRPr>
                  </a:p>
                  <a:p>
                    <a:pPr marL="72000"/>
                    <a:endParaRPr lang="en-AU" b="1" dirty="0">
                      <a:solidFill>
                        <a:srgbClr val="002664"/>
                      </a:solidFill>
                    </a:endParaRPr>
                  </a:p>
                </p:txBody>
              </p:sp>
              <p:cxnSp>
                <p:nvCxnSpPr>
                  <p:cNvPr id="22" name="Straight Arrow Connector 21">
                    <a:extLst>
                      <a:ext uri="{FF2B5EF4-FFF2-40B4-BE49-F238E27FC236}">
                        <a16:creationId xmlns:a16="http://schemas.microsoft.com/office/drawing/2014/main" id="{B7F19121-018A-BDCB-1157-539723707BD8}"/>
                      </a:ext>
                    </a:extLst>
                  </p:cNvPr>
                  <p:cNvCxnSpPr>
                    <a:cxnSpLocks/>
                  </p:cNvCxnSpPr>
                  <p:nvPr/>
                </p:nvCxnSpPr>
                <p:spPr>
                  <a:xfrm>
                    <a:off x="3946812" y="2846084"/>
                    <a:ext cx="3851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A68FAC9-8DEF-4B9E-59F9-D85D9FFB24E3}"/>
                      </a:ext>
                    </a:extLst>
                  </p:cNvPr>
                  <p:cNvSpPr/>
                  <p:nvPr/>
                </p:nvSpPr>
                <p:spPr>
                  <a:xfrm>
                    <a:off x="2869925" y="3223675"/>
                    <a:ext cx="251818"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20" name="Oval 19">
                  <a:extLst>
                    <a:ext uri="{FF2B5EF4-FFF2-40B4-BE49-F238E27FC236}">
                      <a16:creationId xmlns:a16="http://schemas.microsoft.com/office/drawing/2014/main" id="{34B1D111-3A28-CC01-5363-2A1CCB03B643}"/>
                    </a:ext>
                  </a:extLst>
                </p:cNvPr>
                <p:cNvSpPr/>
                <p:nvPr/>
              </p:nvSpPr>
              <p:spPr>
                <a:xfrm>
                  <a:off x="2812273" y="3295507"/>
                  <a:ext cx="246033" cy="3053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sp>
            <p:nvSpPr>
              <p:cNvPr id="62" name="Rectangle 61">
                <a:extLst>
                  <a:ext uri="{FF2B5EF4-FFF2-40B4-BE49-F238E27FC236}">
                    <a16:creationId xmlns:a16="http://schemas.microsoft.com/office/drawing/2014/main" id="{3B480CDA-98CF-DC68-CF13-FF17041CE2D1}"/>
                  </a:ext>
                </a:extLst>
              </p:cNvPr>
              <p:cNvSpPr/>
              <p:nvPr/>
            </p:nvSpPr>
            <p:spPr>
              <a:xfrm>
                <a:off x="1765474" y="5144916"/>
                <a:ext cx="1056640" cy="57559"/>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2" name="Oval 1">
              <a:extLst>
                <a:ext uri="{FF2B5EF4-FFF2-40B4-BE49-F238E27FC236}">
                  <a16:creationId xmlns:a16="http://schemas.microsoft.com/office/drawing/2014/main" id="{5882725A-245C-43F0-0056-97505646FDE8}"/>
                </a:ext>
              </a:extLst>
            </p:cNvPr>
            <p:cNvSpPr/>
            <p:nvPr/>
          </p:nvSpPr>
          <p:spPr>
            <a:xfrm>
              <a:off x="2134870" y="4480746"/>
              <a:ext cx="280625" cy="274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8" name="Straight Connector 7">
              <a:extLst>
                <a:ext uri="{FF2B5EF4-FFF2-40B4-BE49-F238E27FC236}">
                  <a16:creationId xmlns:a16="http://schemas.microsoft.com/office/drawing/2014/main" id="{1DA7E09F-1434-65E2-BD85-9B61D3A28930}"/>
                </a:ext>
              </a:extLst>
            </p:cNvPr>
            <p:cNvCxnSpPr>
              <a:cxnSpLocks/>
              <a:endCxn id="23" idx="5"/>
            </p:cNvCxnSpPr>
            <p:nvPr/>
          </p:nvCxnSpPr>
          <p:spPr>
            <a:xfrm>
              <a:off x="2166773" y="3968984"/>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3" name="Group 12" descr="A diagram divided by a vertical dashed line labelled “net” at the bottom, with three dark blue circles with green diagonal stripes on the left and three solid dark blue circles on the right. A red circle with an arrow shows the ball moving diagonally from the bottom left towards the right side.">
            <a:extLst>
              <a:ext uri="{FF2B5EF4-FFF2-40B4-BE49-F238E27FC236}">
                <a16:creationId xmlns:a16="http://schemas.microsoft.com/office/drawing/2014/main" id="{C27D0199-9DDF-77B4-7343-FFDB467DC105}"/>
              </a:ext>
            </a:extLst>
          </p:cNvPr>
          <p:cNvGrpSpPr/>
          <p:nvPr/>
        </p:nvGrpSpPr>
        <p:grpSpPr>
          <a:xfrm>
            <a:off x="5612803" y="2350766"/>
            <a:ext cx="5787560" cy="3805263"/>
            <a:chOff x="5612803" y="2544736"/>
            <a:chExt cx="5787560" cy="3805263"/>
          </a:xfrm>
        </p:grpSpPr>
        <p:grpSp>
          <p:nvGrpSpPr>
            <p:cNvPr id="60" name="Group 59">
              <a:extLst>
                <a:ext uri="{FF2B5EF4-FFF2-40B4-BE49-F238E27FC236}">
                  <a16:creationId xmlns:a16="http://schemas.microsoft.com/office/drawing/2014/main" id="{4F614206-C045-A24E-6364-D5D158163033}"/>
                </a:ext>
              </a:extLst>
            </p:cNvPr>
            <p:cNvGrpSpPr/>
            <p:nvPr/>
          </p:nvGrpSpPr>
          <p:grpSpPr>
            <a:xfrm>
              <a:off x="5612803" y="2544736"/>
              <a:ext cx="5787560" cy="3805263"/>
              <a:chOff x="5912336" y="2458720"/>
              <a:chExt cx="5137259" cy="3241040"/>
            </a:xfrm>
          </p:grpSpPr>
          <p:cxnSp>
            <p:nvCxnSpPr>
              <p:cNvPr id="33" name="Straight Arrow Connector 32">
                <a:extLst>
                  <a:ext uri="{FF2B5EF4-FFF2-40B4-BE49-F238E27FC236}">
                    <a16:creationId xmlns:a16="http://schemas.microsoft.com/office/drawing/2014/main" id="{5920151F-01C6-D9CB-B1DE-F5D95DA7AF5C}"/>
                  </a:ext>
                </a:extLst>
              </p:cNvPr>
              <p:cNvCxnSpPr>
                <a:cxnSpLocks/>
              </p:cNvCxnSpPr>
              <p:nvPr/>
            </p:nvCxnSpPr>
            <p:spPr>
              <a:xfrm>
                <a:off x="7620614" y="3252892"/>
                <a:ext cx="435857" cy="0"/>
              </a:xfrm>
              <a:prstGeom prst="straightConnector1">
                <a:avLst/>
              </a:prstGeom>
              <a:ln w="28575">
                <a:solidFill>
                  <a:srgbClr val="002664"/>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6E6AD19D-948C-33D7-508C-1593B9D51A47}"/>
                  </a:ext>
                </a:extLst>
              </p:cNvPr>
              <p:cNvGrpSpPr/>
              <p:nvPr/>
            </p:nvGrpSpPr>
            <p:grpSpPr>
              <a:xfrm>
                <a:off x="5912336" y="2458720"/>
                <a:ext cx="5137259" cy="3241040"/>
                <a:chOff x="5912336" y="2458720"/>
                <a:chExt cx="5137259" cy="3241040"/>
              </a:xfrm>
            </p:grpSpPr>
            <p:sp>
              <p:nvSpPr>
                <p:cNvPr id="26" name="Rectangle 25">
                  <a:extLst>
                    <a:ext uri="{FF2B5EF4-FFF2-40B4-BE49-F238E27FC236}">
                      <a16:creationId xmlns:a16="http://schemas.microsoft.com/office/drawing/2014/main" id="{E7B1D16F-A53D-A9E6-A0E3-5BC4C034D879}"/>
                    </a:ext>
                  </a:extLst>
                </p:cNvPr>
                <p:cNvSpPr/>
                <p:nvPr/>
              </p:nvSpPr>
              <p:spPr>
                <a:xfrm>
                  <a:off x="5912336" y="2458720"/>
                  <a:ext cx="2610333" cy="3241040"/>
                </a:xfrm>
                <a:prstGeom prst="rect">
                  <a:avLst/>
                </a:prstGeom>
                <a:solidFill>
                  <a:schemeClr val="bg1"/>
                </a:solidFill>
                <a:ln w="9525">
                  <a:solidFill>
                    <a:srgbClr val="002664"/>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4" name="Rectangle 33">
                  <a:extLst>
                    <a:ext uri="{FF2B5EF4-FFF2-40B4-BE49-F238E27FC236}">
                      <a16:creationId xmlns:a16="http://schemas.microsoft.com/office/drawing/2014/main" id="{11ECA420-2266-0CC7-B7B2-20D78C18FF36}"/>
                    </a:ext>
                  </a:extLst>
                </p:cNvPr>
                <p:cNvSpPr/>
                <p:nvPr/>
              </p:nvSpPr>
              <p:spPr>
                <a:xfrm>
                  <a:off x="8439262" y="2458720"/>
                  <a:ext cx="2610333" cy="3241040"/>
                </a:xfrm>
                <a:prstGeom prst="rect">
                  <a:avLst/>
                </a:prstGeom>
                <a:solidFill>
                  <a:schemeClr val="bg1"/>
                </a:solidFill>
                <a:ln w="9525">
                  <a:solidFill>
                    <a:srgbClr val="002664"/>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38" name="Oval 37">
                <a:extLst>
                  <a:ext uri="{FF2B5EF4-FFF2-40B4-BE49-F238E27FC236}">
                    <a16:creationId xmlns:a16="http://schemas.microsoft.com/office/drawing/2014/main" id="{C99D46C8-1579-2927-9CBF-C7452A537589}"/>
                  </a:ext>
                </a:extLst>
              </p:cNvPr>
              <p:cNvSpPr/>
              <p:nvPr/>
            </p:nvSpPr>
            <p:spPr>
              <a:xfrm>
                <a:off x="6512638" y="3789689"/>
                <a:ext cx="274320" cy="2895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9" name="Oval 38">
                <a:extLst>
                  <a:ext uri="{FF2B5EF4-FFF2-40B4-BE49-F238E27FC236}">
                    <a16:creationId xmlns:a16="http://schemas.microsoft.com/office/drawing/2014/main" id="{3394A692-7B70-1DE1-0CCB-3F28989C3EA8}"/>
                  </a:ext>
                </a:extLst>
              </p:cNvPr>
              <p:cNvSpPr/>
              <p:nvPr/>
            </p:nvSpPr>
            <p:spPr>
              <a:xfrm>
                <a:off x="6828834" y="4869669"/>
                <a:ext cx="274320" cy="2895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0" name="Oval 39">
                <a:extLst>
                  <a:ext uri="{FF2B5EF4-FFF2-40B4-BE49-F238E27FC236}">
                    <a16:creationId xmlns:a16="http://schemas.microsoft.com/office/drawing/2014/main" id="{28E0EE87-702F-E136-5FA7-8A38594BD7A0}"/>
                  </a:ext>
                </a:extLst>
              </p:cNvPr>
              <p:cNvSpPr/>
              <p:nvPr/>
            </p:nvSpPr>
            <p:spPr>
              <a:xfrm>
                <a:off x="7709983" y="3266924"/>
                <a:ext cx="274320" cy="2895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1" name="Oval 40">
                <a:extLst>
                  <a:ext uri="{FF2B5EF4-FFF2-40B4-BE49-F238E27FC236}">
                    <a16:creationId xmlns:a16="http://schemas.microsoft.com/office/drawing/2014/main" id="{6772E873-81EE-ACD9-4C80-000BC3E8F76A}"/>
                  </a:ext>
                </a:extLst>
              </p:cNvPr>
              <p:cNvSpPr/>
              <p:nvPr/>
            </p:nvSpPr>
            <p:spPr>
              <a:xfrm>
                <a:off x="9100332" y="3962894"/>
                <a:ext cx="274320" cy="2895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2" name="Oval 41">
                <a:extLst>
                  <a:ext uri="{FF2B5EF4-FFF2-40B4-BE49-F238E27FC236}">
                    <a16:creationId xmlns:a16="http://schemas.microsoft.com/office/drawing/2014/main" id="{FE4DAA63-56CA-C5D0-2847-BBBC50216E0B}"/>
                  </a:ext>
                </a:extLst>
              </p:cNvPr>
              <p:cNvSpPr/>
              <p:nvPr/>
            </p:nvSpPr>
            <p:spPr>
              <a:xfrm>
                <a:off x="10093771" y="4775200"/>
                <a:ext cx="274320" cy="2895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3" name="Oval 42">
                <a:extLst>
                  <a:ext uri="{FF2B5EF4-FFF2-40B4-BE49-F238E27FC236}">
                    <a16:creationId xmlns:a16="http://schemas.microsoft.com/office/drawing/2014/main" id="{5135EE63-4B54-41E1-E5B5-776BB8A6DC51}"/>
                  </a:ext>
                </a:extLst>
              </p:cNvPr>
              <p:cNvSpPr/>
              <p:nvPr/>
            </p:nvSpPr>
            <p:spPr>
              <a:xfrm>
                <a:off x="9374652" y="2906754"/>
                <a:ext cx="274320" cy="2895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44" name="Straight Arrow Connector 43">
                <a:extLst>
                  <a:ext uri="{FF2B5EF4-FFF2-40B4-BE49-F238E27FC236}">
                    <a16:creationId xmlns:a16="http://schemas.microsoft.com/office/drawing/2014/main" id="{E7057C68-B83E-4358-CB36-B54FE8EE5336}"/>
                  </a:ext>
                </a:extLst>
              </p:cNvPr>
              <p:cNvCxnSpPr>
                <a:cxnSpLocks/>
                <a:stCxn id="45" idx="0"/>
              </p:cNvCxnSpPr>
              <p:nvPr/>
            </p:nvCxnSpPr>
            <p:spPr>
              <a:xfrm flipV="1">
                <a:off x="7248318" y="4602517"/>
                <a:ext cx="2081621" cy="3781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D6A8E5BB-D74B-CF2B-C092-56B642722303}"/>
                  </a:ext>
                </a:extLst>
              </p:cNvPr>
              <p:cNvSpPr/>
              <p:nvPr/>
            </p:nvSpPr>
            <p:spPr>
              <a:xfrm rot="3962209">
                <a:off x="7088711" y="4931379"/>
                <a:ext cx="167406" cy="1661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sp>
          <p:nvSpPr>
            <p:cNvPr id="65" name="Rectangle 64">
              <a:extLst>
                <a:ext uri="{FF2B5EF4-FFF2-40B4-BE49-F238E27FC236}">
                  <a16:creationId xmlns:a16="http://schemas.microsoft.com/office/drawing/2014/main" id="{957A6F3B-D636-FC6E-2DCA-395B175DF937}"/>
                </a:ext>
              </a:extLst>
            </p:cNvPr>
            <p:cNvSpPr/>
            <p:nvPr/>
          </p:nvSpPr>
          <p:spPr>
            <a:xfrm>
              <a:off x="8447965" y="2550680"/>
              <a:ext cx="45719" cy="3799317"/>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nvGrpSpPr>
            <p:cNvPr id="11" name="Group 10">
              <a:extLst>
                <a:ext uri="{FF2B5EF4-FFF2-40B4-BE49-F238E27FC236}">
                  <a16:creationId xmlns:a16="http://schemas.microsoft.com/office/drawing/2014/main" id="{8C7E4833-4453-4AF6-1EE4-780571AE5B92}"/>
                </a:ext>
              </a:extLst>
            </p:cNvPr>
            <p:cNvGrpSpPr/>
            <p:nvPr/>
          </p:nvGrpSpPr>
          <p:grpSpPr>
            <a:xfrm>
              <a:off x="6342036" y="3570509"/>
              <a:ext cx="2642776" cy="2607626"/>
              <a:chOff x="6342036" y="3570509"/>
              <a:chExt cx="2642776" cy="2607626"/>
            </a:xfrm>
          </p:grpSpPr>
          <p:sp>
            <p:nvSpPr>
              <p:cNvPr id="61" name="TextBox 60">
                <a:extLst>
                  <a:ext uri="{FF2B5EF4-FFF2-40B4-BE49-F238E27FC236}">
                    <a16:creationId xmlns:a16="http://schemas.microsoft.com/office/drawing/2014/main" id="{962E0842-5A66-A670-D400-3693BFDE2842}"/>
                  </a:ext>
                </a:extLst>
              </p:cNvPr>
              <p:cNvSpPr txBox="1"/>
              <p:nvPr/>
            </p:nvSpPr>
            <p:spPr>
              <a:xfrm>
                <a:off x="8554720" y="5892800"/>
                <a:ext cx="430092" cy="285335"/>
              </a:xfrm>
              <a:prstGeom prst="rect">
                <a:avLst/>
              </a:prstGeom>
              <a:noFill/>
            </p:spPr>
            <p:txBody>
              <a:bodyPr wrap="square" lIns="0" tIns="0" rIns="0" bIns="0" rtlCol="0">
                <a:noAutofit/>
              </a:bodyPr>
              <a:lstStyle/>
              <a:p>
                <a:pPr algn="l"/>
                <a:r>
                  <a:rPr lang="en-AU" sz="1800" dirty="0">
                    <a:solidFill>
                      <a:srgbClr val="002664"/>
                    </a:solidFill>
                  </a:rPr>
                  <a:t>net</a:t>
                </a:r>
              </a:p>
            </p:txBody>
          </p:sp>
          <p:cxnSp>
            <p:nvCxnSpPr>
              <p:cNvPr id="30" name="Straight Connector 29">
                <a:extLst>
                  <a:ext uri="{FF2B5EF4-FFF2-40B4-BE49-F238E27FC236}">
                    <a16:creationId xmlns:a16="http://schemas.microsoft.com/office/drawing/2014/main" id="{4F691F9B-E20A-C03F-B726-1287F2703108}"/>
                  </a:ext>
                </a:extLst>
              </p:cNvPr>
              <p:cNvCxnSpPr>
                <a:cxnSpLocks/>
              </p:cNvCxnSpPr>
              <p:nvPr/>
            </p:nvCxnSpPr>
            <p:spPr>
              <a:xfrm>
                <a:off x="6342036" y="4186245"/>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558231-3A0E-B6B2-7009-7FEF72E32F65}"/>
                  </a:ext>
                </a:extLst>
              </p:cNvPr>
              <p:cNvCxnSpPr>
                <a:cxnSpLocks/>
              </p:cNvCxnSpPr>
              <p:nvPr/>
            </p:nvCxnSpPr>
            <p:spPr>
              <a:xfrm>
                <a:off x="7686157" y="3570509"/>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B1BB1E5-0AA9-89AA-7768-CE680B6BB6AF}"/>
                  </a:ext>
                </a:extLst>
              </p:cNvPr>
              <p:cNvCxnSpPr>
                <a:cxnSpLocks/>
              </p:cNvCxnSpPr>
              <p:nvPr/>
            </p:nvCxnSpPr>
            <p:spPr>
              <a:xfrm>
                <a:off x="6693919" y="5458813"/>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701421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EE4A1575-DB90-2C86-6E2B-73A5E70A211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D2C2B35-5822-EC48-1C44-B516ABE3F627}"/>
              </a:ext>
            </a:extLst>
          </p:cNvPr>
          <p:cNvSpPr>
            <a:spLocks noChangeArrowheads="1"/>
          </p:cNvSpPr>
          <p:nvPr/>
        </p:nvSpPr>
        <p:spPr bwMode="auto">
          <a:xfrm>
            <a:off x="171056" y="1558418"/>
            <a:ext cx="7083344" cy="661647"/>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Tx/>
              <a:buNone/>
              <a:tabLst/>
              <a:defRPr/>
            </a:pPr>
            <a:r>
              <a:rPr kumimoji="0" lang="en-AU" altLang="en-US" sz="1400" b="1"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rPr>
              <a:t>Students throw a mid-sized</a:t>
            </a:r>
            <a:r>
              <a:rPr lang="en-AU" altLang="en-US" sz="1400" b="1" dirty="0">
                <a:solidFill>
                  <a:srgbClr val="002664"/>
                </a:solidFill>
                <a:latin typeface="Public Sans Light "/>
                <a:ea typeface="Calibri" panose="020F0502020204030204" pitchFamily="34" charset="0"/>
                <a:cs typeface="Arial" panose="020B0604020202020204" pitchFamily="34" charset="0"/>
              </a:rPr>
              <a:t> </a:t>
            </a:r>
            <a:r>
              <a:rPr kumimoji="0" lang="en-AU" altLang="en-US" sz="1400" b="1"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rPr>
              <a:t>ball past Blockers to team players in an end zone</a:t>
            </a:r>
            <a:r>
              <a:rPr lang="en-AU" altLang="en-US" sz="1400" b="1" dirty="0">
                <a:solidFill>
                  <a:srgbClr val="002664"/>
                </a:solidFill>
                <a:latin typeface="Public Sans Light "/>
                <a:ea typeface="Calibri" panose="020F0502020204030204" pitchFamily="34" charset="0"/>
                <a:cs typeface="Arial" panose="020B0604020202020204" pitchFamily="34" charset="0"/>
              </a:rPr>
              <a:t> (replicating elements of netball and basketball). </a:t>
            </a:r>
          </a:p>
        </p:txBody>
      </p:sp>
      <p:sp>
        <p:nvSpPr>
          <p:cNvPr id="16" name="TextBox 15">
            <a:extLst>
              <a:ext uri="{FF2B5EF4-FFF2-40B4-BE49-F238E27FC236}">
                <a16:creationId xmlns:a16="http://schemas.microsoft.com/office/drawing/2014/main" id="{D073B1B5-B70B-7870-68F5-2D1088A7DDFA}"/>
              </a:ext>
            </a:extLst>
          </p:cNvPr>
          <p:cNvSpPr txBox="1"/>
          <p:nvPr/>
        </p:nvSpPr>
        <p:spPr>
          <a:xfrm>
            <a:off x="270851" y="1313788"/>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Game 3: </a:t>
            </a:r>
            <a:r>
              <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End ball</a:t>
            </a:r>
            <a:endPar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5518E47-DF4B-5435-E07A-36AE62CC6022}"/>
              </a:ext>
            </a:extLst>
          </p:cNvPr>
          <p:cNvSpPr txBox="1"/>
          <p:nvPr/>
        </p:nvSpPr>
        <p:spPr>
          <a:xfrm>
            <a:off x="276460" y="2084893"/>
            <a:ext cx="6793836" cy="4201150"/>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Game instructions</a:t>
            </a:r>
          </a:p>
          <a:p>
            <a:pPr marL="263525"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Set up a court approximately 15 metres by 15 metres with a zone for Blockers</a:t>
            </a:r>
            <a:r>
              <a:rPr lang="en-AU" altLang="en-US" sz="1200" dirty="0">
                <a:latin typeface="+mj-lt"/>
                <a:ea typeface="Arial" panose="020B0604020202020204" pitchFamily="34" charset="0"/>
                <a:cs typeface="Arial" panose="020B0604020202020204" pitchFamily="34" charset="0"/>
              </a:rPr>
              <a:t> (in the middle)</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and </a:t>
            </a:r>
            <a:r>
              <a:rPr lang="en-AU" altLang="en-US" sz="1200" dirty="0">
                <a:latin typeface="+mj-lt"/>
                <a:ea typeface="Arial" panose="020B0604020202020204" pitchFamily="34" charset="0"/>
                <a:cs typeface="Arial" panose="020B0604020202020204" pitchFamily="34" charset="0"/>
              </a:rPr>
              <a:t>2</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a:t>
            </a:r>
            <a:r>
              <a:rPr lang="en-AU" altLang="en-US" sz="1200" dirty="0">
                <a:latin typeface="+mj-lt"/>
                <a:ea typeface="Arial" panose="020B0604020202020204" pitchFamily="34" charset="0"/>
                <a:cs typeface="Arial" panose="020B0604020202020204" pitchFamily="34" charset="0"/>
              </a:rPr>
              <a:t>E</a:t>
            </a:r>
            <a:r>
              <a:rPr kumimoji="0" lang="en-AU" altLang="en-US" sz="1200" b="0" i="0" u="none" strike="noStrike" kern="1200" cap="none" spc="0" normalizeH="0" baseline="0" noProof="0" dirty="0" err="1">
                <a:ln>
                  <a:noFill/>
                </a:ln>
                <a:effectLst/>
                <a:uLnTx/>
                <a:uFillTx/>
                <a:latin typeface="+mj-lt"/>
                <a:ea typeface="Arial" panose="020B0604020202020204" pitchFamily="34" charset="0"/>
                <a:cs typeface="Arial" panose="020B0604020202020204" pitchFamily="34" charset="0"/>
              </a:rPr>
              <a:t>nd</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zones. Divide the class into </a:t>
            </a:r>
            <a:r>
              <a:rPr lang="en-AU" altLang="en-US" sz="1200" dirty="0">
                <a:latin typeface="+mj-lt"/>
                <a:ea typeface="Arial" panose="020B0604020202020204" pitchFamily="34" charset="0"/>
                <a:cs typeface="Arial" panose="020B0604020202020204" pitchFamily="34" charset="0"/>
              </a:rPr>
              <a:t>2</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equal teams with one team as Blockers with bibs on and the other team split between the </a:t>
            </a:r>
            <a:r>
              <a:rPr lang="en-AU" altLang="en-US" sz="1200" dirty="0">
                <a:latin typeface="+mj-lt"/>
                <a:ea typeface="Arial" panose="020B0604020202020204" pitchFamily="34" charset="0"/>
                <a:cs typeface="Arial" panose="020B0604020202020204" pitchFamily="34" charset="0"/>
              </a:rPr>
              <a:t>E</a:t>
            </a:r>
            <a:r>
              <a:rPr kumimoji="0" lang="en-AU" altLang="en-US" sz="1200" b="0" i="0" u="none" strike="noStrike" kern="1200" cap="none" spc="0" normalizeH="0" baseline="0" noProof="0" dirty="0" err="1">
                <a:ln>
                  <a:noFill/>
                </a:ln>
                <a:effectLst/>
                <a:uLnTx/>
                <a:uFillTx/>
                <a:latin typeface="+mj-lt"/>
                <a:ea typeface="Arial" panose="020B0604020202020204" pitchFamily="34" charset="0"/>
                <a:cs typeface="Arial" panose="020B0604020202020204" pitchFamily="34" charset="0"/>
              </a:rPr>
              <a:t>nd</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zones. </a:t>
            </a:r>
          </a:p>
          <a:p>
            <a:pPr marL="263525" indent="-171450" eaLnBrk="0" fontAlgn="base" hangingPunct="0">
              <a:spcBef>
                <a:spcPct val="0"/>
              </a:spcBef>
              <a:spcAft>
                <a:spcPct val="0"/>
              </a:spcAft>
              <a:buFont typeface="Arial" panose="020B0604020202020204" pitchFamily="34" charset="0"/>
              <a:buChar char="•"/>
            </a:pPr>
            <a:r>
              <a:rPr lang="en-AU" altLang="en-US" sz="1200" dirty="0">
                <a:latin typeface="+mj-lt"/>
                <a:ea typeface="Arial" panose="020B0604020202020204" pitchFamily="34" charset="0"/>
                <a:cs typeface="Arial" panose="020B0604020202020204" pitchFamily="34" charset="0"/>
              </a:rPr>
              <a:t>T</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he aim is for the </a:t>
            </a:r>
            <a:r>
              <a:rPr lang="en-AU" altLang="en-US" sz="1200" dirty="0">
                <a:latin typeface="+mj-lt"/>
                <a:ea typeface="Arial" panose="020B0604020202020204" pitchFamily="34" charset="0"/>
                <a:cs typeface="Arial" panose="020B0604020202020204" pitchFamily="34" charset="0"/>
              </a:rPr>
              <a:t>E</a:t>
            </a:r>
            <a:r>
              <a:rPr kumimoji="0" lang="en-AU" altLang="en-US" sz="1200" b="0" i="0" u="none" strike="noStrike" kern="1200" cap="none" spc="0" normalizeH="0" baseline="0" noProof="0" dirty="0" err="1">
                <a:ln>
                  <a:noFill/>
                </a:ln>
                <a:effectLst/>
                <a:uLnTx/>
                <a:uFillTx/>
                <a:latin typeface="+mj-lt"/>
                <a:ea typeface="Arial" panose="020B0604020202020204" pitchFamily="34" charset="0"/>
                <a:cs typeface="Arial" panose="020B0604020202020204" pitchFamily="34" charset="0"/>
              </a:rPr>
              <a:t>nd</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zone students to underarm or overarm throw </a:t>
            </a:r>
            <a:r>
              <a:rPr lang="en-AU" altLang="en-US" sz="1200" dirty="0">
                <a:latin typeface="+mj-lt"/>
                <a:ea typeface="Arial" panose="020B0604020202020204" pitchFamily="34" charset="0"/>
                <a:cs typeface="Arial" panose="020B0604020202020204" pitchFamily="34" charset="0"/>
              </a:rPr>
              <a:t>a</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mid-sized ball to a teammate standing in the other End zone</a:t>
            </a:r>
            <a:r>
              <a:rPr lang="en-AU" altLang="en-US" sz="1200" dirty="0">
                <a:latin typeface="+mj-lt"/>
                <a:ea typeface="Arial" panose="020B0604020202020204" pitchFamily="34" charset="0"/>
                <a:cs typeface="Arial" panose="020B0604020202020204" pitchFamily="34" charset="0"/>
              </a:rPr>
              <a:t> (see Figure 10).</a:t>
            </a:r>
            <a:endPar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endParaRPr>
          </a:p>
          <a:p>
            <a:pPr marL="263525" indent="-171450" eaLnBrk="0" fontAlgn="base" hangingPunct="0">
              <a:spcBef>
                <a:spcPct val="0"/>
              </a:spcBef>
              <a:spcAft>
                <a:spcPts val="600"/>
              </a:spcAft>
              <a:buFont typeface="Arial" panose="020B0604020202020204" pitchFamily="34" charset="0"/>
              <a:buChar char="•"/>
            </a:pP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Bounce passes are allowed. </a:t>
            </a:r>
            <a:r>
              <a:rPr lang="en-AU" altLang="en-US" sz="1200" dirty="0">
                <a:latin typeface="+mj-lt"/>
                <a:ea typeface="Arial" panose="020B0604020202020204" pitchFamily="34" charset="0"/>
                <a:cs typeface="Arial" panose="020B0604020202020204" pitchFamily="34" charset="0"/>
              </a:rPr>
              <a:t>The Blockers </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attempt to intercept </a:t>
            </a:r>
            <a:r>
              <a:rPr lang="en-AU" altLang="en-US" sz="1200" dirty="0">
                <a:latin typeface="+mj-lt"/>
                <a:ea typeface="Arial" panose="020B0604020202020204" pitchFamily="34" charset="0"/>
                <a:cs typeface="Arial" panose="020B0604020202020204" pitchFamily="34" charset="0"/>
              </a:rPr>
              <a:t>the ball before it reaches the end zone.</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a:t>
            </a:r>
            <a:r>
              <a:rPr lang="en-AU" altLang="en-US" sz="1200" dirty="0">
                <a:latin typeface="+mj-lt"/>
                <a:ea typeface="Arial" panose="020B0604020202020204" pitchFamily="34" charset="0"/>
                <a:cs typeface="Arial" panose="020B0604020202020204" pitchFamily="34" charset="0"/>
              </a:rPr>
              <a:t>N</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o physical contact is allowed. If a Blocker catches or touches the ball thrown from </a:t>
            </a:r>
            <a:r>
              <a:rPr lang="en-AU" altLang="en-US" sz="1200" dirty="0">
                <a:latin typeface="+mj-lt"/>
                <a:ea typeface="Arial" panose="020B0604020202020204" pitchFamily="34" charset="0"/>
                <a:cs typeface="Arial" panose="020B0604020202020204" pitchFamily="34" charset="0"/>
              </a:rPr>
              <a:t>an end zone player, </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they swap places with the student who threw it.</a:t>
            </a:r>
            <a:endPar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endParaRPr>
          </a:p>
          <a:p>
            <a:pPr eaLnBrk="0" fontAlgn="base" hangingPunct="0">
              <a:spcBef>
                <a:spcPct val="0"/>
              </a:spcBef>
              <a:spcAft>
                <a:spcPts val="600"/>
              </a:spcAft>
            </a:pPr>
            <a:r>
              <a:rPr lang="en-AU" sz="1200" b="1" dirty="0">
                <a:solidFill>
                  <a:srgbClr val="002664"/>
                </a:solidFill>
                <a:latin typeface="+mj-lt"/>
                <a:ea typeface="Calibri" panose="020F0502020204030204" pitchFamily="34" charset="0"/>
                <a:cs typeface="Arial" panose="020B0604020202020204" pitchFamily="34" charset="0"/>
              </a:rPr>
              <a:t>Suggested variations to the game</a:t>
            </a:r>
          </a:p>
          <a:p>
            <a:pPr marL="263525" lvl="1" indent="-171450" eaLnBrk="0" fontAlgn="base" hangingPunct="0">
              <a:spcBef>
                <a:spcPct val="0"/>
              </a:spcBef>
              <a:spcAft>
                <a:spcPct val="0"/>
              </a:spcAft>
              <a:buFont typeface="Arial" panose="020B0604020202020204" pitchFamily="34" charset="0"/>
              <a:buChar char="•"/>
              <a:defRPr/>
            </a:pPr>
            <a:r>
              <a:rPr kumimoji="0" lang="en-US" altLang="en-US" sz="1200" b="0" i="0" u="none" strike="noStrike" kern="1200" cap="none" spc="0" normalizeH="0" baseline="0" noProof="0" dirty="0">
                <a:ln>
                  <a:noFill/>
                </a:ln>
                <a:solidFill>
                  <a:srgbClr val="22272B"/>
                </a:solidFill>
                <a:effectLst/>
                <a:uLnTx/>
                <a:uFillTx/>
                <a:latin typeface="+mj-lt"/>
                <a:ea typeface="Arial" panose="020B0604020202020204" pitchFamily="34" charset="0"/>
                <a:cs typeface="Arial" panose="020B0604020202020204" pitchFamily="34" charset="0"/>
              </a:rPr>
              <a:t>Vary the </a:t>
            </a:r>
            <a:r>
              <a:rPr kumimoji="0" lang="en-AU" altLang="en-US" sz="1200" b="0" i="0" u="none" strike="noStrike" kern="1200" cap="none" spc="0" normalizeH="0" baseline="0" noProof="0" dirty="0">
                <a:ln>
                  <a:noFill/>
                </a:ln>
                <a:solidFill>
                  <a:srgbClr val="22272B"/>
                </a:solidFill>
                <a:effectLst/>
                <a:uLnTx/>
                <a:uFillTx/>
                <a:latin typeface="+mj-lt"/>
                <a:ea typeface="Arial" panose="020B0604020202020204" pitchFamily="34" charset="0"/>
                <a:cs typeface="Arial" panose="020B0604020202020204" pitchFamily="34" charset="0"/>
              </a:rPr>
              <a:t>Blocker zone size, or numbers in each team. </a:t>
            </a:r>
          </a:p>
          <a:p>
            <a:pPr marL="263525"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Include a time allocation for each round.</a:t>
            </a:r>
          </a:p>
          <a:p>
            <a:pPr marL="263525" marR="0" lvl="1" indent="-171450" algn="l" defTabSz="914400" rtl="0" eaLnBrk="0" fontAlgn="base" latinLnBrk="0" hangingPunct="0">
              <a:lnSpc>
                <a:spcPct val="100000"/>
              </a:lnSpc>
              <a:spcBef>
                <a:spcPct val="0"/>
              </a:spcBef>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Replace the ball with a different object.</a:t>
            </a:r>
          </a:p>
          <a:p>
            <a:pPr marL="263525" marR="0" lvl="1" indent="-171450" algn="l" defTabSz="914400" rtl="0" eaLnBrk="0" fontAlgn="base" latinLnBrk="0" hangingPunct="0">
              <a:lnSpc>
                <a:spcPct val="100000"/>
              </a:lnSpc>
              <a:spcBef>
                <a:spcPct val="0"/>
              </a:spcBef>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rPr>
              <a:t>Vary the </a:t>
            </a:r>
            <a:r>
              <a:rPr lang="en-US" altLang="en-US" sz="1200" dirty="0">
                <a:solidFill>
                  <a:srgbClr val="22272B"/>
                </a:solidFill>
                <a:latin typeface="+mj-lt"/>
                <a:cs typeface="Arial" panose="020B0604020202020204" pitchFamily="34" charset="0"/>
              </a:rPr>
              <a:t>number of balls in the game.</a:t>
            </a:r>
          </a:p>
          <a:p>
            <a:pPr marL="92075" marR="0" lvl="1" algn="l" defTabSz="914400" rtl="0" eaLnBrk="0" fontAlgn="base" latinLnBrk="0" hangingPunct="0">
              <a:lnSpc>
                <a:spcPct val="100000"/>
              </a:lnSpc>
              <a:spcBef>
                <a:spcPct val="0"/>
              </a:spcBef>
              <a:buClrTx/>
              <a:buSzTx/>
              <a:tabLst/>
              <a:defRPr/>
            </a:pPr>
            <a:endParaRPr lang="en-US" sz="1200" dirty="0">
              <a:solidFill>
                <a:srgbClr val="22272B"/>
              </a:solidFill>
              <a:latin typeface="+mj-lt"/>
              <a:ea typeface="Arial" panose="020B0604020202020204" pitchFamily="34" charset="0"/>
              <a:cs typeface="Arial" panose="020B0604020202020204" pitchFamily="34" charset="0"/>
            </a:endParaRPr>
          </a:p>
          <a:p>
            <a:pPr marL="0" marR="0" lvl="1" algn="l" defTabSz="914400" rtl="0" eaLnBrk="0" fontAlgn="base" latinLnBrk="0" hangingPunct="0">
              <a:lnSpc>
                <a:spcPct val="100000"/>
              </a:lnSpc>
              <a:spcBef>
                <a:spcPct val="0"/>
              </a:spcBef>
              <a:buClrTx/>
              <a:buSzTx/>
              <a:tabLst/>
              <a:defRPr/>
            </a:pPr>
            <a:r>
              <a:rPr lang="en-AU" sz="1200" dirty="0">
                <a:latin typeface="+mj-lt"/>
                <a:ea typeface="Arial" panose="020B0604020202020204" pitchFamily="34" charset="0"/>
                <a:cs typeface="Arial"/>
              </a:rPr>
              <a:t>Teachers can apply</a:t>
            </a:r>
            <a:r>
              <a:rPr lang="en-AU" sz="1200" dirty="0">
                <a:solidFill>
                  <a:srgbClr val="002664"/>
                </a:solidFill>
                <a:latin typeface="+mj-lt"/>
                <a:ea typeface="Arial" panose="020B0604020202020204" pitchFamily="34" charset="0"/>
                <a:cs typeface="Arial"/>
              </a:rPr>
              <a:t> </a:t>
            </a:r>
            <a:r>
              <a:rPr lang="en-AU" sz="1200" dirty="0">
                <a:solidFill>
                  <a:srgbClr val="002664"/>
                </a:solidFill>
                <a:latin typeface="+mj-l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mj-l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djustments</a:t>
            </a:r>
            <a:r>
              <a:rPr lang="en-AU" sz="1200" dirty="0">
                <a:solidFill>
                  <a:srgbClr val="002664"/>
                </a:solidFill>
                <a:effectLst/>
                <a:latin typeface="+mj-lt"/>
                <a:ea typeface="Arial" panose="020B0604020202020204" pitchFamily="34" charset="0"/>
                <a:cs typeface="Arial"/>
              </a:rPr>
              <a:t> </a:t>
            </a:r>
            <a:r>
              <a:rPr lang="en-AU" sz="1200" dirty="0">
                <a:effectLst/>
                <a:latin typeface="+mj-lt"/>
                <a:ea typeface="Arial" panose="020B0604020202020204" pitchFamily="34" charset="0"/>
                <a:cs typeface="Arial"/>
              </a:rPr>
              <a:t>to support the development of the underarm and overarm throw, and catch. </a:t>
            </a:r>
            <a:r>
              <a:rPr lang="en-AU" sz="1200" dirty="0">
                <a:latin typeface="+mj-lt"/>
              </a:rPr>
              <a:t>Teachers can use the fundamental movement skills content in combination with</a:t>
            </a:r>
            <a:r>
              <a:rPr lang="en-AU" sz="1200" dirty="0">
                <a:solidFill>
                  <a:srgbClr val="002664"/>
                </a:solidFill>
                <a:latin typeface="+mj-lt"/>
              </a:rPr>
              <a:t> </a:t>
            </a:r>
            <a:r>
              <a:rPr lang="en-AU" sz="1200" dirty="0">
                <a:solidFill>
                  <a:srgbClr val="002664"/>
                </a:solidFill>
                <a:latin typeface="+mj-lt"/>
                <a:hlinkClick r:id="rId4">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92075" marR="0" lvl="1" algn="l" defTabSz="914400" rtl="0" eaLnBrk="0" fontAlgn="base" latinLnBrk="0" hangingPunct="0">
              <a:lnSpc>
                <a:spcPct val="100000"/>
              </a:lnSpc>
              <a:spcBef>
                <a:spcPct val="0"/>
              </a:spcBef>
              <a:buClrTx/>
              <a:buSzTx/>
              <a:tabLst/>
              <a:defRPr/>
            </a:pPr>
            <a:endParaRPr kumimoji="0" lang="en-US" altLang="en-US"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endParaRPr>
          </a:p>
          <a:p>
            <a:pPr marL="0" marR="0" lvl="1" algn="l" defTabSz="914400" rtl="0" eaLnBrk="0" fontAlgn="base" latinLnBrk="0" hangingPunct="0">
              <a:lnSpc>
                <a:spcPct val="100000"/>
              </a:lnSpc>
              <a:spcBef>
                <a:spcPct val="0"/>
              </a:spcBef>
              <a:spcAft>
                <a:spcPts val="600"/>
              </a:spcAft>
              <a:buClrTx/>
              <a:buSzTx/>
              <a:tabLst/>
              <a:defRPr/>
            </a:pPr>
            <a:r>
              <a:rPr kumimoji="0" lang="en-US" altLang="en-US" sz="1200" b="1" i="0" u="none" strike="noStrike" kern="1200" cap="none" spc="0" normalizeH="0" baseline="0" noProof="0" dirty="0">
                <a:ln>
                  <a:noFill/>
                </a:ln>
                <a:solidFill>
                  <a:srgbClr val="002060"/>
                </a:solidFill>
                <a:effectLst/>
                <a:uLnTx/>
                <a:uFillTx/>
                <a:latin typeface="+mj-lt"/>
                <a:ea typeface="Calibri" panose="020F0502020204030204" pitchFamily="34" charset="0"/>
                <a:cs typeface="Arial" panose="020B0604020202020204" pitchFamily="34" charset="0"/>
              </a:rPr>
              <a:t>Suggested vocabulary:</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 intercept, possession, defenders, </a:t>
            </a:r>
            <a:r>
              <a:rPr kumimoji="0" lang="en-AU"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attackers, pivot, zone, absorb, control</a:t>
            </a:r>
            <a:endPar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Equipment: </a:t>
            </a:r>
            <a:r>
              <a:rPr lang="en-AU" altLang="en-US" sz="1200" dirty="0">
                <a:solidFill>
                  <a:srgbClr val="22272B"/>
                </a:solidFill>
                <a:latin typeface="+mj-lt"/>
                <a:ea typeface="Calibri" panose="020F0502020204030204" pitchFamily="34" charset="0"/>
                <a:cs typeface="Arial" panose="020B0604020202020204" pitchFamily="34" charset="0"/>
              </a:rPr>
              <a:t>b</a:t>
            </a:r>
            <a:r>
              <a:rPr kumimoji="0" lang="en-AU" altLang="en-US" sz="1200" b="0" i="0" u="none" strike="noStrike" kern="1200" cap="none" spc="0" normalizeH="0" baseline="0" noProof="0" dirty="0" err="1">
                <a:ln>
                  <a:noFill/>
                </a:ln>
                <a:solidFill>
                  <a:srgbClr val="22272B"/>
                </a:solidFill>
                <a:effectLst/>
                <a:uLnTx/>
                <a:uFillTx/>
                <a:latin typeface="+mj-lt"/>
                <a:ea typeface="Calibri" panose="020F0502020204030204" pitchFamily="34" charset="0"/>
                <a:cs typeface="Arial" panose="020B0604020202020204" pitchFamily="34" charset="0"/>
              </a:rPr>
              <a:t>ibs</a:t>
            </a:r>
            <a:r>
              <a:rPr lang="en-AU" altLang="en-US" sz="1200" dirty="0">
                <a:solidFill>
                  <a:srgbClr val="22272B"/>
                </a:solidFill>
                <a:latin typeface="+mj-lt"/>
                <a:ea typeface="Calibri" panose="020F0502020204030204" pitchFamily="34" charset="0"/>
                <a:cs typeface="Arial" panose="020B0604020202020204" pitchFamily="34" charset="0"/>
              </a:rPr>
              <a:t> or </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sashes, mid-sized balls, </a:t>
            </a:r>
            <a:r>
              <a:rPr kumimoji="0" lang="en-AU"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cone</a:t>
            </a:r>
            <a:r>
              <a:rPr kumimoji="0" lang="en-AU" altLang="en-US" sz="120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s</a:t>
            </a:r>
          </a:p>
        </p:txBody>
      </p:sp>
      <p:sp>
        <p:nvSpPr>
          <p:cNvPr id="4" name="TextBox 3">
            <a:extLst>
              <a:ext uri="{FF2B5EF4-FFF2-40B4-BE49-F238E27FC236}">
                <a16:creationId xmlns:a16="http://schemas.microsoft.com/office/drawing/2014/main" id="{08B9BBB4-A8FF-6563-056B-E4241FC01C99}"/>
              </a:ext>
            </a:extLst>
          </p:cNvPr>
          <p:cNvSpPr txBox="1"/>
          <p:nvPr/>
        </p:nvSpPr>
        <p:spPr>
          <a:xfrm>
            <a:off x="171056" y="123951"/>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 Term 2</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E076C5CF-2023-81A4-88D5-D0CA4B1CB47B}"/>
              </a:ext>
            </a:extLst>
          </p:cNvPr>
          <p:cNvSpPr/>
          <p:nvPr/>
        </p:nvSpPr>
        <p:spPr>
          <a:xfrm>
            <a:off x="171056" y="486390"/>
            <a:ext cx="10566074" cy="711845"/>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65113"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Catch to maintain possession or gain advantage in games and sport </a:t>
            </a:r>
          </a:p>
          <a:p>
            <a:pPr marL="265113" marR="0" lvl="0" algn="l" defTabSz="914377"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2060"/>
                </a:solidFill>
                <a:effectLst/>
                <a:uLnTx/>
                <a:uFillTx/>
                <a:latin typeface="Public Sans Light"/>
                <a:ea typeface="+mn-ea"/>
                <a:cs typeface="+mn-cs"/>
              </a:rPr>
              <a:t>Throw underarm or overarm to maintain possession or gain advantage in games and sport</a:t>
            </a:r>
          </a:p>
        </p:txBody>
      </p:sp>
      <p:sp>
        <p:nvSpPr>
          <p:cNvPr id="7" name="Rectangle: Rounded Corners 6">
            <a:extLst>
              <a:ext uri="{FF2B5EF4-FFF2-40B4-BE49-F238E27FC236}">
                <a16:creationId xmlns:a16="http://schemas.microsoft.com/office/drawing/2014/main" id="{1AC3F223-39BA-5069-1A07-B496457C4C78}"/>
              </a:ext>
            </a:extLst>
          </p:cNvPr>
          <p:cNvSpPr/>
          <p:nvPr/>
        </p:nvSpPr>
        <p:spPr>
          <a:xfrm>
            <a:off x="150592" y="1332922"/>
            <a:ext cx="6919704" cy="5127747"/>
          </a:xfrm>
          <a:prstGeom prst="roundRect">
            <a:avLst>
              <a:gd name="adj" fmla="val 4508"/>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sp>
        <p:nvSpPr>
          <p:cNvPr id="8" name="Rectangle 7" descr="The asphalt surface icon indicates that the activity that can be played on a hard surface.&#10;">
            <a:extLst>
              <a:ext uri="{FF2B5EF4-FFF2-40B4-BE49-F238E27FC236}">
                <a16:creationId xmlns:a16="http://schemas.microsoft.com/office/drawing/2014/main" id="{14701DC0-5353-9F27-2904-5929674B1B22}"/>
              </a:ext>
            </a:extLst>
          </p:cNvPr>
          <p:cNvSpPr/>
          <p:nvPr/>
        </p:nvSpPr>
        <p:spPr>
          <a:xfrm>
            <a:off x="2794184" y="1394547"/>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pic>
        <p:nvPicPr>
          <p:cNvPr id="9" name="Picture 8" descr="The grass icon indicates that the activity can be played on a soft surface. &#10;">
            <a:extLst>
              <a:ext uri="{FF2B5EF4-FFF2-40B4-BE49-F238E27FC236}">
                <a16:creationId xmlns:a16="http://schemas.microsoft.com/office/drawing/2014/main" id="{133709D6-40B1-34D4-B849-1912F16D1B79}"/>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372185" y="1316470"/>
            <a:ext cx="353677" cy="353677"/>
          </a:xfrm>
          <a:prstGeom prst="rect">
            <a:avLst/>
          </a:prstGeom>
          <a:noFill/>
        </p:spPr>
      </p:pic>
      <p:sp>
        <p:nvSpPr>
          <p:cNvPr id="10" name="Rectangle: Rounded Corners 9">
            <a:extLst>
              <a:ext uri="{FF2B5EF4-FFF2-40B4-BE49-F238E27FC236}">
                <a16:creationId xmlns:a16="http://schemas.microsoft.com/office/drawing/2014/main" id="{3345CFD1-F8DB-0DF3-A501-9EBE5BD9265A}"/>
              </a:ext>
            </a:extLst>
          </p:cNvPr>
          <p:cNvSpPr/>
          <p:nvPr/>
        </p:nvSpPr>
        <p:spPr>
          <a:xfrm>
            <a:off x="7227695" y="1319695"/>
            <a:ext cx="4793249" cy="5120260"/>
          </a:xfrm>
          <a:prstGeom prst="roundRect">
            <a:avLst>
              <a:gd name="adj" fmla="val 4723"/>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grpSp>
        <p:nvGrpSpPr>
          <p:cNvPr id="15" name="Group 14" descr="An icon indicating a teacher slide.">
            <a:extLst>
              <a:ext uri="{FF2B5EF4-FFF2-40B4-BE49-F238E27FC236}">
                <a16:creationId xmlns:a16="http://schemas.microsoft.com/office/drawing/2014/main" id="{D3742967-C753-2051-B906-5D2332D2F120}"/>
              </a:ext>
            </a:extLst>
          </p:cNvPr>
          <p:cNvGrpSpPr/>
          <p:nvPr/>
        </p:nvGrpSpPr>
        <p:grpSpPr>
          <a:xfrm>
            <a:off x="11061563" y="119005"/>
            <a:ext cx="960203" cy="933093"/>
            <a:chOff x="11061563" y="109480"/>
            <a:chExt cx="960203" cy="933093"/>
          </a:xfrm>
        </p:grpSpPr>
        <p:pic>
          <p:nvPicPr>
            <p:cNvPr id="21" name="Picture 20">
              <a:extLst>
                <a:ext uri="{FF2B5EF4-FFF2-40B4-BE49-F238E27FC236}">
                  <a16:creationId xmlns:a16="http://schemas.microsoft.com/office/drawing/2014/main" id="{617B00A1-38B1-6883-E79F-FD9BF7F88772}"/>
                </a:ext>
              </a:extLst>
            </p:cNvPr>
            <p:cNvPicPr>
              <a:picLocks noChangeAspect="1"/>
            </p:cNvPicPr>
            <p:nvPr/>
          </p:nvPicPr>
          <p:blipFill>
            <a:blip r:embed="rId7"/>
            <a:stretch>
              <a:fillRect/>
            </a:stretch>
          </p:blipFill>
          <p:spPr>
            <a:xfrm>
              <a:off x="11061563" y="265266"/>
              <a:ext cx="960203" cy="777307"/>
            </a:xfrm>
            <a:prstGeom prst="rect">
              <a:avLst/>
            </a:prstGeom>
          </p:spPr>
        </p:pic>
        <p:pic>
          <p:nvPicPr>
            <p:cNvPr id="22" name="Picture 21" descr="A red circle with a person pointing at a board. This indicates the slide is for teachers">
              <a:extLst>
                <a:ext uri="{FF2B5EF4-FFF2-40B4-BE49-F238E27FC236}">
                  <a16:creationId xmlns:a16="http://schemas.microsoft.com/office/drawing/2014/main" id="{C0B1FBA0-9451-CA75-1075-CDFA19B2E0ED}"/>
                </a:ext>
              </a:extLst>
            </p:cNvPr>
            <p:cNvPicPr>
              <a:picLocks noChangeAspect="1"/>
            </p:cNvPicPr>
            <p:nvPr/>
          </p:nvPicPr>
          <p:blipFill>
            <a:blip r:embed="rId8"/>
            <a:stretch>
              <a:fillRect/>
            </a:stretch>
          </p:blipFill>
          <p:spPr>
            <a:xfrm>
              <a:off x="11154076" y="109480"/>
              <a:ext cx="775178" cy="744153"/>
            </a:xfrm>
            <a:prstGeom prst="rect">
              <a:avLst/>
            </a:prstGeom>
          </p:spPr>
        </p:pic>
      </p:grpSp>
      <p:pic>
        <p:nvPicPr>
          <p:cNvPr id="2" name="Picture 1" descr="A person, wearing a hat, holding a ball close to their chest with one leg slightly behind torso in a balanced position. Lines and dots connect to show the position of parts of the body.">
            <a:extLst>
              <a:ext uri="{FF2B5EF4-FFF2-40B4-BE49-F238E27FC236}">
                <a16:creationId xmlns:a16="http://schemas.microsoft.com/office/drawing/2014/main" id="{926D5896-7BDE-DF0C-651D-68225C1A73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4759" y="1648942"/>
            <a:ext cx="931659" cy="1090491"/>
          </a:xfrm>
          <a:prstGeom prst="rect">
            <a:avLst/>
          </a:prstGeom>
        </p:spPr>
      </p:pic>
      <p:pic>
        <p:nvPicPr>
          <p:cNvPr id="17" name="Picture 16" descr="A person, wearing a hat, holding a ball in one hand at the hip, with one leg forward and the other leg behind, slightly bent. Lines and dots connect to show the position of parts of the body.">
            <a:extLst>
              <a:ext uri="{FF2B5EF4-FFF2-40B4-BE49-F238E27FC236}">
                <a16:creationId xmlns:a16="http://schemas.microsoft.com/office/drawing/2014/main" id="{1AD373F0-ED44-C1F1-886F-B0567361B151}"/>
              </a:ext>
            </a:extLst>
          </p:cNvPr>
          <p:cNvPicPr>
            <a:picLocks noChangeAspect="1"/>
          </p:cNvPicPr>
          <p:nvPr/>
        </p:nvPicPr>
        <p:blipFill>
          <a:blip r:embed="rId10">
            <a:extLst>
              <a:ext uri="{28A0092B-C50C-407E-A947-70E740481C1C}">
                <a14:useLocalDpi xmlns:a14="http://schemas.microsoft.com/office/drawing/2010/main" val="0"/>
              </a:ext>
            </a:extLst>
          </a:blip>
          <a:srcRect r="19875"/>
          <a:stretch/>
        </p:blipFill>
        <p:spPr>
          <a:xfrm>
            <a:off x="7334759" y="3252975"/>
            <a:ext cx="927074" cy="1354286"/>
          </a:xfrm>
          <a:prstGeom prst="rect">
            <a:avLst/>
          </a:prstGeom>
        </p:spPr>
      </p:pic>
      <p:pic>
        <p:nvPicPr>
          <p:cNvPr id="18" name="Picture 17" descr="A person, wearing a hat. One arm is bent, holding a ball, and the other arm is pointing forward. One leg is straight, and the other knee slightly bent. Lines and dots connect to show the position of parts of the body.">
            <a:extLst>
              <a:ext uri="{FF2B5EF4-FFF2-40B4-BE49-F238E27FC236}">
                <a16:creationId xmlns:a16="http://schemas.microsoft.com/office/drawing/2014/main" id="{4FF192A9-8092-6C62-0C56-65F9CDB05E3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34759" y="4965709"/>
            <a:ext cx="927074" cy="1086957"/>
          </a:xfrm>
          <a:prstGeom prst="rect">
            <a:avLst/>
          </a:prstGeom>
        </p:spPr>
      </p:pic>
      <p:sp>
        <p:nvSpPr>
          <p:cNvPr id="19" name="TextBox 18">
            <a:extLst>
              <a:ext uri="{FF2B5EF4-FFF2-40B4-BE49-F238E27FC236}">
                <a16:creationId xmlns:a16="http://schemas.microsoft.com/office/drawing/2014/main" id="{9263745C-0C08-B55F-FB74-35E14BD2C2A2}"/>
              </a:ext>
            </a:extLst>
          </p:cNvPr>
          <p:cNvSpPr txBox="1"/>
          <p:nvPr/>
        </p:nvSpPr>
        <p:spPr>
          <a:xfrm>
            <a:off x="8115803" y="1390323"/>
            <a:ext cx="3905141" cy="1912703"/>
          </a:xfrm>
          <a:prstGeom prst="rect">
            <a:avLst/>
          </a:prstGeom>
          <a:noFill/>
        </p:spPr>
        <p:txBody>
          <a:bodyPr wrap="square">
            <a:spAutoFit/>
          </a:bodyPr>
          <a:lstStyle/>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0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Catch</a:t>
            </a: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Eyes focus on the object throughout the catch</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Feet move to place the body in line with the object</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Hands move to meet the object </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Hands and fingers relaxed and slightly cupped </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Catch and control the object with hands only (well-timed closure)</a:t>
            </a:r>
            <a:endParaRPr lang="en-AU" sz="1100" dirty="0">
              <a:effectLst/>
              <a:ea typeface="Arial" panose="020B0604020202020204" pitchFamily="34" charset="0"/>
            </a:endParaRPr>
          </a:p>
          <a:p>
            <a:pPr marL="361950" marR="25400" lvl="0" indent="-271463">
              <a:lnSpc>
                <a:spcPct val="115000"/>
              </a:lnSpc>
              <a:spcAft>
                <a:spcPts val="800"/>
              </a:spcAft>
              <a:buFont typeface="Symbol" panose="05050102010706020507" pitchFamily="18" charset="2"/>
              <a:buChar char=""/>
            </a:pPr>
            <a:r>
              <a:rPr lang="en-US" sz="1100" dirty="0">
                <a:effectLst/>
                <a:ea typeface="Arial" panose="020B0604020202020204" pitchFamily="34" charset="0"/>
              </a:rPr>
              <a:t>Bend </a:t>
            </a:r>
            <a:r>
              <a:rPr lang="en-US" sz="1100" dirty="0">
                <a:ea typeface="Arial" panose="020B0604020202020204" pitchFamily="34" charset="0"/>
              </a:rPr>
              <a:t>e</a:t>
            </a:r>
            <a:r>
              <a:rPr lang="en-US" sz="1100" dirty="0">
                <a:effectLst/>
                <a:ea typeface="Arial" panose="020B0604020202020204" pitchFamily="34" charset="0"/>
              </a:rPr>
              <a:t>lbows to absorb the force of the object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p:txBody>
      </p:sp>
      <p:sp>
        <p:nvSpPr>
          <p:cNvPr id="23" name="TextBox 22">
            <a:extLst>
              <a:ext uri="{FF2B5EF4-FFF2-40B4-BE49-F238E27FC236}">
                <a16:creationId xmlns:a16="http://schemas.microsoft.com/office/drawing/2014/main" id="{1C094CE3-082C-33D0-57DF-10C12E2548A4}"/>
              </a:ext>
            </a:extLst>
          </p:cNvPr>
          <p:cNvSpPr txBox="1"/>
          <p:nvPr/>
        </p:nvSpPr>
        <p:spPr>
          <a:xfrm>
            <a:off x="8217664" y="3132296"/>
            <a:ext cx="3930861" cy="2964466"/>
          </a:xfrm>
          <a:prstGeom prst="rect">
            <a:avLst/>
          </a:prstGeom>
          <a:noFill/>
        </p:spPr>
        <p:txBody>
          <a:bodyPr wrap="square">
            <a:spAutoFit/>
          </a:bodyPr>
          <a:lstStyle/>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0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Underarm </a:t>
            </a:r>
            <a:endParaRPr kumimoji="0" lang="en-AU" sz="10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Shoulders and hip facing towards target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Steps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past hip and away from the body</a:t>
            </a:r>
          </a:p>
          <a:p>
            <a:pPr marR="25400" lvl="0" algn="l" defTabSz="914400" rtl="0" eaLnBrk="1" fontAlgn="auto" latinLnBrk="0" hangingPunct="1">
              <a:lnSpc>
                <a:spcPct val="115000"/>
              </a:lnSpc>
              <a:spcBef>
                <a:spcPts val="0"/>
              </a:spcBef>
              <a:spcAft>
                <a:spcPts val="0"/>
              </a:spcAft>
              <a:buClrTx/>
              <a:buSzTx/>
              <a:tabLst/>
              <a:defRPr/>
            </a:pPr>
            <a:endParaRPr kumimoji="0" lang="en-AU" sz="1100" b="1" i="0" u="none" strike="noStrike" kern="1200" cap="none" spc="-10" normalizeH="0" baseline="0" noProof="0" dirty="0">
              <a:ln>
                <a:noFill/>
              </a:ln>
              <a:solidFill>
                <a:srgbClr val="002664"/>
              </a:solidFill>
              <a:effectLst/>
              <a:uLnTx/>
              <a:uFillTx/>
              <a:latin typeface="Public Sans"/>
              <a:ea typeface="Calibri" panose="020F0502020204030204" pitchFamily="34" charset="0"/>
              <a:cs typeface="Calibri" panose="020F0502020204030204" pitchFamily="34" charset="0"/>
            </a:endParaRPr>
          </a:p>
          <a:p>
            <a:pPr marR="25400" lvl="0" algn="l" defTabSz="914400" rtl="0" eaLnBrk="1" fontAlgn="auto" latinLnBrk="0" hangingPunct="1">
              <a:lnSpc>
                <a:spcPct val="115000"/>
              </a:lnSpc>
              <a:spcBef>
                <a:spcPts val="0"/>
              </a:spcBef>
              <a:spcAft>
                <a:spcPts val="0"/>
              </a:spcAft>
              <a:buClrTx/>
              <a:buSzTx/>
              <a:tabLst/>
              <a:defRPr/>
            </a:pPr>
            <a:endParaRPr kumimoji="0" lang="en-AU" sz="1100" b="1" i="0" u="none" strike="noStrike" kern="1200" cap="none" spc="-10" normalizeH="0" baseline="0" noProof="0" dirty="0">
              <a:ln>
                <a:noFill/>
              </a:ln>
              <a:solidFill>
                <a:srgbClr val="002664"/>
              </a:solidFill>
              <a:effectLst/>
              <a:uLnTx/>
              <a:uFillTx/>
              <a:latin typeface="Public Sans"/>
              <a:ea typeface="Calibri" panose="020F0502020204030204" pitchFamily="34" charset="0"/>
              <a:cs typeface="Calibri" panose="020F0502020204030204" pitchFamily="34" charset="0"/>
            </a:endParaRPr>
          </a:p>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AU" sz="1000" b="1" dirty="0">
                <a:solidFill>
                  <a:srgbClr val="002060"/>
                </a:solidFill>
                <a:latin typeface="Public Sans"/>
              </a:rPr>
              <a:t>Overarm</a:t>
            </a:r>
          </a:p>
          <a:p>
            <a:pPr marL="342900" marR="25400" indent="-342900">
              <a:lnSpc>
                <a:spcPct val="115000"/>
              </a:lnSpc>
              <a:buFont typeface="Symbol" panose="05050102010706020507" pitchFamily="18" charset="2"/>
              <a:buChar char=""/>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Stand side-on to target</a:t>
            </a:r>
          </a:p>
          <a:p>
            <a:pPr marL="342900" marR="25400" indent="-342900">
              <a:lnSpc>
                <a:spcPct val="115000"/>
              </a:lnSpc>
              <a:buFont typeface="Symbol" panose="05050102010706020507" pitchFamily="18" charset="2"/>
              <a:buChar char=""/>
              <a:defRPr/>
            </a:pPr>
            <a:r>
              <a:rPr lang="en-AU" sz="1100" dirty="0">
                <a:solidFill>
                  <a:srgbClr val="22272B"/>
                </a:solidFill>
                <a:latin typeface="Public Sans"/>
              </a:rPr>
              <a:t>Throwing arm moves in a downward and backward arc</a:t>
            </a:r>
            <a:endPar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Hips then shoulders rotate</a:t>
            </a:r>
          </a:p>
          <a:p>
            <a:pPr marL="342900" marR="25400" indent="-342900">
              <a:lnSpc>
                <a:spcPct val="115000"/>
              </a:lnSpc>
              <a:buFont typeface="Symbol" panose="05050102010706020507" pitchFamily="18" charset="2"/>
              <a:buChar char=""/>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down and across the body</a:t>
            </a:r>
            <a:endParaRPr lang="en-AU" sz="1100" b="1" dirty="0">
              <a:solidFill>
                <a:srgbClr val="002664"/>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24033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248EF6AD-6683-CA26-9E7F-1F3E5E994A56}"/>
            </a:ext>
          </a:extLst>
        </p:cNvPr>
        <p:cNvGrpSpPr/>
        <p:nvPr/>
      </p:nvGrpSpPr>
      <p:grpSpPr>
        <a:xfrm>
          <a:off x="0" y="0"/>
          <a:ext cx="0" cy="0"/>
          <a:chOff x="0" y="0"/>
          <a:chExt cx="0" cy="0"/>
        </a:xfrm>
      </p:grpSpPr>
      <p:grpSp>
        <p:nvGrpSpPr>
          <p:cNvPr id="11" name="Group 10" descr="An icon indicating a teacher slide.">
            <a:extLst>
              <a:ext uri="{FF2B5EF4-FFF2-40B4-BE49-F238E27FC236}">
                <a16:creationId xmlns:a16="http://schemas.microsoft.com/office/drawing/2014/main" id="{D0EBFA6F-AE6A-9394-7D12-A8E80992E730}"/>
              </a:ext>
            </a:extLst>
          </p:cNvPr>
          <p:cNvGrpSpPr/>
          <p:nvPr/>
        </p:nvGrpSpPr>
        <p:grpSpPr>
          <a:xfrm>
            <a:off x="11061563" y="119005"/>
            <a:ext cx="960203" cy="933093"/>
            <a:chOff x="11061563" y="109480"/>
            <a:chExt cx="960203" cy="933093"/>
          </a:xfrm>
        </p:grpSpPr>
        <p:pic>
          <p:nvPicPr>
            <p:cNvPr id="19" name="Picture 18">
              <a:extLst>
                <a:ext uri="{FF2B5EF4-FFF2-40B4-BE49-F238E27FC236}">
                  <a16:creationId xmlns:a16="http://schemas.microsoft.com/office/drawing/2014/main" id="{F3B21CC0-B7E7-91BA-9652-6179173AA37B}"/>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20" name="Picture 19" descr="A red circle with a person pointing at a board. This indicates the slide is for teachers">
              <a:extLst>
                <a:ext uri="{FF2B5EF4-FFF2-40B4-BE49-F238E27FC236}">
                  <a16:creationId xmlns:a16="http://schemas.microsoft.com/office/drawing/2014/main" id="{2CACA727-BD4B-C472-2C89-1A8FA1CB5A04}"/>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4" name="TextBox 3">
            <a:extLst>
              <a:ext uri="{FF2B5EF4-FFF2-40B4-BE49-F238E27FC236}">
                <a16:creationId xmlns:a16="http://schemas.microsoft.com/office/drawing/2014/main" id="{01474CAB-3608-FE7D-D020-8614F968CBBF}"/>
              </a:ext>
            </a:extLst>
          </p:cNvPr>
          <p:cNvSpPr txBox="1"/>
          <p:nvPr/>
        </p:nvSpPr>
        <p:spPr>
          <a:xfrm>
            <a:off x="519554" y="434726"/>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 Term 2</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9878996-C897-AEBB-C78D-35B021E20381}"/>
              </a:ext>
            </a:extLst>
          </p:cNvPr>
          <p:cNvSpPr txBox="1"/>
          <p:nvPr/>
        </p:nvSpPr>
        <p:spPr>
          <a:xfrm>
            <a:off x="5530859" y="5661907"/>
            <a:ext cx="4751169" cy="285335"/>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1200"/>
              </a:spcAft>
              <a:buClrTx/>
              <a:buSzTx/>
              <a:buFontTx/>
              <a:buNone/>
              <a:tabLst/>
              <a:defRPr/>
            </a:pPr>
            <a:r>
              <a:rPr kumimoji="0" lang="en-US" sz="1200" b="0" i="0" u="none" strike="noStrike" kern="1200" cap="none" spc="-10" normalizeH="0" baseline="0" noProof="0" dirty="0">
                <a:ln>
                  <a:noFill/>
                </a:ln>
                <a:solidFill>
                  <a:srgbClr val="002664"/>
                </a:solidFill>
                <a:effectLst/>
                <a:uLnTx/>
                <a:uFillTx/>
                <a:latin typeface="Public Sans Light"/>
                <a:ea typeface="+mn-ea"/>
                <a:cs typeface="+mn-cs"/>
              </a:rPr>
              <a:t>Figure </a:t>
            </a:r>
            <a:r>
              <a:rPr lang="en-US" sz="1200" spc="-10" dirty="0">
                <a:solidFill>
                  <a:srgbClr val="002664"/>
                </a:solidFill>
                <a:latin typeface="Public Sans Light"/>
              </a:rPr>
              <a:t>10</a:t>
            </a:r>
            <a:r>
              <a:rPr kumimoji="0" lang="en-US" sz="1200" b="0" i="0" u="none" strike="noStrike" kern="1200" cap="none" spc="-10" normalizeH="0" baseline="0" noProof="0" dirty="0">
                <a:ln>
                  <a:noFill/>
                </a:ln>
                <a:solidFill>
                  <a:srgbClr val="002664"/>
                </a:solidFill>
                <a:effectLst/>
                <a:uLnTx/>
                <a:uFillTx/>
                <a:latin typeface="Public Sans Light"/>
                <a:ea typeface="+mn-ea"/>
                <a:cs typeface="+mn-cs"/>
              </a:rPr>
              <a:t>: Physical activity or game set up and student positioning </a:t>
            </a:r>
          </a:p>
        </p:txBody>
      </p:sp>
      <p:sp>
        <p:nvSpPr>
          <p:cNvPr id="10" name="Rectangle 9" descr="The asphalt surface icon indicates that the activity that can be played on a hard surface.&#10;">
            <a:extLst>
              <a:ext uri="{FF2B5EF4-FFF2-40B4-BE49-F238E27FC236}">
                <a16:creationId xmlns:a16="http://schemas.microsoft.com/office/drawing/2014/main" id="{519B4E0A-7DF7-0E0A-5037-8DF0B5B292C8}"/>
              </a:ext>
            </a:extLst>
          </p:cNvPr>
          <p:cNvSpPr/>
          <p:nvPr/>
        </p:nvSpPr>
        <p:spPr>
          <a:xfrm>
            <a:off x="3182436" y="1855674"/>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pic>
        <p:nvPicPr>
          <p:cNvPr id="12" name="Picture 11" descr="The grass icon indicates that the activity can be played on a soft surface. &#10;">
            <a:extLst>
              <a:ext uri="{FF2B5EF4-FFF2-40B4-BE49-F238E27FC236}">
                <a16:creationId xmlns:a16="http://schemas.microsoft.com/office/drawing/2014/main" id="{FCDBA528-A864-AB06-2C19-529CDCABF6E1}"/>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824357" y="1786874"/>
            <a:ext cx="353677" cy="353677"/>
          </a:xfrm>
          <a:prstGeom prst="rect">
            <a:avLst/>
          </a:prstGeom>
          <a:noFill/>
        </p:spPr>
      </p:pic>
      <p:sp>
        <p:nvSpPr>
          <p:cNvPr id="6" name="Rectangle 5">
            <a:extLst>
              <a:ext uri="{FF2B5EF4-FFF2-40B4-BE49-F238E27FC236}">
                <a16:creationId xmlns:a16="http://schemas.microsoft.com/office/drawing/2014/main" id="{1F39A1E9-A3E2-2AD5-5B79-82F9AD4D10C4}"/>
              </a:ext>
            </a:extLst>
          </p:cNvPr>
          <p:cNvSpPr>
            <a:spLocks noChangeArrowheads="1"/>
          </p:cNvSpPr>
          <p:nvPr/>
        </p:nvSpPr>
        <p:spPr bwMode="auto">
          <a:xfrm>
            <a:off x="519554" y="2102011"/>
            <a:ext cx="11070209" cy="661647"/>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en-AU" altLang="en-US" sz="1400" dirty="0">
                <a:solidFill>
                  <a:srgbClr val="002664"/>
                </a:solidFill>
                <a:latin typeface="Public Sans Light "/>
                <a:ea typeface="Calibri" panose="020F0502020204030204" pitchFamily="34" charset="0"/>
                <a:cs typeface="Arial" panose="020B0604020202020204" pitchFamily="34" charset="0"/>
              </a:rPr>
              <a:t>Students throw a mid-sized ball past defenders to team players in an end zone resembling the game ‘piggy in the middle’ (replicating elements of netball). </a:t>
            </a:r>
          </a:p>
        </p:txBody>
      </p:sp>
      <p:sp>
        <p:nvSpPr>
          <p:cNvPr id="7" name="TextBox 6" descr="The asphalt surface icon indicates that the activity that can be played on a hard surface.&#10;">
            <a:extLst>
              <a:ext uri="{FF2B5EF4-FFF2-40B4-BE49-F238E27FC236}">
                <a16:creationId xmlns:a16="http://schemas.microsoft.com/office/drawing/2014/main" id="{BF5A5607-5D65-49BA-2CCA-A73737C59E67}"/>
              </a:ext>
            </a:extLst>
          </p:cNvPr>
          <p:cNvSpPr txBox="1"/>
          <p:nvPr/>
        </p:nvSpPr>
        <p:spPr>
          <a:xfrm>
            <a:off x="602237" y="1786874"/>
            <a:ext cx="229336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Figure 10</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End ball</a:t>
            </a:r>
            <a:endPar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A06821D8-DC20-7D85-086D-EF024E7D5798}"/>
              </a:ext>
            </a:extLst>
          </p:cNvPr>
          <p:cNvSpPr/>
          <p:nvPr/>
        </p:nvSpPr>
        <p:spPr>
          <a:xfrm>
            <a:off x="421382" y="916850"/>
            <a:ext cx="10732694" cy="711845"/>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65113"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Catch to maintain possession or gain advantage in games and sport </a:t>
            </a:r>
          </a:p>
          <a:p>
            <a:pPr marL="265113" marR="0" lvl="0" algn="l" defTabSz="914377"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2060"/>
                </a:solidFill>
                <a:effectLst/>
                <a:uLnTx/>
                <a:uFillTx/>
                <a:latin typeface="Public Sans Light"/>
                <a:ea typeface="+mn-ea"/>
                <a:cs typeface="+mn-cs"/>
              </a:rPr>
              <a:t>Throw underarm or overarm to maintain possession or gain advantage in games and sport</a:t>
            </a:r>
          </a:p>
        </p:txBody>
      </p:sp>
      <p:grpSp>
        <p:nvGrpSpPr>
          <p:cNvPr id="8" name="Group 7" descr="A key labelled with four symbols: a red circle with a right-pointing arrow for ball and direction, a solid dark blue circle for blockers, another solid dark blue circle for Team Y, and a dashed line for markers.">
            <a:extLst>
              <a:ext uri="{FF2B5EF4-FFF2-40B4-BE49-F238E27FC236}">
                <a16:creationId xmlns:a16="http://schemas.microsoft.com/office/drawing/2014/main" id="{FAE14564-4154-6FCB-21AA-E0BF2CA30DE6}"/>
              </a:ext>
            </a:extLst>
          </p:cNvPr>
          <p:cNvGrpSpPr/>
          <p:nvPr/>
        </p:nvGrpSpPr>
        <p:grpSpPr>
          <a:xfrm>
            <a:off x="1078457" y="2815519"/>
            <a:ext cx="3487315" cy="2699473"/>
            <a:chOff x="655233" y="2724600"/>
            <a:chExt cx="3487315" cy="2699473"/>
          </a:xfrm>
        </p:grpSpPr>
        <p:grpSp>
          <p:nvGrpSpPr>
            <p:cNvPr id="16" name="Group 15">
              <a:extLst>
                <a:ext uri="{FF2B5EF4-FFF2-40B4-BE49-F238E27FC236}">
                  <a16:creationId xmlns:a16="http://schemas.microsoft.com/office/drawing/2014/main" id="{EE4C554E-BF53-AB0B-9CEA-1AFE1AC02FF6}"/>
                </a:ext>
              </a:extLst>
            </p:cNvPr>
            <p:cNvGrpSpPr/>
            <p:nvPr/>
          </p:nvGrpSpPr>
          <p:grpSpPr>
            <a:xfrm>
              <a:off x="655233" y="2724600"/>
              <a:ext cx="3487315" cy="2699473"/>
              <a:chOff x="1921958" y="2110290"/>
              <a:chExt cx="3081403" cy="2699473"/>
            </a:xfrm>
          </p:grpSpPr>
          <p:sp>
            <p:nvSpPr>
              <p:cNvPr id="18" name="Rectangle 17">
                <a:extLst>
                  <a:ext uri="{FF2B5EF4-FFF2-40B4-BE49-F238E27FC236}">
                    <a16:creationId xmlns:a16="http://schemas.microsoft.com/office/drawing/2014/main" id="{934F88BC-FD6A-4AD8-8A91-C8F7EA6234F2}"/>
                  </a:ext>
                </a:extLst>
              </p:cNvPr>
              <p:cNvSpPr/>
              <p:nvPr/>
            </p:nvSpPr>
            <p:spPr>
              <a:xfrm>
                <a:off x="1921958" y="2110290"/>
                <a:ext cx="3081403" cy="2699473"/>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Ball and direction</a:t>
                </a:r>
              </a:p>
              <a:p>
                <a:pPr marL="72000" algn="ctr"/>
                <a:endParaRPr lang="en-AU" b="1" dirty="0">
                  <a:solidFill>
                    <a:schemeClr val="bg1"/>
                  </a:solidFill>
                </a:endParaRPr>
              </a:p>
              <a:p>
                <a:pPr marL="72000"/>
                <a:r>
                  <a:rPr lang="en-AU" b="1" dirty="0">
                    <a:solidFill>
                      <a:srgbClr val="002664"/>
                    </a:solidFill>
                  </a:rPr>
                  <a:t>Blockers</a:t>
                </a:r>
              </a:p>
              <a:p>
                <a:pPr marL="72000"/>
                <a:endParaRPr lang="en-AU" b="1" dirty="0">
                  <a:solidFill>
                    <a:srgbClr val="002664"/>
                  </a:solidFill>
                </a:endParaRPr>
              </a:p>
              <a:p>
                <a:pPr marL="72000"/>
                <a:r>
                  <a:rPr lang="en-AU" b="1" dirty="0">
                    <a:solidFill>
                      <a:srgbClr val="002664"/>
                    </a:solidFill>
                  </a:rPr>
                  <a:t>Team Y</a:t>
                </a:r>
              </a:p>
              <a:p>
                <a:pPr marL="72000"/>
                <a:endParaRPr lang="en-AU" b="1" dirty="0">
                  <a:solidFill>
                    <a:srgbClr val="002664"/>
                  </a:solidFill>
                </a:endParaRPr>
              </a:p>
              <a:p>
                <a:pPr marL="72000"/>
                <a:r>
                  <a:rPr lang="en-AU" b="1" dirty="0">
                    <a:solidFill>
                      <a:srgbClr val="002664"/>
                    </a:solidFill>
                  </a:rPr>
                  <a:t>Markers - - - - - - -</a:t>
                </a:r>
              </a:p>
              <a:p>
                <a:pPr marL="72000"/>
                <a:endParaRPr lang="en-AU" b="1" dirty="0">
                  <a:solidFill>
                    <a:srgbClr val="002664"/>
                  </a:solidFill>
                </a:endParaRPr>
              </a:p>
              <a:p>
                <a:pPr marL="72000"/>
                <a:endParaRPr lang="en-AU" b="1" dirty="0">
                  <a:solidFill>
                    <a:srgbClr val="002664"/>
                  </a:solidFill>
                </a:endParaRPr>
              </a:p>
            </p:txBody>
          </p:sp>
          <p:cxnSp>
            <p:nvCxnSpPr>
              <p:cNvPr id="21" name="Straight Arrow Connector 20">
                <a:extLst>
                  <a:ext uri="{FF2B5EF4-FFF2-40B4-BE49-F238E27FC236}">
                    <a16:creationId xmlns:a16="http://schemas.microsoft.com/office/drawing/2014/main" id="{AC694B7C-3784-AA2A-8222-DF7F4A33301D}"/>
                  </a:ext>
                </a:extLst>
              </p:cNvPr>
              <p:cNvCxnSpPr>
                <a:cxnSpLocks/>
              </p:cNvCxnSpPr>
              <p:nvPr/>
            </p:nvCxnSpPr>
            <p:spPr>
              <a:xfrm>
                <a:off x="3919440" y="2844468"/>
                <a:ext cx="3851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60DC75F2-2580-5ABC-3CA0-7E05DB5983F4}"/>
                  </a:ext>
                </a:extLst>
              </p:cNvPr>
              <p:cNvSpPr/>
              <p:nvPr/>
            </p:nvSpPr>
            <p:spPr>
              <a:xfrm>
                <a:off x="2800587" y="3229321"/>
                <a:ext cx="251818"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17" name="Oval 16">
              <a:extLst>
                <a:ext uri="{FF2B5EF4-FFF2-40B4-BE49-F238E27FC236}">
                  <a16:creationId xmlns:a16="http://schemas.microsoft.com/office/drawing/2014/main" id="{72A0DFF2-E090-0233-6EA7-6BB0B1A7D12A}"/>
                </a:ext>
              </a:extLst>
            </p:cNvPr>
            <p:cNvSpPr/>
            <p:nvPr/>
          </p:nvSpPr>
          <p:spPr>
            <a:xfrm>
              <a:off x="2781295" y="3293890"/>
              <a:ext cx="315235" cy="3292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nvGrpSpPr>
          <p:cNvPr id="65" name="Group 64" descr="A rectangular playing area with two dashed horizontal lines labelled “End zone” at the top and bottom. Several dark blue circles are scattered across the area, and three red circles with arrows show the ball moving vertically and diagonally between positions.">
            <a:extLst>
              <a:ext uri="{FF2B5EF4-FFF2-40B4-BE49-F238E27FC236}">
                <a16:creationId xmlns:a16="http://schemas.microsoft.com/office/drawing/2014/main" id="{EAE2A33E-03F2-DD6B-01EE-BF3945CE1201}"/>
              </a:ext>
            </a:extLst>
          </p:cNvPr>
          <p:cNvGrpSpPr/>
          <p:nvPr/>
        </p:nvGrpSpPr>
        <p:grpSpPr>
          <a:xfrm>
            <a:off x="4541910" y="2815520"/>
            <a:ext cx="6168639" cy="2699474"/>
            <a:chOff x="4386225" y="3747000"/>
            <a:chExt cx="6168639" cy="2699474"/>
          </a:xfrm>
        </p:grpSpPr>
        <p:grpSp>
          <p:nvGrpSpPr>
            <p:cNvPr id="53" name="Group 52">
              <a:extLst>
                <a:ext uri="{FF2B5EF4-FFF2-40B4-BE49-F238E27FC236}">
                  <a16:creationId xmlns:a16="http://schemas.microsoft.com/office/drawing/2014/main" id="{9EB46C5E-6935-E5B9-886C-4FB7189EC3EE}"/>
                </a:ext>
              </a:extLst>
            </p:cNvPr>
            <p:cNvGrpSpPr/>
            <p:nvPr/>
          </p:nvGrpSpPr>
          <p:grpSpPr>
            <a:xfrm>
              <a:off x="4386225" y="3747000"/>
              <a:ext cx="6168639" cy="2699474"/>
              <a:chOff x="4361889" y="3240550"/>
              <a:chExt cx="6168639" cy="2699474"/>
            </a:xfrm>
          </p:grpSpPr>
          <p:sp>
            <p:nvSpPr>
              <p:cNvPr id="25" name="Rectangle 24">
                <a:extLst>
                  <a:ext uri="{FF2B5EF4-FFF2-40B4-BE49-F238E27FC236}">
                    <a16:creationId xmlns:a16="http://schemas.microsoft.com/office/drawing/2014/main" id="{E7038655-A33C-247B-202B-C9F3FD3EE22C}"/>
                  </a:ext>
                </a:extLst>
              </p:cNvPr>
              <p:cNvSpPr/>
              <p:nvPr/>
            </p:nvSpPr>
            <p:spPr>
              <a:xfrm>
                <a:off x="4895041" y="3240550"/>
                <a:ext cx="5635487" cy="2699474"/>
              </a:xfrm>
              <a:prstGeom prst="rect">
                <a:avLst/>
              </a:prstGeom>
              <a:solidFill>
                <a:schemeClr val="bg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a:p>
                <a:endParaRPr lang="en-AU" dirty="0">
                  <a:ln w="19050">
                    <a:solidFill>
                      <a:srgbClr val="002664"/>
                    </a:solidFill>
                  </a:ln>
                  <a:solidFill>
                    <a:srgbClr val="002664"/>
                  </a:solidFill>
                </a:endParaRPr>
              </a:p>
              <a:p>
                <a:r>
                  <a:rPr lang="en-AU" dirty="0">
                    <a:ln w="12700">
                      <a:solidFill>
                        <a:srgbClr val="002664"/>
                      </a:solidFill>
                    </a:ln>
                    <a:solidFill>
                      <a:srgbClr val="002664"/>
                    </a:solidFill>
                  </a:rPr>
                  <a:t> - - - - - - - - - - - - - - - - - - - - - - - - - - - - - - - - - - - - - - - -  </a:t>
                </a:r>
              </a:p>
              <a:p>
                <a:pPr marL="285750" indent="-285750">
                  <a:buFontTx/>
                  <a:buChar char="-"/>
                </a:pPr>
                <a:endParaRPr lang="en-AU" dirty="0">
                  <a:ln w="12700">
                    <a:solidFill>
                      <a:srgbClr val="002664"/>
                    </a:solidFill>
                  </a:ln>
                  <a:solidFill>
                    <a:srgbClr val="002664"/>
                  </a:solidFill>
                </a:endParaRPr>
              </a:p>
              <a:p>
                <a:pPr marL="285750" indent="-285750">
                  <a:buFontTx/>
                  <a:buChar char="-"/>
                </a:pP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r>
                  <a:rPr lang="en-AU" dirty="0">
                    <a:ln w="12700">
                      <a:solidFill>
                        <a:srgbClr val="002664"/>
                      </a:solidFill>
                    </a:ln>
                    <a:solidFill>
                      <a:srgbClr val="002664"/>
                    </a:solidFill>
                  </a:rPr>
                  <a:t>- - - - - - - - - - - - - - - - - - - - - - - - - - - - - - - - - - - - - - - - </a:t>
                </a:r>
              </a:p>
              <a:p>
                <a:endParaRPr lang="en-AU" dirty="0">
                  <a:ln w="12700">
                    <a:solidFill>
                      <a:srgbClr val="002664"/>
                    </a:solidFill>
                  </a:ln>
                  <a:solidFill>
                    <a:srgbClr val="002664"/>
                  </a:solidFill>
                </a:endParaRPr>
              </a:p>
            </p:txBody>
          </p:sp>
          <p:sp>
            <p:nvSpPr>
              <p:cNvPr id="26" name="TextBox 25">
                <a:extLst>
                  <a:ext uri="{FF2B5EF4-FFF2-40B4-BE49-F238E27FC236}">
                    <a16:creationId xmlns:a16="http://schemas.microsoft.com/office/drawing/2014/main" id="{75B644AA-D8C8-E6BA-9094-D3C49DA7A23E}"/>
                  </a:ext>
                </a:extLst>
              </p:cNvPr>
              <p:cNvSpPr txBox="1"/>
              <p:nvPr/>
            </p:nvSpPr>
            <p:spPr>
              <a:xfrm>
                <a:off x="4374477" y="3439395"/>
                <a:ext cx="2550708" cy="382668"/>
              </a:xfrm>
              <a:prstGeom prst="rect">
                <a:avLst/>
              </a:prstGeom>
              <a:noFill/>
            </p:spPr>
            <p:txBody>
              <a:bodyPr wrap="square" lIns="0" tIns="0" rIns="0" bIns="0" rtlCol="0">
                <a:noAutofit/>
              </a:bodyPr>
              <a:lstStyle/>
              <a:p>
                <a:pPr algn="ctr"/>
                <a:r>
                  <a:rPr lang="en-AU" sz="1800" dirty="0">
                    <a:solidFill>
                      <a:srgbClr val="002664"/>
                    </a:solidFill>
                  </a:rPr>
                  <a:t>End zone</a:t>
                </a:r>
              </a:p>
            </p:txBody>
          </p:sp>
          <p:sp>
            <p:nvSpPr>
              <p:cNvPr id="27" name="TextBox 26">
                <a:extLst>
                  <a:ext uri="{FF2B5EF4-FFF2-40B4-BE49-F238E27FC236}">
                    <a16:creationId xmlns:a16="http://schemas.microsoft.com/office/drawing/2014/main" id="{8B9A3D6D-4FA3-BE74-F7A3-EC6A241A0509}"/>
                  </a:ext>
                </a:extLst>
              </p:cNvPr>
              <p:cNvSpPr txBox="1"/>
              <p:nvPr/>
            </p:nvSpPr>
            <p:spPr>
              <a:xfrm>
                <a:off x="4361889" y="5463495"/>
                <a:ext cx="2550708" cy="382668"/>
              </a:xfrm>
              <a:prstGeom prst="rect">
                <a:avLst/>
              </a:prstGeom>
              <a:noFill/>
            </p:spPr>
            <p:txBody>
              <a:bodyPr wrap="square" lIns="0" tIns="0" rIns="0" bIns="0" rtlCol="0">
                <a:noAutofit/>
              </a:bodyPr>
              <a:lstStyle/>
              <a:p>
                <a:pPr algn="ctr"/>
                <a:r>
                  <a:rPr lang="en-AU" sz="1800" dirty="0">
                    <a:solidFill>
                      <a:srgbClr val="002664"/>
                    </a:solidFill>
                  </a:rPr>
                  <a:t>End zone</a:t>
                </a:r>
              </a:p>
            </p:txBody>
          </p:sp>
          <p:sp>
            <p:nvSpPr>
              <p:cNvPr id="29" name="Oval 28">
                <a:extLst>
                  <a:ext uri="{FF2B5EF4-FFF2-40B4-BE49-F238E27FC236}">
                    <a16:creationId xmlns:a16="http://schemas.microsoft.com/office/drawing/2014/main" id="{2B29A3C9-974B-9BC1-8FA9-FC0FB972E774}"/>
                  </a:ext>
                </a:extLst>
              </p:cNvPr>
              <p:cNvSpPr/>
              <p:nvPr/>
            </p:nvSpPr>
            <p:spPr>
              <a:xfrm>
                <a:off x="6721350" y="3471368"/>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0" name="Oval 29">
                <a:extLst>
                  <a:ext uri="{FF2B5EF4-FFF2-40B4-BE49-F238E27FC236}">
                    <a16:creationId xmlns:a16="http://schemas.microsoft.com/office/drawing/2014/main" id="{F6BA87E1-4C32-7490-677B-AD00FEE858A9}"/>
                  </a:ext>
                </a:extLst>
              </p:cNvPr>
              <p:cNvSpPr/>
              <p:nvPr/>
            </p:nvSpPr>
            <p:spPr>
              <a:xfrm>
                <a:off x="7953812" y="353828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1" name="Oval 30">
                <a:extLst>
                  <a:ext uri="{FF2B5EF4-FFF2-40B4-BE49-F238E27FC236}">
                    <a16:creationId xmlns:a16="http://schemas.microsoft.com/office/drawing/2014/main" id="{45BED0AA-FE63-2396-0E50-024D39664090}"/>
                  </a:ext>
                </a:extLst>
              </p:cNvPr>
              <p:cNvSpPr/>
              <p:nvPr/>
            </p:nvSpPr>
            <p:spPr>
              <a:xfrm>
                <a:off x="9572417" y="3566122"/>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2" name="Oval 31">
                <a:extLst>
                  <a:ext uri="{FF2B5EF4-FFF2-40B4-BE49-F238E27FC236}">
                    <a16:creationId xmlns:a16="http://schemas.microsoft.com/office/drawing/2014/main" id="{5C4AC942-642C-07FA-4C72-8192C40E3C7E}"/>
                  </a:ext>
                </a:extLst>
              </p:cNvPr>
              <p:cNvSpPr/>
              <p:nvPr/>
            </p:nvSpPr>
            <p:spPr>
              <a:xfrm>
                <a:off x="6324192" y="5477150"/>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3" name="Oval 32">
                <a:extLst>
                  <a:ext uri="{FF2B5EF4-FFF2-40B4-BE49-F238E27FC236}">
                    <a16:creationId xmlns:a16="http://schemas.microsoft.com/office/drawing/2014/main" id="{D5A8CC2D-4E5B-68A7-6DA9-E7194AE3BADC}"/>
                  </a:ext>
                </a:extLst>
              </p:cNvPr>
              <p:cNvSpPr/>
              <p:nvPr/>
            </p:nvSpPr>
            <p:spPr>
              <a:xfrm>
                <a:off x="7564214" y="5517045"/>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4" name="Oval 33">
                <a:extLst>
                  <a:ext uri="{FF2B5EF4-FFF2-40B4-BE49-F238E27FC236}">
                    <a16:creationId xmlns:a16="http://schemas.microsoft.com/office/drawing/2014/main" id="{0B8590FB-D36D-9C7A-4499-8FE26240809B}"/>
                  </a:ext>
                </a:extLst>
              </p:cNvPr>
              <p:cNvSpPr/>
              <p:nvPr/>
            </p:nvSpPr>
            <p:spPr>
              <a:xfrm>
                <a:off x="8579067" y="5426290"/>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5" name="Oval 34">
                <a:extLst>
                  <a:ext uri="{FF2B5EF4-FFF2-40B4-BE49-F238E27FC236}">
                    <a16:creationId xmlns:a16="http://schemas.microsoft.com/office/drawing/2014/main" id="{61CC4FEA-B3F6-F63A-C26B-7429FA8EC503}"/>
                  </a:ext>
                </a:extLst>
              </p:cNvPr>
              <p:cNvSpPr/>
              <p:nvPr/>
            </p:nvSpPr>
            <p:spPr>
              <a:xfrm>
                <a:off x="6132490" y="444136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2" name="Oval 41">
                <a:extLst>
                  <a:ext uri="{FF2B5EF4-FFF2-40B4-BE49-F238E27FC236}">
                    <a16:creationId xmlns:a16="http://schemas.microsoft.com/office/drawing/2014/main" id="{F638C1BD-7F03-232E-2E9D-7964591573D9}"/>
                  </a:ext>
                </a:extLst>
              </p:cNvPr>
              <p:cNvSpPr/>
              <p:nvPr/>
            </p:nvSpPr>
            <p:spPr>
              <a:xfrm rot="1843367">
                <a:off x="7691723" y="4518145"/>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6" name="Oval 45">
                <a:extLst>
                  <a:ext uri="{FF2B5EF4-FFF2-40B4-BE49-F238E27FC236}">
                    <a16:creationId xmlns:a16="http://schemas.microsoft.com/office/drawing/2014/main" id="{9D7D180B-9314-882A-607E-384CE32CF31D}"/>
                  </a:ext>
                </a:extLst>
              </p:cNvPr>
              <p:cNvSpPr/>
              <p:nvPr/>
            </p:nvSpPr>
            <p:spPr>
              <a:xfrm rot="20107190">
                <a:off x="9698846" y="4765268"/>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50" name="Oval 49">
                <a:extLst>
                  <a:ext uri="{FF2B5EF4-FFF2-40B4-BE49-F238E27FC236}">
                    <a16:creationId xmlns:a16="http://schemas.microsoft.com/office/drawing/2014/main" id="{19FEC228-69D0-A8D1-0314-A7E86CBC6DF5}"/>
                  </a:ext>
                </a:extLst>
              </p:cNvPr>
              <p:cNvSpPr/>
              <p:nvPr/>
            </p:nvSpPr>
            <p:spPr>
              <a:xfrm rot="21106561">
                <a:off x="8795321" y="4253272"/>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cxnSp>
          <p:nvCxnSpPr>
            <p:cNvPr id="54" name="Straight Arrow Connector 53">
              <a:extLst>
                <a:ext uri="{FF2B5EF4-FFF2-40B4-BE49-F238E27FC236}">
                  <a16:creationId xmlns:a16="http://schemas.microsoft.com/office/drawing/2014/main" id="{4BD5E037-0DB7-271C-2905-2A5F78C738F7}"/>
                </a:ext>
              </a:extLst>
            </p:cNvPr>
            <p:cNvCxnSpPr>
              <a:cxnSpLocks/>
            </p:cNvCxnSpPr>
            <p:nvPr/>
          </p:nvCxnSpPr>
          <p:spPr>
            <a:xfrm flipV="1">
              <a:off x="6618942" y="4320021"/>
              <a:ext cx="239916" cy="16308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65EF8847-CF4D-EE97-9FBD-C044FFD77F91}"/>
                </a:ext>
              </a:extLst>
            </p:cNvPr>
            <p:cNvSpPr/>
            <p:nvPr/>
          </p:nvSpPr>
          <p:spPr>
            <a:xfrm>
              <a:off x="6484395" y="5785936"/>
              <a:ext cx="251029" cy="2076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cxnSp>
          <p:nvCxnSpPr>
            <p:cNvPr id="59" name="Straight Arrow Connector 58">
              <a:extLst>
                <a:ext uri="{FF2B5EF4-FFF2-40B4-BE49-F238E27FC236}">
                  <a16:creationId xmlns:a16="http://schemas.microsoft.com/office/drawing/2014/main" id="{4FE9536D-819C-0491-5F2A-E3FAA2E18B85}"/>
                </a:ext>
              </a:extLst>
            </p:cNvPr>
            <p:cNvCxnSpPr>
              <a:cxnSpLocks/>
            </p:cNvCxnSpPr>
            <p:nvPr/>
          </p:nvCxnSpPr>
          <p:spPr>
            <a:xfrm flipH="1">
              <a:off x="8888393" y="4328513"/>
              <a:ext cx="790104" cy="16042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1E75B65D-38EA-662F-E8CB-4C37D2042E5B}"/>
                </a:ext>
              </a:extLst>
            </p:cNvPr>
            <p:cNvSpPr/>
            <p:nvPr/>
          </p:nvSpPr>
          <p:spPr>
            <a:xfrm>
              <a:off x="9504499" y="4328513"/>
              <a:ext cx="251029" cy="2076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cxnSp>
          <p:nvCxnSpPr>
            <p:cNvPr id="62" name="Straight Arrow Connector 61">
              <a:extLst>
                <a:ext uri="{FF2B5EF4-FFF2-40B4-BE49-F238E27FC236}">
                  <a16:creationId xmlns:a16="http://schemas.microsoft.com/office/drawing/2014/main" id="{EEF527FB-73E1-E903-6293-3A5792CBA556}"/>
                </a:ext>
              </a:extLst>
            </p:cNvPr>
            <p:cNvCxnSpPr>
              <a:cxnSpLocks/>
            </p:cNvCxnSpPr>
            <p:nvPr/>
          </p:nvCxnSpPr>
          <p:spPr>
            <a:xfrm flipV="1">
              <a:off x="7930545" y="4320021"/>
              <a:ext cx="163215" cy="17119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B9C1E9F6-96F8-4715-E462-B730CE67F8A4}"/>
                </a:ext>
              </a:extLst>
            </p:cNvPr>
            <p:cNvSpPr/>
            <p:nvPr/>
          </p:nvSpPr>
          <p:spPr>
            <a:xfrm>
              <a:off x="7846798" y="5887408"/>
              <a:ext cx="251029" cy="2076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nvGrpSpPr>
          <p:cNvPr id="28" name="Group 27">
            <a:extLst>
              <a:ext uri="{FF2B5EF4-FFF2-40B4-BE49-F238E27FC236}">
                <a16:creationId xmlns:a16="http://schemas.microsoft.com/office/drawing/2014/main" id="{7F8B68DC-ABC5-937D-62F9-DDE834FC11B0}"/>
              </a:ext>
            </a:extLst>
          </p:cNvPr>
          <p:cNvGrpSpPr/>
          <p:nvPr/>
        </p:nvGrpSpPr>
        <p:grpSpPr>
          <a:xfrm>
            <a:off x="6342036" y="3870231"/>
            <a:ext cx="3785653" cy="792471"/>
            <a:chOff x="6342036" y="3870231"/>
            <a:chExt cx="3785653" cy="792471"/>
          </a:xfrm>
        </p:grpSpPr>
        <p:cxnSp>
          <p:nvCxnSpPr>
            <p:cNvPr id="5" name="Straight Connector 4">
              <a:extLst>
                <a:ext uri="{FF2B5EF4-FFF2-40B4-BE49-F238E27FC236}">
                  <a16:creationId xmlns:a16="http://schemas.microsoft.com/office/drawing/2014/main" id="{E7360AA1-6EA7-EA5E-DF51-AD1C4DDB0CDD}"/>
                </a:ext>
              </a:extLst>
            </p:cNvPr>
            <p:cNvCxnSpPr>
              <a:cxnSpLocks/>
            </p:cNvCxnSpPr>
            <p:nvPr/>
          </p:nvCxnSpPr>
          <p:spPr>
            <a:xfrm>
              <a:off x="6342036" y="4060515"/>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04F477A-2CC6-761D-4FAF-FD7CC382C1DE}"/>
                </a:ext>
              </a:extLst>
            </p:cNvPr>
            <p:cNvSpPr/>
            <p:nvPr/>
          </p:nvSpPr>
          <p:spPr>
            <a:xfrm>
              <a:off x="7176921" y="4387414"/>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3" name="Oval 12">
              <a:extLst>
                <a:ext uri="{FF2B5EF4-FFF2-40B4-BE49-F238E27FC236}">
                  <a16:creationId xmlns:a16="http://schemas.microsoft.com/office/drawing/2014/main" id="{9441F9FF-1969-C9F7-4EB9-459980718843}"/>
                </a:ext>
              </a:extLst>
            </p:cNvPr>
            <p:cNvSpPr/>
            <p:nvPr/>
          </p:nvSpPr>
          <p:spPr>
            <a:xfrm>
              <a:off x="9189680" y="4291621"/>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14" name="Straight Connector 13">
              <a:extLst>
                <a:ext uri="{FF2B5EF4-FFF2-40B4-BE49-F238E27FC236}">
                  <a16:creationId xmlns:a16="http://schemas.microsoft.com/office/drawing/2014/main" id="{C742BAB8-6BFC-3E91-44C9-B51C48463116}"/>
                </a:ext>
              </a:extLst>
            </p:cNvPr>
            <p:cNvCxnSpPr>
              <a:cxnSpLocks/>
            </p:cNvCxnSpPr>
            <p:nvPr/>
          </p:nvCxnSpPr>
          <p:spPr>
            <a:xfrm>
              <a:off x="7913123" y="4134136"/>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5A20FD-2D21-7D6B-1998-5248D76371BD}"/>
                </a:ext>
              </a:extLst>
            </p:cNvPr>
            <p:cNvCxnSpPr>
              <a:cxnSpLocks/>
            </p:cNvCxnSpPr>
            <p:nvPr/>
          </p:nvCxnSpPr>
          <p:spPr>
            <a:xfrm>
              <a:off x="7201647" y="4419703"/>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A6ECEC-4923-837B-1266-4EFD11369E84}"/>
                </a:ext>
              </a:extLst>
            </p:cNvPr>
            <p:cNvCxnSpPr>
              <a:cxnSpLocks/>
            </p:cNvCxnSpPr>
            <p:nvPr/>
          </p:nvCxnSpPr>
          <p:spPr>
            <a:xfrm>
              <a:off x="9012905" y="3870231"/>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531D3DA-4489-8AC6-857E-54F22E940D73}"/>
                </a:ext>
              </a:extLst>
            </p:cNvPr>
            <p:cNvCxnSpPr>
              <a:cxnSpLocks/>
            </p:cNvCxnSpPr>
            <p:nvPr/>
          </p:nvCxnSpPr>
          <p:spPr>
            <a:xfrm>
              <a:off x="9227258" y="4334123"/>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5709F0-1F8D-F114-DEC9-268E45CF82C2}"/>
                </a:ext>
              </a:extLst>
            </p:cNvPr>
            <p:cNvCxnSpPr>
              <a:cxnSpLocks/>
            </p:cNvCxnSpPr>
            <p:nvPr/>
          </p:nvCxnSpPr>
          <p:spPr>
            <a:xfrm>
              <a:off x="9920064" y="4387702"/>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1F8D874E-E05B-3916-7CBA-CD73171CD3D9}"/>
              </a:ext>
            </a:extLst>
          </p:cNvPr>
          <p:cNvGrpSpPr/>
          <p:nvPr/>
        </p:nvGrpSpPr>
        <p:grpSpPr>
          <a:xfrm>
            <a:off x="2072827" y="3975825"/>
            <a:ext cx="284990" cy="748946"/>
            <a:chOff x="2072827" y="3975825"/>
            <a:chExt cx="284990" cy="748946"/>
          </a:xfrm>
        </p:grpSpPr>
        <p:sp>
          <p:nvSpPr>
            <p:cNvPr id="2" name="Oval 1">
              <a:extLst>
                <a:ext uri="{FF2B5EF4-FFF2-40B4-BE49-F238E27FC236}">
                  <a16:creationId xmlns:a16="http://schemas.microsoft.com/office/drawing/2014/main" id="{E721AB12-4873-60AE-73A5-933B89DBD432}"/>
                </a:ext>
              </a:extLst>
            </p:cNvPr>
            <p:cNvSpPr/>
            <p:nvPr/>
          </p:nvSpPr>
          <p:spPr>
            <a:xfrm>
              <a:off x="2072827" y="444948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56" name="Straight Connector 55">
              <a:extLst>
                <a:ext uri="{FF2B5EF4-FFF2-40B4-BE49-F238E27FC236}">
                  <a16:creationId xmlns:a16="http://schemas.microsoft.com/office/drawing/2014/main" id="{80AFE325-880D-E7E1-2A90-7B52FE149781}"/>
                </a:ext>
              </a:extLst>
            </p:cNvPr>
            <p:cNvCxnSpPr>
              <a:cxnSpLocks/>
            </p:cNvCxnSpPr>
            <p:nvPr/>
          </p:nvCxnSpPr>
          <p:spPr>
            <a:xfrm>
              <a:off x="2104709" y="3975825"/>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56767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8615474F-C2B2-BD55-1B75-3EF2768178C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9210998-C2CE-9375-8655-942CA90D993C}"/>
              </a:ext>
            </a:extLst>
          </p:cNvPr>
          <p:cNvSpPr>
            <a:spLocks noChangeArrowheads="1"/>
          </p:cNvSpPr>
          <p:nvPr/>
        </p:nvSpPr>
        <p:spPr bwMode="auto">
          <a:xfrm>
            <a:off x="228507" y="1804374"/>
            <a:ext cx="7083344" cy="446203"/>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1400" b="1" dirty="0">
                <a:solidFill>
                  <a:srgbClr val="002664"/>
                </a:solidFill>
                <a:latin typeface="Public Sans Light "/>
                <a:ea typeface="Calibri" panose="020F0502020204030204" pitchFamily="34" charset="0"/>
                <a:cs typeface="Arial" panose="020B0604020202020204" pitchFamily="34" charset="0"/>
              </a:rPr>
              <a:t>Taggers</a:t>
            </a:r>
            <a:r>
              <a:rPr kumimoji="0" lang="en-AU" altLang="en-US" sz="1400" b="1"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rPr>
              <a:t> pivot and pass a football to tag </a:t>
            </a:r>
            <a:r>
              <a:rPr lang="en-AU" altLang="en-US" sz="1400" b="1" dirty="0">
                <a:solidFill>
                  <a:srgbClr val="002664"/>
                </a:solidFill>
                <a:latin typeface="Public Sans Light "/>
                <a:ea typeface="Calibri" panose="020F0502020204030204" pitchFamily="34" charset="0"/>
                <a:cs typeface="Arial" panose="020B0604020202020204" pitchFamily="34" charset="0"/>
              </a:rPr>
              <a:t>players (replicating elements of touch football)</a:t>
            </a:r>
            <a:r>
              <a:rPr kumimoji="0" lang="en-AU" altLang="en-US" sz="1400" b="1"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CB7B8114-EF72-FE2D-D3F1-38B3E75E87AE}"/>
              </a:ext>
            </a:extLst>
          </p:cNvPr>
          <p:cNvSpPr txBox="1"/>
          <p:nvPr/>
        </p:nvSpPr>
        <p:spPr>
          <a:xfrm>
            <a:off x="281749" y="1468593"/>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Game 4: </a:t>
            </a:r>
            <a:r>
              <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Tag ball</a:t>
            </a:r>
            <a:endPar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414DDF8-FA8F-FDD6-35F4-C956E96CE995}"/>
              </a:ext>
            </a:extLst>
          </p:cNvPr>
          <p:cNvSpPr txBox="1"/>
          <p:nvPr/>
        </p:nvSpPr>
        <p:spPr>
          <a:xfrm>
            <a:off x="281749" y="2240866"/>
            <a:ext cx="6706869" cy="3908762"/>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Game instructions</a:t>
            </a:r>
          </a:p>
          <a:p>
            <a:pPr marL="360363" marR="0" lvl="0" indent="-185738"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Players spread out in a designated playing area (approximately 10 metres by 10 metres). 2 to 5 </a:t>
            </a:r>
            <a:r>
              <a:rPr lang="en-AU" altLang="en-US" sz="1200" dirty="0">
                <a:latin typeface="+mj-lt"/>
                <a:ea typeface="Arial" panose="020B0604020202020204" pitchFamily="34" charset="0"/>
                <a:cs typeface="Arial" panose="020B0604020202020204" pitchFamily="34" charset="0"/>
              </a:rPr>
              <a:t>students </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are the taggers (see Figure 11).</a:t>
            </a:r>
          </a:p>
          <a:p>
            <a:pPr marL="360363" lvl="0" indent="-185738" eaLnBrk="0" fontAlgn="base" hangingPunct="0">
              <a:spcBef>
                <a:spcPct val="0"/>
              </a:spcBef>
              <a:spcAft>
                <a:spcPct val="0"/>
              </a:spcAft>
              <a:buFont typeface="Arial" panose="020B0604020202020204" pitchFamily="34" charset="0"/>
              <a:buChar char="•"/>
              <a:defRPr/>
            </a:pP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On the teachers call or signal, the </a:t>
            </a:r>
            <a:r>
              <a:rPr lang="en-AU" altLang="en-US" sz="1200" dirty="0">
                <a:latin typeface="+mj-lt"/>
                <a:ea typeface="Arial" panose="020B0604020202020204" pitchFamily="34" charset="0"/>
                <a:cs typeface="Arial" panose="020B0604020202020204" pitchFamily="34" charset="0"/>
              </a:rPr>
              <a:t>taggers </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aim to t</a:t>
            </a:r>
            <a:r>
              <a:rPr lang="en-AU" altLang="en-US" sz="1200" dirty="0">
                <a:latin typeface="+mj-lt"/>
                <a:ea typeface="Arial" panose="020B0604020202020204" pitchFamily="34" charset="0"/>
                <a:cs typeface="Arial" panose="020B0604020202020204" pitchFamily="34" charset="0"/>
              </a:rPr>
              <a:t>ag</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the </a:t>
            </a:r>
            <a:r>
              <a:rPr lang="en-AU" altLang="en-US" sz="1200" dirty="0">
                <a:latin typeface="+mj-lt"/>
                <a:ea typeface="Arial" panose="020B0604020202020204" pitchFamily="34" charset="0"/>
                <a:cs typeface="Arial" panose="020B0604020202020204" pitchFamily="34" charset="0"/>
              </a:rPr>
              <a:t>players</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by touching them with the football. </a:t>
            </a:r>
            <a:r>
              <a:rPr lang="en-AU" altLang="en-US" sz="1200" dirty="0">
                <a:latin typeface="+mj-lt"/>
                <a:ea typeface="Arial" panose="020B0604020202020204" pitchFamily="34" charset="0"/>
                <a:cs typeface="Arial" panose="020B0604020202020204" pitchFamily="34" charset="0"/>
              </a:rPr>
              <a:t>Taggers can’t run with the ball. They can pivot, pass to another tagger and tag players. They must be in possession of the ball to tag a player. They can run without the ball to improve their position.</a:t>
            </a:r>
          </a:p>
          <a:p>
            <a:pPr marL="360363" lvl="0" indent="-185738" eaLnBrk="0" fontAlgn="base" hangingPunct="0">
              <a:spcBef>
                <a:spcPct val="0"/>
              </a:spcBef>
              <a:spcAft>
                <a:spcPct val="0"/>
              </a:spcAft>
              <a:buFont typeface="Arial" panose="020B0604020202020204" pitchFamily="34" charset="0"/>
              <a:buChar char="•"/>
              <a:defRPr/>
            </a:pPr>
            <a:r>
              <a:rPr lang="en-AU" altLang="en-US" sz="1200" dirty="0">
                <a:latin typeface="+mj-lt"/>
                <a:ea typeface="Arial" panose="020B0604020202020204" pitchFamily="34" charset="0"/>
                <a:cs typeface="Arial" panose="020B0604020202020204" pitchFamily="34" charset="0"/>
              </a:rPr>
              <a:t>All players aim to evade the taggers. If </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a player </a:t>
            </a:r>
            <a:r>
              <a:rPr lang="en-AU" altLang="en-US" sz="1200" dirty="0">
                <a:latin typeface="+mj-lt"/>
                <a:ea typeface="Arial" panose="020B0604020202020204" pitchFamily="34" charset="0"/>
                <a:cs typeface="Arial" panose="020B0604020202020204" pitchFamily="34" charset="0"/>
              </a:rPr>
              <a:t>is </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tagged by the football or steps outside of the playing space, they join the tagging team.</a:t>
            </a:r>
            <a:endParaRPr lang="en-AU" altLang="en-US" sz="1200" dirty="0">
              <a:latin typeface="+mj-lt"/>
              <a:ea typeface="Arial" panose="020B0604020202020204" pitchFamily="34" charset="0"/>
              <a:cs typeface="Arial" panose="020B0604020202020204" pitchFamily="34" charset="0"/>
            </a:endParaRPr>
          </a:p>
          <a:p>
            <a:pPr marL="360363" marR="0" lvl="0" indent="-185738" algn="l" defTabSz="914400" rtl="0" eaLnBrk="0" fontAlgn="base" latinLnBrk="0" hangingPunct="0">
              <a:lnSpc>
                <a:spcPct val="100000"/>
              </a:lnSpc>
              <a:spcBef>
                <a:spcPct val="0"/>
              </a:spcBef>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As more </a:t>
            </a:r>
            <a:r>
              <a:rPr lang="en-AU" altLang="en-US" sz="1200" dirty="0">
                <a:latin typeface="+mj-lt"/>
                <a:ea typeface="Arial" panose="020B0604020202020204" pitchFamily="34" charset="0"/>
                <a:cs typeface="Arial" panose="020B0604020202020204" pitchFamily="34" charset="0"/>
              </a:rPr>
              <a:t>players</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become taggers, </a:t>
            </a:r>
            <a:r>
              <a:rPr lang="en-AU" altLang="en-US" sz="1200" dirty="0">
                <a:latin typeface="+mj-lt"/>
                <a:ea typeface="Arial" panose="020B0604020202020204" pitchFamily="34" charset="0"/>
                <a:cs typeface="Arial" panose="020B0604020202020204" pitchFamily="34" charset="0"/>
              </a:rPr>
              <a:t>add </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more footballs </a:t>
            </a:r>
            <a:r>
              <a:rPr lang="en-AU" altLang="en-US" sz="1200" dirty="0">
                <a:latin typeface="+mj-lt"/>
                <a:ea typeface="Arial" panose="020B0604020202020204" pitchFamily="34" charset="0"/>
                <a:cs typeface="Arial" panose="020B0604020202020204" pitchFamily="34" charset="0"/>
              </a:rPr>
              <a:t>to</a:t>
            </a:r>
            <a:r>
              <a:rPr kumimoji="0" lang="en-AU" altLang="en-US" sz="1200" b="0" i="0" u="none" strike="noStrike" kern="1200" cap="none" spc="0" normalizeH="0" baseline="0" noProof="0" dirty="0">
                <a:ln>
                  <a:noFill/>
                </a:ln>
                <a:effectLst/>
                <a:uLnTx/>
                <a:uFillTx/>
                <a:latin typeface="+mj-lt"/>
                <a:ea typeface="Arial" panose="020B0604020202020204" pitchFamily="34" charset="0"/>
                <a:cs typeface="Arial" panose="020B0604020202020204" pitchFamily="34" charset="0"/>
              </a:rPr>
              <a:t> the game.</a:t>
            </a: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AU"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AU"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Suggested variations to the game</a:t>
            </a:r>
          </a:p>
          <a:p>
            <a:pPr marL="271463" marR="0" lvl="0" indent="-177800" algn="l" defTabSz="914400" rtl="0" eaLnBrk="0" fontAlgn="base" latinLnBrk="0" hangingPunct="0">
              <a:lnSpc>
                <a:spcPct val="100000"/>
              </a:lnSpc>
              <a:spcBef>
                <a:spcPct val="0"/>
              </a:spcBef>
              <a:buClrTx/>
              <a:buSzTx/>
              <a:buFont typeface="Arial" panose="020B0604020202020204" pitchFamily="34" charset="0"/>
              <a:buChar char="•"/>
              <a:tabLst>
                <a:tab pos="271463" algn="l"/>
              </a:tabLst>
              <a:defRPr/>
            </a:pPr>
            <a:r>
              <a:rPr lang="en-AU" altLang="en-US" sz="1200" dirty="0">
                <a:solidFill>
                  <a:srgbClr val="22272B"/>
                </a:solidFill>
                <a:latin typeface="+mj-lt"/>
                <a:cs typeface="Arial" panose="020B0604020202020204" pitchFamily="34" charset="0"/>
              </a:rPr>
              <a:t>Vary the number, </a:t>
            </a:r>
            <a:r>
              <a:rPr kumimoji="0" lang="en-AU" altLang="en-US" sz="1200" b="0" i="0" u="none" strike="noStrike" kern="1200" cap="none" spc="0" normalizeH="0" baseline="0" noProof="0" dirty="0">
                <a:ln>
                  <a:noFill/>
                </a:ln>
                <a:solidFill>
                  <a:srgbClr val="22272B"/>
                </a:solidFill>
                <a:effectLst/>
                <a:uLnTx/>
                <a:uFillTx/>
                <a:latin typeface="+mj-lt"/>
                <a:ea typeface="Arial" panose="020B0604020202020204" pitchFamily="34" charset="0"/>
                <a:cs typeface="Arial" panose="020B0604020202020204" pitchFamily="34" charset="0"/>
              </a:rPr>
              <a:t>size or type of ball, size of playing space, number of starting taggers.</a:t>
            </a:r>
          </a:p>
          <a:p>
            <a:pPr marL="92075" marR="0" lvl="1" algn="l" defTabSz="914400" rtl="0" eaLnBrk="0" fontAlgn="base" latinLnBrk="0" hangingPunct="0">
              <a:lnSpc>
                <a:spcPct val="100000"/>
              </a:lnSpc>
              <a:spcBef>
                <a:spcPct val="0"/>
              </a:spcBef>
              <a:buClrTx/>
              <a:buSzTx/>
              <a:tabLst/>
              <a:defRPr/>
            </a:pPr>
            <a:endParaRPr lang="en-AU" sz="1200" dirty="0">
              <a:latin typeface="+mj-lt"/>
              <a:ea typeface="Arial" panose="020B0604020202020204" pitchFamily="34" charset="0"/>
              <a:cs typeface="Arial"/>
            </a:endParaRPr>
          </a:p>
          <a:p>
            <a:pPr marL="0" marR="0" lvl="1" algn="l" defTabSz="914400" rtl="0" eaLnBrk="0" fontAlgn="base" latinLnBrk="0" hangingPunct="0">
              <a:lnSpc>
                <a:spcPct val="100000"/>
              </a:lnSpc>
              <a:spcBef>
                <a:spcPct val="0"/>
              </a:spcBef>
              <a:buClrTx/>
              <a:buSzTx/>
              <a:tabLst/>
              <a:defRPr/>
            </a:pPr>
            <a:r>
              <a:rPr lang="en-AU" sz="1200" dirty="0">
                <a:latin typeface="+mj-lt"/>
                <a:ea typeface="Arial" panose="020B0604020202020204" pitchFamily="34" charset="0"/>
                <a:cs typeface="Arial"/>
              </a:rPr>
              <a:t>Teachers can apply </a:t>
            </a:r>
            <a:r>
              <a:rPr lang="en-AU" sz="1200" dirty="0">
                <a:solidFill>
                  <a:srgbClr val="002664"/>
                </a:solidFill>
                <a:latin typeface="+mj-l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mj-l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djustments</a:t>
            </a:r>
            <a:r>
              <a:rPr lang="en-AU" sz="1200" dirty="0">
                <a:effectLst/>
                <a:latin typeface="+mj-lt"/>
                <a:ea typeface="Arial" panose="020B0604020202020204" pitchFamily="34" charset="0"/>
                <a:cs typeface="Arial"/>
              </a:rPr>
              <a:t> to support the development of the underarm and overarm throw, and</a:t>
            </a:r>
            <a:r>
              <a:rPr lang="en-AU" sz="1200" dirty="0">
                <a:latin typeface="+mj-lt"/>
                <a:ea typeface="Arial" panose="020B0604020202020204" pitchFamily="34" charset="0"/>
                <a:cs typeface="Arial"/>
              </a:rPr>
              <a:t> catch. </a:t>
            </a:r>
            <a:r>
              <a:rPr lang="en-AU" sz="1200" dirty="0">
                <a:latin typeface="+mj-lt"/>
              </a:rPr>
              <a:t>Teachers can use the fundamental movement skills content in combination with </a:t>
            </a:r>
            <a:r>
              <a:rPr lang="en-AU" sz="1200" dirty="0">
                <a:solidFill>
                  <a:srgbClr val="002664"/>
                </a:solidFill>
                <a:latin typeface="+mj-lt"/>
                <a:hlinkClick r:id="rId4">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92075" marR="0" lvl="1" algn="l" defTabSz="914400" rtl="0" eaLnBrk="0" fontAlgn="base" latinLnBrk="0" hangingPunct="0">
              <a:lnSpc>
                <a:spcPct val="100000"/>
              </a:lnSpc>
              <a:spcBef>
                <a:spcPct val="0"/>
              </a:spcBef>
              <a:buClrTx/>
              <a:buSzTx/>
              <a:tabLst/>
              <a:defRPr/>
            </a:pPr>
            <a:endParaRPr kumimoji="0" lang="en-AU" altLang="en-US"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endParaRPr>
          </a:p>
          <a:p>
            <a:pPr eaLnBrk="0" fontAlgn="base" hangingPunct="0">
              <a:spcBef>
                <a:spcPct val="0"/>
              </a:spcBef>
              <a:spcAft>
                <a:spcPts val="600"/>
              </a:spcAft>
              <a:defRPr/>
            </a:pPr>
            <a:r>
              <a:rPr kumimoji="0" lang="en-US" altLang="en-US" sz="1200" b="1" i="0" u="none" strike="noStrike" kern="1200" cap="none" spc="0" normalizeH="0" baseline="0" noProof="0" dirty="0">
                <a:ln>
                  <a:noFill/>
                </a:ln>
                <a:solidFill>
                  <a:srgbClr val="002060"/>
                </a:solidFill>
                <a:effectLst/>
                <a:uLnTx/>
                <a:uFillTx/>
                <a:latin typeface="+mj-lt"/>
                <a:ea typeface="Calibri" panose="020F0502020204030204" pitchFamily="34" charset="0"/>
                <a:cs typeface="Arial" panose="020B0604020202020204" pitchFamily="34" charset="0"/>
              </a:rPr>
              <a:t>Suggested vocabulary: </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defend, intercept, pivot, </a:t>
            </a:r>
            <a:r>
              <a:rPr kumimoji="0" lang="en-AU"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zone, evade, absorb, control, possession</a:t>
            </a:r>
            <a:endPar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Equipment per group: </a:t>
            </a:r>
            <a:r>
              <a:rPr lang="en-US" altLang="en-US" sz="1200" dirty="0">
                <a:solidFill>
                  <a:srgbClr val="22272B"/>
                </a:solidFill>
                <a:latin typeface="+mj-lt"/>
                <a:ea typeface="Calibri" panose="020F0502020204030204" pitchFamily="34" charset="0"/>
                <a:cs typeface="Arial" panose="020B0604020202020204" pitchFamily="34" charset="0"/>
              </a:rPr>
              <a:t>3 to 4 </a:t>
            </a:r>
            <a:r>
              <a:rPr kumimoji="0" lang="en-US"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footballs, cones, bibs</a:t>
            </a:r>
            <a:endParaRPr kumimoji="0" lang="en-US" altLang="en-US" sz="1200" b="0" i="0" u="none" strike="noStrike" kern="1200" cap="none" spc="0" normalizeH="0" baseline="0" noProof="0" dirty="0">
              <a:ln>
                <a:noFill/>
              </a:ln>
              <a:solidFill>
                <a:srgbClr val="22272B"/>
              </a:solidFill>
              <a:effectLst/>
              <a:uLnTx/>
              <a:uFillTx/>
              <a:latin typeface="+mj-lt"/>
              <a:ea typeface="+mn-ea"/>
              <a:cs typeface="Arial" panose="020B0604020202020204" pitchFamily="34" charset="0"/>
            </a:endParaRPr>
          </a:p>
        </p:txBody>
      </p:sp>
      <p:sp>
        <p:nvSpPr>
          <p:cNvPr id="4" name="TextBox 3">
            <a:extLst>
              <a:ext uri="{FF2B5EF4-FFF2-40B4-BE49-F238E27FC236}">
                <a16:creationId xmlns:a16="http://schemas.microsoft.com/office/drawing/2014/main" id="{70A2F1CD-D45C-F743-D6B8-9304C12C6DF1}"/>
              </a:ext>
            </a:extLst>
          </p:cNvPr>
          <p:cNvSpPr txBox="1"/>
          <p:nvPr/>
        </p:nvSpPr>
        <p:spPr>
          <a:xfrm>
            <a:off x="317820" y="96626"/>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 Term 2</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C4DBAD7A-736C-A0F9-0E60-0DDF5FBC7A8A}"/>
              </a:ext>
            </a:extLst>
          </p:cNvPr>
          <p:cNvSpPr/>
          <p:nvPr/>
        </p:nvSpPr>
        <p:spPr>
          <a:xfrm>
            <a:off x="171056" y="412765"/>
            <a:ext cx="10773464" cy="823311"/>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84138" marR="0" lvl="0" indent="0" algn="l" defTabSz="914377"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sz="1800" b="0" i="0" u="none" strike="noStrike" kern="1200" cap="none" spc="0" normalizeH="0" baseline="0" noProof="0" dirty="0">
                <a:ln>
                  <a:noFill/>
                </a:ln>
                <a:solidFill>
                  <a:srgbClr val="002060"/>
                </a:solidFill>
                <a:effectLst/>
                <a:uLnTx/>
                <a:uFillTx/>
                <a:latin typeface="Public Sans Light"/>
                <a:ea typeface="+mn-ea"/>
                <a:cs typeface="+mn-cs"/>
              </a:rPr>
              <a:t>Catch to maintain possession or gain advantage in games and sport</a:t>
            </a:r>
          </a:p>
          <a:p>
            <a:pPr marL="84138" marR="0" lvl="0" indent="0" algn="l" defTabSz="914377"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2060"/>
                </a:solidFill>
                <a:effectLst/>
                <a:uLnTx/>
                <a:uFillTx/>
                <a:latin typeface="Public Sans Light"/>
                <a:ea typeface="+mn-ea"/>
                <a:cs typeface="+mn-cs"/>
              </a:rPr>
              <a:t>Throw underarm or overarm to maintain possession or gain advantage in games and sport</a:t>
            </a:r>
          </a:p>
        </p:txBody>
      </p:sp>
      <p:sp>
        <p:nvSpPr>
          <p:cNvPr id="7" name="Rectangle: Rounded Corners 6">
            <a:extLst>
              <a:ext uri="{FF2B5EF4-FFF2-40B4-BE49-F238E27FC236}">
                <a16:creationId xmlns:a16="http://schemas.microsoft.com/office/drawing/2014/main" id="{319AC853-52C7-F3B5-7199-C6F4EF9371FA}"/>
              </a:ext>
            </a:extLst>
          </p:cNvPr>
          <p:cNvSpPr/>
          <p:nvPr/>
        </p:nvSpPr>
        <p:spPr>
          <a:xfrm>
            <a:off x="171056" y="1390323"/>
            <a:ext cx="6853633" cy="4858078"/>
          </a:xfrm>
          <a:prstGeom prst="roundRect">
            <a:avLst>
              <a:gd name="adj" fmla="val 4508"/>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pic>
        <p:nvPicPr>
          <p:cNvPr id="9" name="Picture 8" descr="The grass icon indicates that the activity can be played on a soft surface. &#10;">
            <a:extLst>
              <a:ext uri="{FF2B5EF4-FFF2-40B4-BE49-F238E27FC236}">
                <a16:creationId xmlns:a16="http://schemas.microsoft.com/office/drawing/2014/main" id="{76FA2FD0-B54D-6E91-C471-25DB68CD59E9}"/>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231789" y="1422109"/>
            <a:ext cx="353677" cy="353677"/>
          </a:xfrm>
          <a:prstGeom prst="rect">
            <a:avLst/>
          </a:prstGeom>
          <a:noFill/>
        </p:spPr>
      </p:pic>
      <p:sp>
        <p:nvSpPr>
          <p:cNvPr id="10" name="Rectangle: Rounded Corners 9">
            <a:extLst>
              <a:ext uri="{FF2B5EF4-FFF2-40B4-BE49-F238E27FC236}">
                <a16:creationId xmlns:a16="http://schemas.microsoft.com/office/drawing/2014/main" id="{BEB112C0-834E-3ABE-2259-57955B93E872}"/>
              </a:ext>
            </a:extLst>
          </p:cNvPr>
          <p:cNvSpPr/>
          <p:nvPr/>
        </p:nvSpPr>
        <p:spPr>
          <a:xfrm>
            <a:off x="7227695" y="1368237"/>
            <a:ext cx="4793249" cy="4880164"/>
          </a:xfrm>
          <a:prstGeom prst="roundRect">
            <a:avLst>
              <a:gd name="adj" fmla="val 4723"/>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grpSp>
        <p:nvGrpSpPr>
          <p:cNvPr id="8" name="Group 7" descr="An icon indicating a teacher slide.">
            <a:extLst>
              <a:ext uri="{FF2B5EF4-FFF2-40B4-BE49-F238E27FC236}">
                <a16:creationId xmlns:a16="http://schemas.microsoft.com/office/drawing/2014/main" id="{331C7DE6-735E-6A2E-70C9-959235B92100}"/>
              </a:ext>
            </a:extLst>
          </p:cNvPr>
          <p:cNvGrpSpPr/>
          <p:nvPr/>
        </p:nvGrpSpPr>
        <p:grpSpPr>
          <a:xfrm>
            <a:off x="11061563" y="119005"/>
            <a:ext cx="960203" cy="933093"/>
            <a:chOff x="11061563" y="109480"/>
            <a:chExt cx="960203" cy="933093"/>
          </a:xfrm>
        </p:grpSpPr>
        <p:pic>
          <p:nvPicPr>
            <p:cNvPr id="19" name="Picture 18">
              <a:extLst>
                <a:ext uri="{FF2B5EF4-FFF2-40B4-BE49-F238E27FC236}">
                  <a16:creationId xmlns:a16="http://schemas.microsoft.com/office/drawing/2014/main" id="{94D3A825-E6F2-B72D-82AA-331092A23F29}"/>
                </a:ext>
              </a:extLst>
            </p:cNvPr>
            <p:cNvPicPr>
              <a:picLocks noChangeAspect="1"/>
            </p:cNvPicPr>
            <p:nvPr/>
          </p:nvPicPr>
          <p:blipFill>
            <a:blip r:embed="rId7"/>
            <a:stretch>
              <a:fillRect/>
            </a:stretch>
          </p:blipFill>
          <p:spPr>
            <a:xfrm>
              <a:off x="11061563" y="265266"/>
              <a:ext cx="960203" cy="777307"/>
            </a:xfrm>
            <a:prstGeom prst="rect">
              <a:avLst/>
            </a:prstGeom>
          </p:spPr>
        </p:pic>
        <p:pic>
          <p:nvPicPr>
            <p:cNvPr id="21" name="Picture 20" descr="A red circle with a person pointing at a board. This indicates the slide is for teachers">
              <a:extLst>
                <a:ext uri="{FF2B5EF4-FFF2-40B4-BE49-F238E27FC236}">
                  <a16:creationId xmlns:a16="http://schemas.microsoft.com/office/drawing/2014/main" id="{850A1024-833F-943A-6E73-BC903EFF171D}"/>
                </a:ext>
              </a:extLst>
            </p:cNvPr>
            <p:cNvPicPr>
              <a:picLocks noChangeAspect="1"/>
            </p:cNvPicPr>
            <p:nvPr/>
          </p:nvPicPr>
          <p:blipFill>
            <a:blip r:embed="rId8"/>
            <a:stretch>
              <a:fillRect/>
            </a:stretch>
          </p:blipFill>
          <p:spPr>
            <a:xfrm>
              <a:off x="11154076" y="109480"/>
              <a:ext cx="775178" cy="744153"/>
            </a:xfrm>
            <a:prstGeom prst="rect">
              <a:avLst/>
            </a:prstGeom>
          </p:spPr>
        </p:pic>
      </p:grpSp>
      <p:pic>
        <p:nvPicPr>
          <p:cNvPr id="2" name="Picture 1" descr="A person, wearing a hat, holding a ball close to their chest with one leg slightly behind torso in a balanced position. Lines and dots connect to show the position of parts of the body.">
            <a:extLst>
              <a:ext uri="{FF2B5EF4-FFF2-40B4-BE49-F238E27FC236}">
                <a16:creationId xmlns:a16="http://schemas.microsoft.com/office/drawing/2014/main" id="{C3E3BD5A-59FA-DE52-95DE-950DD140B2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4759" y="1648942"/>
            <a:ext cx="931659" cy="1090491"/>
          </a:xfrm>
          <a:prstGeom prst="rect">
            <a:avLst/>
          </a:prstGeom>
        </p:spPr>
      </p:pic>
      <p:pic>
        <p:nvPicPr>
          <p:cNvPr id="15" name="Picture 14" descr="A person, wearing a hat, holding a ball in one hand at the hip, with one leg forward and the other leg behind, slightly bent. Lines and dots connect to show the position of parts of the body.">
            <a:extLst>
              <a:ext uri="{FF2B5EF4-FFF2-40B4-BE49-F238E27FC236}">
                <a16:creationId xmlns:a16="http://schemas.microsoft.com/office/drawing/2014/main" id="{8E5B70F7-646C-3DC5-8833-D1A8BD6FF188}"/>
              </a:ext>
            </a:extLst>
          </p:cNvPr>
          <p:cNvPicPr>
            <a:picLocks noChangeAspect="1"/>
          </p:cNvPicPr>
          <p:nvPr/>
        </p:nvPicPr>
        <p:blipFill>
          <a:blip r:embed="rId10">
            <a:extLst>
              <a:ext uri="{28A0092B-C50C-407E-A947-70E740481C1C}">
                <a14:useLocalDpi xmlns:a14="http://schemas.microsoft.com/office/drawing/2010/main" val="0"/>
              </a:ext>
            </a:extLst>
          </a:blip>
          <a:srcRect r="19875"/>
          <a:stretch/>
        </p:blipFill>
        <p:spPr>
          <a:xfrm>
            <a:off x="7334759" y="3252975"/>
            <a:ext cx="927074" cy="1354286"/>
          </a:xfrm>
          <a:prstGeom prst="rect">
            <a:avLst/>
          </a:prstGeom>
        </p:spPr>
      </p:pic>
      <p:pic>
        <p:nvPicPr>
          <p:cNvPr id="17" name="Picture 16" descr="A person, wearing a hat. One arm is bent, holding a ball, and the other arm is pointing forward. One leg is straight, and the other knee slightly bent. Lines and dots connect to show the position of parts of the body.">
            <a:extLst>
              <a:ext uri="{FF2B5EF4-FFF2-40B4-BE49-F238E27FC236}">
                <a16:creationId xmlns:a16="http://schemas.microsoft.com/office/drawing/2014/main" id="{0319313D-A662-E393-DD17-5C3919BFBE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34759" y="4965709"/>
            <a:ext cx="927074" cy="1086957"/>
          </a:xfrm>
          <a:prstGeom prst="rect">
            <a:avLst/>
          </a:prstGeom>
        </p:spPr>
      </p:pic>
      <p:sp>
        <p:nvSpPr>
          <p:cNvPr id="18" name="TextBox 17">
            <a:extLst>
              <a:ext uri="{FF2B5EF4-FFF2-40B4-BE49-F238E27FC236}">
                <a16:creationId xmlns:a16="http://schemas.microsoft.com/office/drawing/2014/main" id="{A7017898-D35B-A1FF-42CA-E871E5EC3896}"/>
              </a:ext>
            </a:extLst>
          </p:cNvPr>
          <p:cNvSpPr txBox="1"/>
          <p:nvPr/>
        </p:nvSpPr>
        <p:spPr>
          <a:xfrm>
            <a:off x="8115803" y="1390323"/>
            <a:ext cx="3905141" cy="1912703"/>
          </a:xfrm>
          <a:prstGeom prst="rect">
            <a:avLst/>
          </a:prstGeom>
          <a:noFill/>
        </p:spPr>
        <p:txBody>
          <a:bodyPr wrap="square">
            <a:spAutoFit/>
          </a:bodyPr>
          <a:lstStyle/>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0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Catch</a:t>
            </a: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Eyes focus on the object throughout the catch</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Feet move to place the body in line with the object</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Hands move to meet the object </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Hands and fingers relaxed and slightly cupped </a:t>
            </a:r>
            <a:endParaRPr lang="en-AU" sz="1100" dirty="0">
              <a:effectLst/>
              <a:ea typeface="Arial" panose="020B0604020202020204" pitchFamily="34" charset="0"/>
            </a:endParaRPr>
          </a:p>
          <a:p>
            <a:pPr marL="361950" marR="25400" lvl="0" indent="-271463">
              <a:lnSpc>
                <a:spcPct val="115000"/>
              </a:lnSpc>
              <a:buFont typeface="Symbol" panose="05050102010706020507" pitchFamily="18" charset="2"/>
              <a:buChar char=""/>
            </a:pPr>
            <a:r>
              <a:rPr lang="en-US" sz="1100" dirty="0">
                <a:effectLst/>
                <a:ea typeface="Arial" panose="020B0604020202020204" pitchFamily="34" charset="0"/>
              </a:rPr>
              <a:t>Catch and control the object with hands only (well-timed closure)</a:t>
            </a:r>
            <a:endParaRPr lang="en-AU" sz="1100" dirty="0">
              <a:effectLst/>
              <a:ea typeface="Arial" panose="020B0604020202020204" pitchFamily="34" charset="0"/>
            </a:endParaRPr>
          </a:p>
          <a:p>
            <a:pPr marL="361950" marR="25400" lvl="0" indent="-271463">
              <a:lnSpc>
                <a:spcPct val="115000"/>
              </a:lnSpc>
              <a:spcAft>
                <a:spcPts val="800"/>
              </a:spcAft>
              <a:buFont typeface="Symbol" panose="05050102010706020507" pitchFamily="18" charset="2"/>
              <a:buChar char=""/>
            </a:pPr>
            <a:r>
              <a:rPr lang="en-US" sz="1100" dirty="0">
                <a:effectLst/>
                <a:ea typeface="Arial" panose="020B0604020202020204" pitchFamily="34" charset="0"/>
              </a:rPr>
              <a:t>Bend </a:t>
            </a:r>
            <a:r>
              <a:rPr lang="en-US" sz="1100" dirty="0">
                <a:ea typeface="Arial" panose="020B0604020202020204" pitchFamily="34" charset="0"/>
              </a:rPr>
              <a:t>e</a:t>
            </a:r>
            <a:r>
              <a:rPr lang="en-US" sz="1100" dirty="0">
                <a:effectLst/>
                <a:ea typeface="Arial" panose="020B0604020202020204" pitchFamily="34" charset="0"/>
              </a:rPr>
              <a:t>lbows to absorb the force of the object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p:txBody>
      </p:sp>
      <p:sp>
        <p:nvSpPr>
          <p:cNvPr id="22" name="TextBox 21">
            <a:extLst>
              <a:ext uri="{FF2B5EF4-FFF2-40B4-BE49-F238E27FC236}">
                <a16:creationId xmlns:a16="http://schemas.microsoft.com/office/drawing/2014/main" id="{8991EE05-BF77-B77B-6C59-8EAB4F8A7925}"/>
              </a:ext>
            </a:extLst>
          </p:cNvPr>
          <p:cNvSpPr txBox="1"/>
          <p:nvPr/>
        </p:nvSpPr>
        <p:spPr>
          <a:xfrm>
            <a:off x="8217664" y="3132296"/>
            <a:ext cx="3930861" cy="2964466"/>
          </a:xfrm>
          <a:prstGeom prst="rect">
            <a:avLst/>
          </a:prstGeom>
          <a:noFill/>
        </p:spPr>
        <p:txBody>
          <a:bodyPr wrap="square">
            <a:spAutoFit/>
          </a:bodyPr>
          <a:lstStyle/>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AU" sz="1000" b="1" i="0" u="none" strike="noStrike" kern="1200" cap="none" spc="0" normalizeH="0" baseline="0" noProof="0" dirty="0">
                <a:ln>
                  <a:noFill/>
                </a:ln>
                <a:solidFill>
                  <a:srgbClr val="002060"/>
                </a:solidFill>
                <a:effectLst/>
                <a:uLnTx/>
                <a:uFillTx/>
                <a:latin typeface="Public Sans"/>
                <a:ea typeface="Arial" panose="020B0604020202020204" pitchFamily="34" charset="0"/>
                <a:cs typeface="+mn-cs"/>
              </a:rPr>
              <a:t>Underarm </a:t>
            </a:r>
            <a:endParaRPr kumimoji="0" lang="en-AU" sz="10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Shoulders and hip facing towards target</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Steps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past hip and away from the body</a:t>
            </a:r>
          </a:p>
          <a:p>
            <a:pPr marR="25400" lvl="0" algn="l" defTabSz="914400" rtl="0" eaLnBrk="1" fontAlgn="auto" latinLnBrk="0" hangingPunct="1">
              <a:lnSpc>
                <a:spcPct val="115000"/>
              </a:lnSpc>
              <a:spcBef>
                <a:spcPts val="0"/>
              </a:spcBef>
              <a:spcAft>
                <a:spcPts val="0"/>
              </a:spcAft>
              <a:buClrTx/>
              <a:buSzTx/>
              <a:tabLst/>
              <a:defRPr/>
            </a:pPr>
            <a:endParaRPr kumimoji="0" lang="en-AU" sz="1100" b="1" i="0" u="none" strike="noStrike" kern="1200" cap="none" spc="-10" normalizeH="0" baseline="0" noProof="0" dirty="0">
              <a:ln>
                <a:noFill/>
              </a:ln>
              <a:solidFill>
                <a:srgbClr val="002664"/>
              </a:solidFill>
              <a:effectLst/>
              <a:uLnTx/>
              <a:uFillTx/>
              <a:latin typeface="Public Sans"/>
              <a:ea typeface="Calibri" panose="020F0502020204030204" pitchFamily="34" charset="0"/>
              <a:cs typeface="Calibri" panose="020F0502020204030204" pitchFamily="34" charset="0"/>
            </a:endParaRPr>
          </a:p>
          <a:p>
            <a:pPr marR="25400" lvl="0" algn="l" defTabSz="914400" rtl="0" eaLnBrk="1" fontAlgn="auto" latinLnBrk="0" hangingPunct="1">
              <a:lnSpc>
                <a:spcPct val="115000"/>
              </a:lnSpc>
              <a:spcBef>
                <a:spcPts val="0"/>
              </a:spcBef>
              <a:spcAft>
                <a:spcPts val="0"/>
              </a:spcAft>
              <a:buClrTx/>
              <a:buSzTx/>
              <a:tabLst/>
              <a:defRPr/>
            </a:pPr>
            <a:endParaRPr kumimoji="0" lang="en-AU" sz="1100" b="1" i="0" u="none" strike="noStrike" kern="1200" cap="none" spc="-10" normalizeH="0" baseline="0" noProof="0" dirty="0">
              <a:ln>
                <a:noFill/>
              </a:ln>
              <a:solidFill>
                <a:srgbClr val="002664"/>
              </a:solidFill>
              <a:effectLst/>
              <a:uLnTx/>
              <a:uFillTx/>
              <a:latin typeface="Public Sans"/>
              <a:ea typeface="Calibri" panose="020F0502020204030204" pitchFamily="34" charset="0"/>
              <a:cs typeface="Calibri" panose="020F0502020204030204" pitchFamily="34" charset="0"/>
            </a:endParaRPr>
          </a:p>
          <a:p>
            <a:pPr marL="0" marR="2540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AU" sz="1000" b="1" dirty="0">
                <a:solidFill>
                  <a:srgbClr val="002060"/>
                </a:solidFill>
                <a:latin typeface="Public Sans"/>
              </a:rPr>
              <a:t>Overarm</a:t>
            </a:r>
          </a:p>
          <a:p>
            <a:pPr marL="342900" marR="25400" indent="-342900">
              <a:lnSpc>
                <a:spcPct val="115000"/>
              </a:lnSpc>
              <a:buFont typeface="Symbol" panose="05050102010706020507" pitchFamily="18" charset="2"/>
              <a:buChar char=""/>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Eyes focus on target throughout the throw</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Stand side-on to target</a:t>
            </a:r>
          </a:p>
          <a:p>
            <a:pPr marL="342900" marR="25400" indent="-342900">
              <a:lnSpc>
                <a:spcPct val="115000"/>
              </a:lnSpc>
              <a:buFont typeface="Symbol" panose="05050102010706020507" pitchFamily="18" charset="2"/>
              <a:buChar char=""/>
              <a:defRPr/>
            </a:pPr>
            <a:r>
              <a:rPr lang="en-AU" sz="1100" dirty="0">
                <a:solidFill>
                  <a:srgbClr val="22272B"/>
                </a:solidFill>
                <a:latin typeface="Public Sans"/>
              </a:rPr>
              <a:t>Throwing arm moves in a downward and backward arc</a:t>
            </a:r>
            <a:endPar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Step towards target with foot opposite throwing arm</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Hips then shoulders rotate</a:t>
            </a:r>
          </a:p>
          <a:p>
            <a:pPr marL="342900" marR="25400" indent="-342900">
              <a:lnSpc>
                <a:spcPct val="115000"/>
              </a:lnSpc>
              <a:buFont typeface="Symbol" panose="05050102010706020507" pitchFamily="18" charset="2"/>
              <a:buChar char=""/>
              <a:defRPr/>
            </a:pPr>
            <a:r>
              <a:rPr kumimoji="0" lang="en-AU" sz="1100" b="0" i="0" u="none" strike="noStrike" kern="1200" cap="none" spc="0" normalizeH="0" baseline="0" noProof="0" dirty="0">
                <a:ln>
                  <a:noFill/>
                </a:ln>
                <a:solidFill>
                  <a:srgbClr val="22272B"/>
                </a:solidFill>
                <a:effectLst/>
                <a:uLnTx/>
                <a:uFillTx/>
                <a:latin typeface="Public Sans"/>
                <a:ea typeface="Arial" panose="020B0604020202020204" pitchFamily="34" charset="0"/>
                <a:cs typeface="+mn-cs"/>
              </a:rPr>
              <a:t>Throwing arm follows through, down and across the body</a:t>
            </a:r>
            <a:endParaRPr lang="en-AU" sz="1100" b="1" dirty="0">
              <a:solidFill>
                <a:srgbClr val="002664"/>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161720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5446E38E-F91D-9032-F496-00DFA061A48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299F240-9EE0-40C8-E68D-E37CB99FC4B7}"/>
              </a:ext>
            </a:extLst>
          </p:cNvPr>
          <p:cNvSpPr txBox="1"/>
          <p:nvPr/>
        </p:nvSpPr>
        <p:spPr>
          <a:xfrm>
            <a:off x="374970" y="497601"/>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a:t>
            </a:r>
            <a:r>
              <a:rPr lang="en-AU" altLang="en-US" b="1" dirty="0">
                <a:solidFill>
                  <a:srgbClr val="002664"/>
                </a:solidFill>
                <a:latin typeface="Arial" panose="020B0604020202020204" pitchFamily="34" charset="0"/>
                <a:ea typeface="Calibri" panose="020F0502020204030204" pitchFamily="34" charset="0"/>
                <a:cs typeface="Arial" panose="020B0604020202020204" pitchFamily="34" charset="0"/>
              </a:rPr>
              <a:t>– </a:t>
            </a: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Term 2</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37E361-A4A4-64A3-751E-CDBCBA956B30}"/>
              </a:ext>
            </a:extLst>
          </p:cNvPr>
          <p:cNvSpPr txBox="1"/>
          <p:nvPr/>
        </p:nvSpPr>
        <p:spPr>
          <a:xfrm>
            <a:off x="11630333" y="778968"/>
            <a:ext cx="548640" cy="16363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2664"/>
                </a:solidFill>
                <a:effectLst/>
                <a:uLnTx/>
                <a:uFillTx/>
                <a:latin typeface="Public Sans Light"/>
                <a:ea typeface="+mn-ea"/>
                <a:cs typeface="+mn-cs"/>
              </a:rPr>
              <a:t>4</a:t>
            </a:r>
          </a:p>
        </p:txBody>
      </p:sp>
      <p:sp>
        <p:nvSpPr>
          <p:cNvPr id="5" name="Rectangle 4">
            <a:extLst>
              <a:ext uri="{FF2B5EF4-FFF2-40B4-BE49-F238E27FC236}">
                <a16:creationId xmlns:a16="http://schemas.microsoft.com/office/drawing/2014/main" id="{2BE9CAAB-6828-9E7F-796D-10B8FE732321}"/>
              </a:ext>
            </a:extLst>
          </p:cNvPr>
          <p:cNvSpPr>
            <a:spLocks noChangeArrowheads="1"/>
          </p:cNvSpPr>
          <p:nvPr/>
        </p:nvSpPr>
        <p:spPr bwMode="auto">
          <a:xfrm>
            <a:off x="374970" y="2219886"/>
            <a:ext cx="10658249" cy="446203"/>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1400" dirty="0">
                <a:solidFill>
                  <a:srgbClr val="002664"/>
                </a:solidFill>
                <a:latin typeface="Public Sans Light "/>
                <a:ea typeface="Calibri" panose="020F0502020204030204" pitchFamily="34" charset="0"/>
                <a:cs typeface="Arial" panose="020B0604020202020204" pitchFamily="34" charset="0"/>
              </a:rPr>
              <a:t>Taggers</a:t>
            </a:r>
            <a:r>
              <a:rPr kumimoji="0" lang="en-AU" altLang="en-US" sz="1400"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rPr>
              <a:t> pivot and pass a football to tag </a:t>
            </a:r>
            <a:r>
              <a:rPr lang="en-AU" altLang="en-US" sz="1400" dirty="0">
                <a:solidFill>
                  <a:srgbClr val="002664"/>
                </a:solidFill>
                <a:latin typeface="Public Sans Light "/>
                <a:ea typeface="Calibri" panose="020F0502020204030204" pitchFamily="34" charset="0"/>
                <a:cs typeface="Arial" panose="020B0604020202020204" pitchFamily="34" charset="0"/>
              </a:rPr>
              <a:t>players (replicating elements of touch football)</a:t>
            </a:r>
            <a:r>
              <a:rPr kumimoji="0" lang="en-AU" altLang="en-US" sz="1400" i="0" u="none" strike="noStrike" kern="1200" cap="none" spc="0" normalizeH="0" baseline="0" noProof="0" dirty="0">
                <a:ln>
                  <a:noFill/>
                </a:ln>
                <a:solidFill>
                  <a:srgbClr val="002664"/>
                </a:solidFill>
                <a:effectLst/>
                <a:uLnTx/>
                <a:uFillTx/>
                <a:latin typeface="Public Sans Light "/>
                <a:ea typeface="Calibri" panose="020F0502020204030204" pitchFamily="34" charset="0"/>
                <a:cs typeface="Arial" panose="020B0604020202020204" pitchFamily="34" charset="0"/>
              </a:rPr>
              <a:t>.</a:t>
            </a:r>
          </a:p>
        </p:txBody>
      </p:sp>
      <p:sp>
        <p:nvSpPr>
          <p:cNvPr id="3" name="Rectangle: Rounded Corners 2">
            <a:extLst>
              <a:ext uri="{FF2B5EF4-FFF2-40B4-BE49-F238E27FC236}">
                <a16:creationId xmlns:a16="http://schemas.microsoft.com/office/drawing/2014/main" id="{09313AB4-F247-04FA-B28B-907B45C445BA}"/>
              </a:ext>
            </a:extLst>
          </p:cNvPr>
          <p:cNvSpPr/>
          <p:nvPr/>
        </p:nvSpPr>
        <p:spPr>
          <a:xfrm>
            <a:off x="374970" y="960932"/>
            <a:ext cx="10658249" cy="823311"/>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84138"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Catch to maintain possession or gain advantage in games and sport</a:t>
            </a:r>
          </a:p>
          <a:p>
            <a:pPr marL="84138" marR="0" lvl="0" algn="l" defTabSz="914377"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2060"/>
                </a:solidFill>
                <a:effectLst/>
                <a:uLnTx/>
                <a:uFillTx/>
                <a:latin typeface="Public Sans Light"/>
                <a:ea typeface="+mn-ea"/>
                <a:cs typeface="+mn-cs"/>
              </a:rPr>
              <a:t>Throw underarm or overarm to maintain possession or gain advantage in games and sport</a:t>
            </a:r>
          </a:p>
        </p:txBody>
      </p:sp>
      <p:sp>
        <p:nvSpPr>
          <p:cNvPr id="14" name="TextBox 13">
            <a:extLst>
              <a:ext uri="{FF2B5EF4-FFF2-40B4-BE49-F238E27FC236}">
                <a16:creationId xmlns:a16="http://schemas.microsoft.com/office/drawing/2014/main" id="{AE94ADA1-BDEE-CBB8-988C-203ED9DC95AD}"/>
              </a:ext>
            </a:extLst>
          </p:cNvPr>
          <p:cNvSpPr txBox="1"/>
          <p:nvPr/>
        </p:nvSpPr>
        <p:spPr>
          <a:xfrm>
            <a:off x="466575" y="1895821"/>
            <a:ext cx="748639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Figure 11</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Tag ball</a:t>
            </a:r>
            <a:endPar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7" name="Picture 16" descr="The grass icon indicates that the activity can be played on a soft surface. &#10;">
            <a:extLst>
              <a:ext uri="{FF2B5EF4-FFF2-40B4-BE49-F238E27FC236}">
                <a16:creationId xmlns:a16="http://schemas.microsoft.com/office/drawing/2014/main" id="{8F249655-A8B2-0A75-ACD7-D5D3BBA2EBCD}"/>
              </a:ext>
            </a:extLst>
          </p:cNvPr>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34606" y="1878242"/>
            <a:ext cx="353677" cy="353677"/>
          </a:xfrm>
          <a:prstGeom prst="rect">
            <a:avLst/>
          </a:prstGeom>
          <a:noFill/>
        </p:spPr>
      </p:pic>
      <p:grpSp>
        <p:nvGrpSpPr>
          <p:cNvPr id="22" name="Group 21" descr="An icon indicating a teacher slide.">
            <a:extLst>
              <a:ext uri="{FF2B5EF4-FFF2-40B4-BE49-F238E27FC236}">
                <a16:creationId xmlns:a16="http://schemas.microsoft.com/office/drawing/2014/main" id="{8206E0E4-6BC7-86A3-ABA7-ABD6E4A09EE7}"/>
              </a:ext>
            </a:extLst>
          </p:cNvPr>
          <p:cNvGrpSpPr/>
          <p:nvPr/>
        </p:nvGrpSpPr>
        <p:grpSpPr>
          <a:xfrm>
            <a:off x="11061563" y="119005"/>
            <a:ext cx="960203" cy="933093"/>
            <a:chOff x="11061563" y="109480"/>
            <a:chExt cx="960203" cy="933093"/>
          </a:xfrm>
        </p:grpSpPr>
        <p:pic>
          <p:nvPicPr>
            <p:cNvPr id="23" name="Picture 22">
              <a:extLst>
                <a:ext uri="{FF2B5EF4-FFF2-40B4-BE49-F238E27FC236}">
                  <a16:creationId xmlns:a16="http://schemas.microsoft.com/office/drawing/2014/main" id="{CAE0D6C5-FDD0-CEC4-8CDC-B02480EB6F38}"/>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24" name="Picture 23" descr="A red circle with a person pointing at a board. This indicates the slide is for teachers">
              <a:extLst>
                <a:ext uri="{FF2B5EF4-FFF2-40B4-BE49-F238E27FC236}">
                  <a16:creationId xmlns:a16="http://schemas.microsoft.com/office/drawing/2014/main" id="{3B4F211B-9A51-CA5D-F406-037FD1557E30}"/>
                </a:ext>
              </a:extLst>
            </p:cNvPr>
            <p:cNvPicPr>
              <a:picLocks noChangeAspect="1"/>
            </p:cNvPicPr>
            <p:nvPr/>
          </p:nvPicPr>
          <p:blipFill>
            <a:blip r:embed="rId6"/>
            <a:stretch>
              <a:fillRect/>
            </a:stretch>
          </p:blipFill>
          <p:spPr>
            <a:xfrm>
              <a:off x="11154076" y="109480"/>
              <a:ext cx="775178" cy="744153"/>
            </a:xfrm>
            <a:prstGeom prst="rect">
              <a:avLst/>
            </a:prstGeom>
          </p:spPr>
        </p:pic>
      </p:grpSp>
      <p:grpSp>
        <p:nvGrpSpPr>
          <p:cNvPr id="9" name="Group 8" descr="A key labelled with three symbols: a red circle for football, a dark blue circle with a green diagonal stripe for tagger, and a solid dark blue circle for player.">
            <a:extLst>
              <a:ext uri="{FF2B5EF4-FFF2-40B4-BE49-F238E27FC236}">
                <a16:creationId xmlns:a16="http://schemas.microsoft.com/office/drawing/2014/main" id="{E8A4CA83-2268-F4B5-CCBF-1FB89C4AECF3}"/>
              </a:ext>
            </a:extLst>
          </p:cNvPr>
          <p:cNvGrpSpPr/>
          <p:nvPr/>
        </p:nvGrpSpPr>
        <p:grpSpPr>
          <a:xfrm>
            <a:off x="843276" y="3138095"/>
            <a:ext cx="2229004" cy="2317116"/>
            <a:chOff x="843276" y="3138095"/>
            <a:chExt cx="2229004" cy="2317116"/>
          </a:xfrm>
        </p:grpSpPr>
        <p:grpSp>
          <p:nvGrpSpPr>
            <p:cNvPr id="47" name="Group 46">
              <a:extLst>
                <a:ext uri="{FF2B5EF4-FFF2-40B4-BE49-F238E27FC236}">
                  <a16:creationId xmlns:a16="http://schemas.microsoft.com/office/drawing/2014/main" id="{6134260D-A065-EAD7-8E4E-F98D5FA933DB}"/>
                </a:ext>
              </a:extLst>
            </p:cNvPr>
            <p:cNvGrpSpPr/>
            <p:nvPr/>
          </p:nvGrpSpPr>
          <p:grpSpPr>
            <a:xfrm>
              <a:off x="843276" y="3138095"/>
              <a:ext cx="2229004" cy="2317116"/>
              <a:chOff x="754112" y="3100704"/>
              <a:chExt cx="2229004" cy="2317116"/>
            </a:xfrm>
          </p:grpSpPr>
          <p:grpSp>
            <p:nvGrpSpPr>
              <p:cNvPr id="8" name="Group 7">
                <a:extLst>
                  <a:ext uri="{FF2B5EF4-FFF2-40B4-BE49-F238E27FC236}">
                    <a16:creationId xmlns:a16="http://schemas.microsoft.com/office/drawing/2014/main" id="{A2C4FBE7-4823-C66D-27C1-778888DDC2AF}"/>
                  </a:ext>
                </a:extLst>
              </p:cNvPr>
              <p:cNvGrpSpPr/>
              <p:nvPr/>
            </p:nvGrpSpPr>
            <p:grpSpPr>
              <a:xfrm>
                <a:off x="754112" y="3100704"/>
                <a:ext cx="2229004" cy="2317116"/>
                <a:chOff x="655234" y="2724601"/>
                <a:chExt cx="2229004" cy="2317116"/>
              </a:xfrm>
            </p:grpSpPr>
            <p:grpSp>
              <p:nvGrpSpPr>
                <p:cNvPr id="10" name="Group 9">
                  <a:extLst>
                    <a:ext uri="{FF2B5EF4-FFF2-40B4-BE49-F238E27FC236}">
                      <a16:creationId xmlns:a16="http://schemas.microsoft.com/office/drawing/2014/main" id="{40C8DD71-FB16-5AD7-C8AD-99F9B6EE0B04}"/>
                    </a:ext>
                  </a:extLst>
                </p:cNvPr>
                <p:cNvGrpSpPr/>
                <p:nvPr/>
              </p:nvGrpSpPr>
              <p:grpSpPr>
                <a:xfrm>
                  <a:off x="655234" y="2724601"/>
                  <a:ext cx="2229004" cy="2317116"/>
                  <a:chOff x="1921959" y="2110291"/>
                  <a:chExt cx="1969555" cy="2317116"/>
                </a:xfrm>
              </p:grpSpPr>
              <p:sp>
                <p:nvSpPr>
                  <p:cNvPr id="13" name="Rectangle 12">
                    <a:extLst>
                      <a:ext uri="{FF2B5EF4-FFF2-40B4-BE49-F238E27FC236}">
                        <a16:creationId xmlns:a16="http://schemas.microsoft.com/office/drawing/2014/main" id="{636FABD3-D04B-EB8F-82C5-67798EADEA50}"/>
                      </a:ext>
                    </a:extLst>
                  </p:cNvPr>
                  <p:cNvSpPr/>
                  <p:nvPr/>
                </p:nvSpPr>
                <p:spPr>
                  <a:xfrm>
                    <a:off x="1921959" y="2110291"/>
                    <a:ext cx="1969555" cy="2317116"/>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Football</a:t>
                    </a:r>
                  </a:p>
                  <a:p>
                    <a:pPr marL="72000" algn="ctr"/>
                    <a:endParaRPr lang="en-AU" b="1" dirty="0">
                      <a:solidFill>
                        <a:schemeClr val="bg1"/>
                      </a:solidFill>
                    </a:endParaRPr>
                  </a:p>
                  <a:p>
                    <a:pPr marL="72000"/>
                    <a:r>
                      <a:rPr lang="en-AU" b="1" dirty="0">
                        <a:solidFill>
                          <a:srgbClr val="002664"/>
                        </a:solidFill>
                      </a:rPr>
                      <a:t>Tagger</a:t>
                    </a:r>
                  </a:p>
                  <a:p>
                    <a:pPr marL="72000"/>
                    <a:endParaRPr lang="en-AU" b="1" dirty="0">
                      <a:solidFill>
                        <a:srgbClr val="002664"/>
                      </a:solidFill>
                    </a:endParaRPr>
                  </a:p>
                  <a:p>
                    <a:pPr marL="72000"/>
                    <a:r>
                      <a:rPr lang="en-AU" b="1" dirty="0">
                        <a:solidFill>
                          <a:srgbClr val="002664"/>
                        </a:solidFill>
                      </a:rPr>
                      <a:t>Player </a:t>
                    </a:r>
                  </a:p>
                  <a:p>
                    <a:pPr marL="72000"/>
                    <a:endParaRPr lang="en-AU" b="1" dirty="0">
                      <a:solidFill>
                        <a:srgbClr val="002664"/>
                      </a:solidFill>
                    </a:endParaRPr>
                  </a:p>
                  <a:p>
                    <a:pPr marL="72000"/>
                    <a:endParaRPr lang="en-AU" b="1" dirty="0">
                      <a:solidFill>
                        <a:srgbClr val="002664"/>
                      </a:solidFill>
                    </a:endParaRPr>
                  </a:p>
                  <a:p>
                    <a:pPr marL="72000"/>
                    <a:endParaRPr lang="en-AU" b="1" dirty="0">
                      <a:solidFill>
                        <a:srgbClr val="002664"/>
                      </a:solidFill>
                    </a:endParaRPr>
                  </a:p>
                </p:txBody>
              </p:sp>
              <p:sp>
                <p:nvSpPr>
                  <p:cNvPr id="18" name="Oval 17">
                    <a:extLst>
                      <a:ext uri="{FF2B5EF4-FFF2-40B4-BE49-F238E27FC236}">
                        <a16:creationId xmlns:a16="http://schemas.microsoft.com/office/drawing/2014/main" id="{F3F57E00-55B9-76A8-D45D-B750D0B804B0}"/>
                      </a:ext>
                    </a:extLst>
                  </p:cNvPr>
                  <p:cNvSpPr/>
                  <p:nvPr/>
                </p:nvSpPr>
                <p:spPr>
                  <a:xfrm>
                    <a:off x="2818510" y="3244789"/>
                    <a:ext cx="251818"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12" name="Oval 11">
                  <a:extLst>
                    <a:ext uri="{FF2B5EF4-FFF2-40B4-BE49-F238E27FC236}">
                      <a16:creationId xmlns:a16="http://schemas.microsoft.com/office/drawing/2014/main" id="{6AA5E299-3847-9376-87CE-5D77F07B50E3}"/>
                    </a:ext>
                  </a:extLst>
                </p:cNvPr>
                <p:cNvSpPr/>
                <p:nvPr/>
              </p:nvSpPr>
              <p:spPr>
                <a:xfrm>
                  <a:off x="1677989" y="3225907"/>
                  <a:ext cx="315235" cy="3292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cxnSp>
            <p:nvCxnSpPr>
              <p:cNvPr id="6" name="Straight Connector 5">
                <a:extLst>
                  <a:ext uri="{FF2B5EF4-FFF2-40B4-BE49-F238E27FC236}">
                    <a16:creationId xmlns:a16="http://schemas.microsoft.com/office/drawing/2014/main" id="{F850658E-95E2-C148-F5F4-7E59951C3E38}"/>
                  </a:ext>
                </a:extLst>
              </p:cNvPr>
              <p:cNvCxnSpPr>
                <a:cxnSpLocks/>
              </p:cNvCxnSpPr>
              <p:nvPr/>
            </p:nvCxnSpPr>
            <p:spPr>
              <a:xfrm>
                <a:off x="1805954" y="4277704"/>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 name="Oval 6">
              <a:extLst>
                <a:ext uri="{FF2B5EF4-FFF2-40B4-BE49-F238E27FC236}">
                  <a16:creationId xmlns:a16="http://schemas.microsoft.com/office/drawing/2014/main" id="{874ECFC4-21A6-DEDA-A70F-13D9BB734029}"/>
                </a:ext>
              </a:extLst>
            </p:cNvPr>
            <p:cNvSpPr/>
            <p:nvPr/>
          </p:nvSpPr>
          <p:spPr>
            <a:xfrm>
              <a:off x="1828110" y="4844852"/>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grpSp>
        <p:nvGrpSpPr>
          <p:cNvPr id="35" name="Group 34" descr="A diagram showing eight dark blue circles scattered across a white background, with two circles featuring green diagonal stripes and one small red circle near the top right.">
            <a:extLst>
              <a:ext uri="{FF2B5EF4-FFF2-40B4-BE49-F238E27FC236}">
                <a16:creationId xmlns:a16="http://schemas.microsoft.com/office/drawing/2014/main" id="{FE1EC1B5-F9D7-D5C3-7557-1DDCDC71F694}"/>
              </a:ext>
            </a:extLst>
          </p:cNvPr>
          <p:cNvGrpSpPr/>
          <p:nvPr/>
        </p:nvGrpSpPr>
        <p:grpSpPr>
          <a:xfrm>
            <a:off x="5189220" y="2666089"/>
            <a:ext cx="5871251" cy="4002111"/>
            <a:chOff x="5532120" y="3100704"/>
            <a:chExt cx="5501099" cy="3515127"/>
          </a:xfrm>
        </p:grpSpPr>
        <p:sp>
          <p:nvSpPr>
            <p:cNvPr id="15" name="TextBox 14">
              <a:extLst>
                <a:ext uri="{FF2B5EF4-FFF2-40B4-BE49-F238E27FC236}">
                  <a16:creationId xmlns:a16="http://schemas.microsoft.com/office/drawing/2014/main" id="{2AB23AB8-7884-F623-D9CE-A3A9E76157B8}"/>
                </a:ext>
              </a:extLst>
            </p:cNvPr>
            <p:cNvSpPr txBox="1"/>
            <p:nvPr/>
          </p:nvSpPr>
          <p:spPr>
            <a:xfrm>
              <a:off x="6147574" y="6330496"/>
              <a:ext cx="4704831" cy="285335"/>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1200"/>
                </a:spcAft>
                <a:buClrTx/>
                <a:buSzTx/>
                <a:buFontTx/>
                <a:buNone/>
                <a:tabLst/>
                <a:defRPr/>
              </a:pPr>
              <a:r>
                <a:rPr kumimoji="0" lang="en-US" sz="1200" b="0" i="0" u="none" strike="noStrike" kern="1200" cap="none" spc="-10" normalizeH="0" baseline="0" noProof="0" dirty="0">
                  <a:ln>
                    <a:noFill/>
                  </a:ln>
                  <a:solidFill>
                    <a:srgbClr val="002664"/>
                  </a:solidFill>
                  <a:effectLst/>
                  <a:uLnTx/>
                  <a:uFillTx/>
                  <a:latin typeface="Public Sans Light"/>
                  <a:ea typeface="+mn-ea"/>
                  <a:cs typeface="+mn-cs"/>
                </a:rPr>
                <a:t>Figure 1</a:t>
              </a:r>
              <a:r>
                <a:rPr lang="en-US" sz="1200" spc="-10" dirty="0">
                  <a:solidFill>
                    <a:srgbClr val="002664"/>
                  </a:solidFill>
                  <a:latin typeface="Public Sans Light"/>
                </a:rPr>
                <a:t>1</a:t>
              </a:r>
              <a:r>
                <a:rPr kumimoji="0" lang="en-US" sz="1200" b="0" i="0" u="none" strike="noStrike" kern="1200" cap="none" spc="-10" normalizeH="0" baseline="0" noProof="0" dirty="0">
                  <a:ln>
                    <a:noFill/>
                  </a:ln>
                  <a:solidFill>
                    <a:srgbClr val="002664"/>
                  </a:solidFill>
                  <a:effectLst/>
                  <a:uLnTx/>
                  <a:uFillTx/>
                  <a:latin typeface="Public Sans Light"/>
                  <a:ea typeface="+mn-ea"/>
                  <a:cs typeface="+mn-cs"/>
                </a:rPr>
                <a:t>: Physical activity or game set up and student positioning </a:t>
              </a:r>
            </a:p>
          </p:txBody>
        </p:sp>
        <p:sp>
          <p:nvSpPr>
            <p:cNvPr id="2" name="Rectangle 1">
              <a:extLst>
                <a:ext uri="{FF2B5EF4-FFF2-40B4-BE49-F238E27FC236}">
                  <a16:creationId xmlns:a16="http://schemas.microsoft.com/office/drawing/2014/main" id="{5D4C00CC-A2B2-0DD3-BB88-90F58D2A1E66}"/>
                </a:ext>
              </a:extLst>
            </p:cNvPr>
            <p:cNvSpPr/>
            <p:nvPr/>
          </p:nvSpPr>
          <p:spPr>
            <a:xfrm>
              <a:off x="5532120" y="3100704"/>
              <a:ext cx="5501099" cy="3117027"/>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9" name="Oval 18">
              <a:extLst>
                <a:ext uri="{FF2B5EF4-FFF2-40B4-BE49-F238E27FC236}">
                  <a16:creationId xmlns:a16="http://schemas.microsoft.com/office/drawing/2014/main" id="{D2EA31A8-AC8C-E963-F96D-FB91B76E0FAA}"/>
                </a:ext>
              </a:extLst>
            </p:cNvPr>
            <p:cNvSpPr/>
            <p:nvPr/>
          </p:nvSpPr>
          <p:spPr>
            <a:xfrm>
              <a:off x="9959742" y="4418575"/>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1" name="Oval 20">
              <a:extLst>
                <a:ext uri="{FF2B5EF4-FFF2-40B4-BE49-F238E27FC236}">
                  <a16:creationId xmlns:a16="http://schemas.microsoft.com/office/drawing/2014/main" id="{307C0E9B-0077-1038-838A-C9034D9CA81D}"/>
                </a:ext>
              </a:extLst>
            </p:cNvPr>
            <p:cNvSpPr/>
            <p:nvPr/>
          </p:nvSpPr>
          <p:spPr>
            <a:xfrm>
              <a:off x="9333505" y="3498804"/>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5" name="Oval 24">
              <a:extLst>
                <a:ext uri="{FF2B5EF4-FFF2-40B4-BE49-F238E27FC236}">
                  <a16:creationId xmlns:a16="http://schemas.microsoft.com/office/drawing/2014/main" id="{E69991BD-DD7A-E530-6924-418FB6D91CEA}"/>
                </a:ext>
              </a:extLst>
            </p:cNvPr>
            <p:cNvSpPr/>
            <p:nvPr/>
          </p:nvSpPr>
          <p:spPr>
            <a:xfrm>
              <a:off x="6908426" y="5358037"/>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6" name="Oval 25">
              <a:extLst>
                <a:ext uri="{FF2B5EF4-FFF2-40B4-BE49-F238E27FC236}">
                  <a16:creationId xmlns:a16="http://schemas.microsoft.com/office/drawing/2014/main" id="{6A4118A6-4EED-CBE4-51C7-DF27242CAF95}"/>
                </a:ext>
              </a:extLst>
            </p:cNvPr>
            <p:cNvSpPr/>
            <p:nvPr/>
          </p:nvSpPr>
          <p:spPr>
            <a:xfrm>
              <a:off x="9674752" y="5539949"/>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7" name="Oval 26">
              <a:extLst>
                <a:ext uri="{FF2B5EF4-FFF2-40B4-BE49-F238E27FC236}">
                  <a16:creationId xmlns:a16="http://schemas.microsoft.com/office/drawing/2014/main" id="{D2CEE7A0-6ED3-385E-04F6-98BAC8372CBD}"/>
                </a:ext>
              </a:extLst>
            </p:cNvPr>
            <p:cNvSpPr/>
            <p:nvPr/>
          </p:nvSpPr>
          <p:spPr>
            <a:xfrm>
              <a:off x="8288697" y="360540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8" name="Oval 27">
              <a:extLst>
                <a:ext uri="{FF2B5EF4-FFF2-40B4-BE49-F238E27FC236}">
                  <a16:creationId xmlns:a16="http://schemas.microsoft.com/office/drawing/2014/main" id="{CD041937-FDD6-E6FF-046B-D59269D945AE}"/>
                </a:ext>
              </a:extLst>
            </p:cNvPr>
            <p:cNvSpPr/>
            <p:nvPr/>
          </p:nvSpPr>
          <p:spPr>
            <a:xfrm>
              <a:off x="8215000" y="5082749"/>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9" name="Oval 28">
              <a:extLst>
                <a:ext uri="{FF2B5EF4-FFF2-40B4-BE49-F238E27FC236}">
                  <a16:creationId xmlns:a16="http://schemas.microsoft.com/office/drawing/2014/main" id="{D7BB7512-1FC5-5A95-348C-7C2B9313E11C}"/>
                </a:ext>
              </a:extLst>
            </p:cNvPr>
            <p:cNvSpPr/>
            <p:nvPr/>
          </p:nvSpPr>
          <p:spPr>
            <a:xfrm>
              <a:off x="6084234" y="4665072"/>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0" name="Oval 29">
              <a:extLst>
                <a:ext uri="{FF2B5EF4-FFF2-40B4-BE49-F238E27FC236}">
                  <a16:creationId xmlns:a16="http://schemas.microsoft.com/office/drawing/2014/main" id="{33089CD1-4991-2C06-D522-F17EEA8ECBF5}"/>
                </a:ext>
              </a:extLst>
            </p:cNvPr>
            <p:cNvSpPr/>
            <p:nvPr/>
          </p:nvSpPr>
          <p:spPr>
            <a:xfrm>
              <a:off x="6623436" y="3387700"/>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31" name="Straight Connector 30">
              <a:extLst>
                <a:ext uri="{FF2B5EF4-FFF2-40B4-BE49-F238E27FC236}">
                  <a16:creationId xmlns:a16="http://schemas.microsoft.com/office/drawing/2014/main" id="{5956988E-74A6-41D7-7A63-F732C3E8BC3B}"/>
                </a:ext>
              </a:extLst>
            </p:cNvPr>
            <p:cNvCxnSpPr>
              <a:cxnSpLocks/>
            </p:cNvCxnSpPr>
            <p:nvPr/>
          </p:nvCxnSpPr>
          <p:spPr>
            <a:xfrm>
              <a:off x="9372187" y="3525344"/>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32C9C08-9011-1403-D207-C262444714CA}"/>
                </a:ext>
              </a:extLst>
            </p:cNvPr>
            <p:cNvCxnSpPr>
              <a:cxnSpLocks/>
            </p:cNvCxnSpPr>
            <p:nvPr/>
          </p:nvCxnSpPr>
          <p:spPr>
            <a:xfrm>
              <a:off x="9986994" y="4461077"/>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392AF0A9-870D-028D-1E75-E077C648CC87}"/>
                </a:ext>
              </a:extLst>
            </p:cNvPr>
            <p:cNvSpPr/>
            <p:nvPr/>
          </p:nvSpPr>
          <p:spPr>
            <a:xfrm>
              <a:off x="9207070" y="3713358"/>
              <a:ext cx="207625" cy="1793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nvGrpSpPr>
          <p:cNvPr id="16" name="Group 15">
            <a:extLst>
              <a:ext uri="{FF2B5EF4-FFF2-40B4-BE49-F238E27FC236}">
                <a16:creationId xmlns:a16="http://schemas.microsoft.com/office/drawing/2014/main" id="{9B959A27-D1EF-3E16-7B00-EBC2A67EBE50}"/>
              </a:ext>
            </a:extLst>
          </p:cNvPr>
          <p:cNvGrpSpPr/>
          <p:nvPr/>
        </p:nvGrpSpPr>
        <p:grpSpPr>
          <a:xfrm>
            <a:off x="5660534" y="2990154"/>
            <a:ext cx="4989897" cy="2874809"/>
            <a:chOff x="5660534" y="2990154"/>
            <a:chExt cx="4989897" cy="2874809"/>
          </a:xfrm>
        </p:grpSpPr>
        <p:grpSp>
          <p:nvGrpSpPr>
            <p:cNvPr id="48" name="Group 47">
              <a:extLst>
                <a:ext uri="{FF2B5EF4-FFF2-40B4-BE49-F238E27FC236}">
                  <a16:creationId xmlns:a16="http://schemas.microsoft.com/office/drawing/2014/main" id="{27505B83-C978-AC62-56FB-5A80223FA556}"/>
                </a:ext>
              </a:extLst>
            </p:cNvPr>
            <p:cNvGrpSpPr/>
            <p:nvPr/>
          </p:nvGrpSpPr>
          <p:grpSpPr>
            <a:xfrm>
              <a:off x="5660534" y="2990154"/>
              <a:ext cx="4989897" cy="2874809"/>
              <a:chOff x="5660534" y="2990154"/>
              <a:chExt cx="4989897" cy="2874809"/>
            </a:xfrm>
          </p:grpSpPr>
          <p:cxnSp>
            <p:nvCxnSpPr>
              <p:cNvPr id="36" name="Straight Connector 35">
                <a:extLst>
                  <a:ext uri="{FF2B5EF4-FFF2-40B4-BE49-F238E27FC236}">
                    <a16:creationId xmlns:a16="http://schemas.microsoft.com/office/drawing/2014/main" id="{391822BE-8F93-A12D-BD71-B6BF8B87A414}"/>
                  </a:ext>
                </a:extLst>
              </p:cNvPr>
              <p:cNvCxnSpPr>
                <a:cxnSpLocks/>
              </p:cNvCxnSpPr>
              <p:nvPr/>
            </p:nvCxnSpPr>
            <p:spPr>
              <a:xfrm>
                <a:off x="8096566" y="4974235"/>
                <a:ext cx="221595" cy="21664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7B19F0-81C4-6803-7D83-AFF80F19AA30}"/>
                  </a:ext>
                </a:extLst>
              </p:cNvPr>
              <p:cNvCxnSpPr>
                <a:cxnSpLocks/>
              </p:cNvCxnSpPr>
              <p:nvPr/>
            </p:nvCxnSpPr>
            <p:spPr>
              <a:xfrm>
                <a:off x="6388766" y="3029805"/>
                <a:ext cx="221595" cy="21664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0A88139E-ACE6-CACF-8DA0-CCD9550F88B1}"/>
                  </a:ext>
                </a:extLst>
              </p:cNvPr>
              <p:cNvSpPr/>
              <p:nvPr/>
            </p:nvSpPr>
            <p:spPr>
              <a:xfrm>
                <a:off x="7203472" y="4009824"/>
                <a:ext cx="304166" cy="3134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0" name="Oval 39">
                <a:extLst>
                  <a:ext uri="{FF2B5EF4-FFF2-40B4-BE49-F238E27FC236}">
                    <a16:creationId xmlns:a16="http://schemas.microsoft.com/office/drawing/2014/main" id="{4280ACAD-1309-1CC4-3DB6-377BE8BE9A05}"/>
                  </a:ext>
                </a:extLst>
              </p:cNvPr>
              <p:cNvSpPr/>
              <p:nvPr/>
            </p:nvSpPr>
            <p:spPr>
              <a:xfrm>
                <a:off x="9819861" y="4311757"/>
                <a:ext cx="109445" cy="1354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41" name="Oval 40">
                <a:extLst>
                  <a:ext uri="{FF2B5EF4-FFF2-40B4-BE49-F238E27FC236}">
                    <a16:creationId xmlns:a16="http://schemas.microsoft.com/office/drawing/2014/main" id="{1C8629F6-D94E-AECA-45DC-BAF87883FB3A}"/>
                  </a:ext>
                </a:extLst>
              </p:cNvPr>
              <p:cNvSpPr/>
              <p:nvPr/>
            </p:nvSpPr>
            <p:spPr>
              <a:xfrm>
                <a:off x="8325283" y="4059420"/>
                <a:ext cx="304166" cy="3134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2" name="Oval 41">
                <a:extLst>
                  <a:ext uri="{FF2B5EF4-FFF2-40B4-BE49-F238E27FC236}">
                    <a16:creationId xmlns:a16="http://schemas.microsoft.com/office/drawing/2014/main" id="{2E2F17D0-82C0-6923-2E48-ECB56667532B}"/>
                  </a:ext>
                </a:extLst>
              </p:cNvPr>
              <p:cNvSpPr/>
              <p:nvPr/>
            </p:nvSpPr>
            <p:spPr>
              <a:xfrm>
                <a:off x="7507638" y="5551537"/>
                <a:ext cx="304166" cy="3134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4" name="Oval 43">
                <a:extLst>
                  <a:ext uri="{FF2B5EF4-FFF2-40B4-BE49-F238E27FC236}">
                    <a16:creationId xmlns:a16="http://schemas.microsoft.com/office/drawing/2014/main" id="{6042AB46-3A3E-A808-00D0-DE59B2A49438}"/>
                  </a:ext>
                </a:extLst>
              </p:cNvPr>
              <p:cNvSpPr/>
              <p:nvPr/>
            </p:nvSpPr>
            <p:spPr>
              <a:xfrm>
                <a:off x="5660534" y="3674041"/>
                <a:ext cx="304166" cy="3134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43" name="Straight Connector 42">
                <a:extLst>
                  <a:ext uri="{FF2B5EF4-FFF2-40B4-BE49-F238E27FC236}">
                    <a16:creationId xmlns:a16="http://schemas.microsoft.com/office/drawing/2014/main" id="{E138AA2A-0B48-E399-2BFE-A9686DCEBA82}"/>
                  </a:ext>
                </a:extLst>
              </p:cNvPr>
              <p:cNvCxnSpPr>
                <a:cxnSpLocks/>
              </p:cNvCxnSpPr>
              <p:nvPr/>
            </p:nvCxnSpPr>
            <p:spPr>
              <a:xfrm>
                <a:off x="5701699" y="3714596"/>
                <a:ext cx="221595" cy="21664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DC8695EE-A2D2-D2A1-E006-A4C368E3BDDF}"/>
                  </a:ext>
                </a:extLst>
              </p:cNvPr>
              <p:cNvSpPr/>
              <p:nvPr/>
            </p:nvSpPr>
            <p:spPr>
              <a:xfrm>
                <a:off x="10346265" y="2990154"/>
                <a:ext cx="304166" cy="3134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6" name="Oval 45">
                <a:extLst>
                  <a:ext uri="{FF2B5EF4-FFF2-40B4-BE49-F238E27FC236}">
                    <a16:creationId xmlns:a16="http://schemas.microsoft.com/office/drawing/2014/main" id="{E094999B-E095-B888-A944-01A53311F3BF}"/>
                  </a:ext>
                </a:extLst>
              </p:cNvPr>
              <p:cNvSpPr/>
              <p:nvPr/>
            </p:nvSpPr>
            <p:spPr>
              <a:xfrm>
                <a:off x="8946053" y="4631679"/>
                <a:ext cx="304166" cy="3134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49" name="Oval 48">
              <a:extLst>
                <a:ext uri="{FF2B5EF4-FFF2-40B4-BE49-F238E27FC236}">
                  <a16:creationId xmlns:a16="http://schemas.microsoft.com/office/drawing/2014/main" id="{B6C2B107-3855-33D4-2908-3D7988664993}"/>
                </a:ext>
              </a:extLst>
            </p:cNvPr>
            <p:cNvSpPr/>
            <p:nvPr/>
          </p:nvSpPr>
          <p:spPr>
            <a:xfrm>
              <a:off x="9702572" y="4270749"/>
              <a:ext cx="221595" cy="2041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50" name="Oval 49">
              <a:extLst>
                <a:ext uri="{FF2B5EF4-FFF2-40B4-BE49-F238E27FC236}">
                  <a16:creationId xmlns:a16="http://schemas.microsoft.com/office/drawing/2014/main" id="{3EF78F37-2174-3D52-2A67-C73097E7D06E}"/>
                </a:ext>
              </a:extLst>
            </p:cNvPr>
            <p:cNvSpPr/>
            <p:nvPr/>
          </p:nvSpPr>
          <p:spPr>
            <a:xfrm>
              <a:off x="6578503" y="3224807"/>
              <a:ext cx="221595" cy="2041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spTree>
    <p:extLst>
      <p:ext uri="{BB962C8B-B14F-4D97-AF65-F5344CB8AC3E}">
        <p14:creationId xmlns:p14="http://schemas.microsoft.com/office/powerpoint/2010/main" val="40232426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56817629-CFBA-9AD1-2798-D2251DE03C87}"/>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CA6FE2F-6C1F-8D56-1EFE-177A695874D2}"/>
              </a:ext>
            </a:extLst>
          </p:cNvPr>
          <p:cNvSpPr/>
          <p:nvPr/>
        </p:nvSpPr>
        <p:spPr>
          <a:xfrm>
            <a:off x="446986" y="811679"/>
            <a:ext cx="10333398" cy="1028007"/>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7" name="TextBox 6">
            <a:extLst>
              <a:ext uri="{FF2B5EF4-FFF2-40B4-BE49-F238E27FC236}">
                <a16:creationId xmlns:a16="http://schemas.microsoft.com/office/drawing/2014/main" id="{F6B0CE47-34E8-4A3D-E88A-FA6374251A02}"/>
              </a:ext>
            </a:extLst>
          </p:cNvPr>
          <p:cNvSpPr txBox="1"/>
          <p:nvPr/>
        </p:nvSpPr>
        <p:spPr>
          <a:xfrm>
            <a:off x="518548" y="257681"/>
            <a:ext cx="11037014"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 Term 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2272B"/>
              </a:solidFill>
              <a:effectLst/>
              <a:uLnTx/>
              <a:uFillTx/>
              <a:latin typeface="Public Sans Ligh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E9123D19-4587-619C-829E-E37AF6E9105B}"/>
              </a:ext>
            </a:extLst>
          </p:cNvPr>
          <p:cNvSpPr txBox="1"/>
          <p:nvPr/>
        </p:nvSpPr>
        <p:spPr>
          <a:xfrm>
            <a:off x="639992" y="853633"/>
            <a:ext cx="8333680" cy="9079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dirty="0">
                <a:ln>
                  <a:noFill/>
                </a:ln>
                <a:solidFill>
                  <a:srgbClr val="002664"/>
                </a:solidFill>
                <a:effectLst/>
                <a:uLnTx/>
                <a:uFillTx/>
                <a:latin typeface="Public Sans" panose="020B0604020202020204"/>
                <a:ea typeface="+mn-ea"/>
                <a:cs typeface="+mn-cs"/>
                <a:hlinkClick r:id="rId3">
                  <a:extLst>
                    <a:ext uri="{A12FA001-AC4F-418D-AE19-62706E023703}">
                      <ahyp:hlinkClr xmlns:ahyp="http://schemas.microsoft.com/office/drawing/2018/hyperlinkcolor" val="tx"/>
                    </a:ext>
                  </a:extLst>
                </a:hlinkClick>
              </a:rPr>
              <a:t>Create, communicate and collaborate in physical activities</a:t>
            </a:r>
            <a:endParaRPr kumimoji="0" lang="en-AU" sz="1200" b="1" i="0" u="none" strike="noStrike" kern="1200" cap="none" spc="0" normalizeH="0" baseline="0" noProof="0" dirty="0">
              <a:ln>
                <a:noFill/>
              </a:ln>
              <a:solidFill>
                <a:srgbClr val="002664"/>
              </a:solidFill>
              <a:effectLst/>
              <a:uLnTx/>
              <a:uFillTx/>
              <a:latin typeface="Public Sans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Refine and apply skills and strategies in target, net and court, striking and fielding, and territory games and sport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Collaborate to create physically active games, incorporating rules and scoring systems that are fair and inclusive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22272B"/>
                </a:solidFill>
                <a:effectLst/>
                <a:uLnTx/>
                <a:uFillTx/>
                <a:latin typeface="Public Sans Light"/>
                <a:ea typeface="+mn-ea"/>
                <a:cs typeface="+mn-cs"/>
              </a:rPr>
              <a:t>Investigate physical activity opportunities in Australia that cater for the diverse ways in which people move    </a:t>
            </a:r>
          </a:p>
        </p:txBody>
      </p:sp>
      <p:graphicFrame>
        <p:nvGraphicFramePr>
          <p:cNvPr id="6" name="Table 5">
            <a:extLst>
              <a:ext uri="{FF2B5EF4-FFF2-40B4-BE49-F238E27FC236}">
                <a16:creationId xmlns:a16="http://schemas.microsoft.com/office/drawing/2014/main" id="{EA5DAFD2-A08C-A4E7-B475-6F866BCB070B}"/>
              </a:ext>
            </a:extLst>
          </p:cNvPr>
          <p:cNvGraphicFramePr>
            <a:graphicFrameLocks noGrp="1"/>
          </p:cNvGraphicFramePr>
          <p:nvPr>
            <p:extLst>
              <p:ext uri="{D42A27DB-BD31-4B8C-83A1-F6EECF244321}">
                <p14:modId xmlns:p14="http://schemas.microsoft.com/office/powerpoint/2010/main" val="1586077671"/>
              </p:ext>
            </p:extLst>
          </p:nvPr>
        </p:nvGraphicFramePr>
        <p:xfrm>
          <a:off x="639991" y="2353007"/>
          <a:ext cx="10123940" cy="2462210"/>
        </p:xfrm>
        <a:graphic>
          <a:graphicData uri="http://schemas.openxmlformats.org/drawingml/2006/table">
            <a:tbl>
              <a:tblPr firstRow="1" bandRow="1">
                <a:tableStyleId>{5C22544A-7EE6-4342-B048-85BDC9FD1C3A}</a:tableStyleId>
              </a:tblPr>
              <a:tblGrid>
                <a:gridCol w="3539084">
                  <a:extLst>
                    <a:ext uri="{9D8B030D-6E8A-4147-A177-3AD203B41FA5}">
                      <a16:colId xmlns:a16="http://schemas.microsoft.com/office/drawing/2014/main" val="4177830018"/>
                    </a:ext>
                  </a:extLst>
                </a:gridCol>
                <a:gridCol w="6584856">
                  <a:extLst>
                    <a:ext uri="{9D8B030D-6E8A-4147-A177-3AD203B41FA5}">
                      <a16:colId xmlns:a16="http://schemas.microsoft.com/office/drawing/2014/main" val="1800133992"/>
                    </a:ext>
                  </a:extLst>
                </a:gridCol>
              </a:tblGrid>
              <a:tr h="375169">
                <a:tc>
                  <a:txBody>
                    <a:bodyPr/>
                    <a:lstStyle/>
                    <a:p>
                      <a:r>
                        <a:rPr lang="en-AU" sz="1300" b="1" dirty="0">
                          <a:solidFill>
                            <a:schemeClr val="bg1"/>
                          </a:solidFill>
                          <a:latin typeface="+mn-lt"/>
                        </a:rPr>
                        <a:t>Sample physical activity and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pPr algn="l"/>
                      <a:r>
                        <a:rPr lang="en-AU" sz="1250" b="1" i="0" kern="1200" dirty="0">
                          <a:solidFill>
                            <a:schemeClr val="bg1"/>
                          </a:solidFill>
                          <a:effectLst/>
                          <a:latin typeface="+mn-lt"/>
                          <a:ea typeface="+mn-ea"/>
                          <a:cs typeface="+mn-cs"/>
                        </a:rPr>
                        <a:t>Focus FMS: </a:t>
                      </a:r>
                      <a:r>
                        <a:rPr lang="en-AU" sz="1250" b="1" i="0" u="sng" kern="1200" dirty="0">
                          <a:solidFill>
                            <a:schemeClr val="bg1"/>
                          </a:solidFill>
                          <a:effectLst/>
                          <a:latin typeface="+mn-lt"/>
                          <a:ea typeface="+mn-ea"/>
                          <a:cs typeface="+mn-cs"/>
                          <a:hlinkClick r:id="rId4">
                            <a:extLst>
                              <a:ext uri="{A12FA001-AC4F-418D-AE19-62706E023703}">
                                <ahyp:hlinkClr xmlns:ahyp="http://schemas.microsoft.com/office/drawing/2018/hyperlinkcolor" val="tx"/>
                              </a:ext>
                            </a:extLst>
                          </a:hlinkClick>
                        </a:rPr>
                        <a:t>Refining fundamental movement skills enhances health and wellbeing</a:t>
                      </a:r>
                      <a:endParaRPr lang="en-AU" sz="1250" b="1" i="0" u="sng" kern="1200" dirty="0">
                        <a:solidFill>
                          <a:schemeClr val="bg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extLst>
                  <a:ext uri="{0D108BD9-81ED-4DB2-BD59-A6C34878D82A}">
                    <a16:rowId xmlns:a16="http://schemas.microsoft.com/office/drawing/2014/main" val="1660047181"/>
                  </a:ext>
                </a:extLst>
              </a:tr>
              <a:tr h="511821">
                <a:tc>
                  <a:txBody>
                    <a:bodyPr/>
                    <a:lstStyle/>
                    <a:p>
                      <a:pPr marL="0" indent="0">
                        <a:buFont typeface="+mj-lt"/>
                        <a:buNone/>
                      </a:pPr>
                      <a:r>
                        <a:rPr lang="en-AU" sz="1400" b="0" dirty="0">
                          <a:solidFill>
                            <a:schemeClr val="tx1"/>
                          </a:solidFill>
                          <a:latin typeface="+mj-lt"/>
                        </a:rPr>
                        <a:t>1. Rounders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Kick a ball to maintain possession or gain advantage in games and 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8990272"/>
                  </a:ext>
                </a:extLst>
              </a:tr>
              <a:tr h="584226">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AU" sz="1400" b="0" dirty="0">
                          <a:latin typeface="+mj-lt"/>
                        </a:rPr>
                        <a:t>2. Kick cricket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Kick a ball to maintain possession or gain advantage in games and 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491444"/>
                  </a:ext>
                </a:extLst>
              </a:tr>
              <a:tr h="550342">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AU" sz="1400" b="0" dirty="0">
                          <a:latin typeface="+mj-lt"/>
                        </a:rPr>
                        <a:t>3. Dribble traffic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Kick a ball to maintain possession or gain advantage in games and 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963990"/>
                  </a:ext>
                </a:extLst>
              </a:tr>
              <a:tr h="440652">
                <a:tc>
                  <a:txBody>
                    <a:bodyPr/>
                    <a:lstStyle/>
                    <a:p>
                      <a:pPr marL="0" indent="0">
                        <a:buFont typeface="+mj-lt"/>
                        <a:buNone/>
                      </a:pPr>
                      <a:r>
                        <a:rPr lang="en-AU" sz="1400" b="0" i="0" dirty="0">
                          <a:solidFill>
                            <a:schemeClr val="tx1"/>
                          </a:solidFill>
                          <a:latin typeface="+mj-lt"/>
                        </a:rPr>
                        <a:t>4. </a:t>
                      </a:r>
                      <a:r>
                        <a:rPr lang="en-AU" sz="1400" b="0" i="0" dirty="0">
                          <a:latin typeface="+mj-lt"/>
                        </a:rPr>
                        <a:t>Zone soccer</a:t>
                      </a:r>
                      <a:endParaRPr lang="en-AU" sz="1400" b="0" i="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22272B"/>
                          </a:solidFill>
                          <a:effectLst/>
                          <a:uLnTx/>
                          <a:uFillTx/>
                          <a:latin typeface="+mj-lt"/>
                          <a:ea typeface="+mn-ea"/>
                          <a:cs typeface="+mn-cs"/>
                        </a:rPr>
                        <a:t>Kick a ball to maintain possession or gain advantage in games and 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581696"/>
                  </a:ext>
                </a:extLst>
              </a:tr>
            </a:tbl>
          </a:graphicData>
        </a:graphic>
      </p:graphicFrame>
      <p:grpSp>
        <p:nvGrpSpPr>
          <p:cNvPr id="2" name="Group 1" descr="An icon indicating a teacher slide.">
            <a:extLst>
              <a:ext uri="{FF2B5EF4-FFF2-40B4-BE49-F238E27FC236}">
                <a16:creationId xmlns:a16="http://schemas.microsoft.com/office/drawing/2014/main" id="{4BEB7A0B-DFD8-D417-88C3-263234774D74}"/>
              </a:ext>
            </a:extLst>
          </p:cNvPr>
          <p:cNvGrpSpPr/>
          <p:nvPr/>
        </p:nvGrpSpPr>
        <p:grpSpPr>
          <a:xfrm>
            <a:off x="11061563" y="119005"/>
            <a:ext cx="960203" cy="933093"/>
            <a:chOff x="11061563" y="109480"/>
            <a:chExt cx="960203" cy="933093"/>
          </a:xfrm>
        </p:grpSpPr>
        <p:pic>
          <p:nvPicPr>
            <p:cNvPr id="10" name="Picture 9">
              <a:extLst>
                <a:ext uri="{FF2B5EF4-FFF2-40B4-BE49-F238E27FC236}">
                  <a16:creationId xmlns:a16="http://schemas.microsoft.com/office/drawing/2014/main" id="{93C91078-9D6E-D50C-85A8-3E98F273DC80}"/>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11" name="Picture 10" descr="A red circle with a person pointing at a board. This indicates the slide is for teachers">
              <a:extLst>
                <a:ext uri="{FF2B5EF4-FFF2-40B4-BE49-F238E27FC236}">
                  <a16:creationId xmlns:a16="http://schemas.microsoft.com/office/drawing/2014/main" id="{59FA4F49-99CE-7139-CCEC-64E1D92D6A27}"/>
                </a:ext>
              </a:extLst>
            </p:cNvPr>
            <p:cNvPicPr>
              <a:picLocks noChangeAspect="1"/>
            </p:cNvPicPr>
            <p:nvPr/>
          </p:nvPicPr>
          <p:blipFill>
            <a:blip r:embed="rId6"/>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65961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E6F2F8"/>
        </a:solidFill>
        <a:effectLst/>
      </p:bgPr>
    </p:bg>
    <p:spTree>
      <p:nvGrpSpPr>
        <p:cNvPr id="1" name="">
          <a:extLst>
            <a:ext uri="{FF2B5EF4-FFF2-40B4-BE49-F238E27FC236}">
              <a16:creationId xmlns:a16="http://schemas.microsoft.com/office/drawing/2014/main" id="{A3C06EAA-50D8-4AC4-EF64-67865D279CC3}"/>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70C4414-03F4-749F-BD48-BAEFECD357A8}"/>
              </a:ext>
            </a:extLst>
          </p:cNvPr>
          <p:cNvGraphicFramePr>
            <a:graphicFrameLocks noGrp="1"/>
          </p:cNvGraphicFramePr>
          <p:nvPr>
            <p:ph idx="1"/>
            <p:extLst>
              <p:ext uri="{D42A27DB-BD31-4B8C-83A1-F6EECF244321}">
                <p14:modId xmlns:p14="http://schemas.microsoft.com/office/powerpoint/2010/main" val="3076144436"/>
              </p:ext>
            </p:extLst>
          </p:nvPr>
        </p:nvGraphicFramePr>
        <p:xfrm>
          <a:off x="387599" y="2295245"/>
          <a:ext cx="11320723" cy="3291538"/>
        </p:xfrm>
        <a:graphic>
          <a:graphicData uri="http://schemas.openxmlformats.org/drawingml/2006/table">
            <a:tbl>
              <a:tblPr firstRow="1" bandRow="1">
                <a:tableStyleId>{5C22544A-7EE6-4342-B048-85BDC9FD1C3A}</a:tableStyleId>
              </a:tblPr>
              <a:tblGrid>
                <a:gridCol w="2296862">
                  <a:extLst>
                    <a:ext uri="{9D8B030D-6E8A-4147-A177-3AD203B41FA5}">
                      <a16:colId xmlns:a16="http://schemas.microsoft.com/office/drawing/2014/main" val="865912128"/>
                    </a:ext>
                  </a:extLst>
                </a:gridCol>
                <a:gridCol w="9023861">
                  <a:extLst>
                    <a:ext uri="{9D8B030D-6E8A-4147-A177-3AD203B41FA5}">
                      <a16:colId xmlns:a16="http://schemas.microsoft.com/office/drawing/2014/main" val="798559545"/>
                    </a:ext>
                  </a:extLst>
                </a:gridCol>
              </a:tblGrid>
              <a:tr h="334978">
                <a:tc>
                  <a:txBody>
                    <a:bodyPr/>
                    <a:lstStyle/>
                    <a:p>
                      <a:r>
                        <a:rPr lang="en-AU" sz="1200" dirty="0"/>
                        <a:t>Fundamental movement skill</a:t>
                      </a:r>
                    </a:p>
                  </a:txBody>
                  <a:tcPr/>
                </a:tc>
                <a:tc>
                  <a:txBody>
                    <a:bodyPr/>
                    <a:lstStyle/>
                    <a:p>
                      <a:r>
                        <a:rPr lang="en-AU" sz="1200" dirty="0"/>
                        <a:t>Adjustments to equipment and/or environment to support the development of the fundamental movement skill</a:t>
                      </a:r>
                    </a:p>
                  </a:txBody>
                  <a:tcPr/>
                </a:tc>
                <a:extLst>
                  <a:ext uri="{0D108BD9-81ED-4DB2-BD59-A6C34878D82A}">
                    <a16:rowId xmlns:a16="http://schemas.microsoft.com/office/drawing/2014/main" val="944888327"/>
                  </a:ext>
                </a:extLst>
              </a:tr>
              <a:tr h="365887">
                <a:tc>
                  <a:txBody>
                    <a:bodyPr/>
                    <a:lstStyle/>
                    <a:p>
                      <a:pPr marL="25400" marR="25400">
                        <a:lnSpc>
                          <a:spcPct val="115000"/>
                        </a:lnSpc>
                        <a:spcBef>
                          <a:spcPts val="300"/>
                        </a:spcBef>
                        <a:spcAft>
                          <a:spcPts val="300"/>
                        </a:spcAft>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Hop</a:t>
                      </a:r>
                    </a:p>
                  </a:txBody>
                  <a:tcPr marL="71755" marR="71755" marT="71755" marB="36195"/>
                </a:tc>
                <a:tc>
                  <a:txBody>
                    <a:bodyPr/>
                    <a:lstStyle/>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Hold onto a wall, rail, rope or a partner for balance.</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progressions: small jumps on 2 feet then lifting one foot to introduce hopping.</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a soft surface, such as a gym mat, to reduce impact on landing.</a:t>
                      </a:r>
                    </a:p>
                  </a:txBody>
                  <a:tcPr/>
                </a:tc>
                <a:extLst>
                  <a:ext uri="{0D108BD9-81ED-4DB2-BD59-A6C34878D82A}">
                    <a16:rowId xmlns:a16="http://schemas.microsoft.com/office/drawing/2014/main" val="2916863627"/>
                  </a:ext>
                </a:extLst>
              </a:tr>
              <a:tr h="455360">
                <a:tc>
                  <a:txBody>
                    <a:bodyPr/>
                    <a:lstStyle/>
                    <a:p>
                      <a:pPr marL="25400" marR="25400">
                        <a:lnSpc>
                          <a:spcPct val="115000"/>
                        </a:lnSpc>
                        <a:spcBef>
                          <a:spcPts val="300"/>
                        </a:spcBef>
                        <a:spcAft>
                          <a:spcPts val="300"/>
                        </a:spcAft>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Side gallop</a:t>
                      </a:r>
                    </a:p>
                  </a:txBody>
                  <a:tcPr marL="71755" marR="71755" marT="71755" marB="36195"/>
                </a:tc>
                <a:tc>
                  <a:txBody>
                    <a:bodyPr/>
                    <a:lstStyle/>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Begin by stepping to the side and bringing the other foot in, start slow and increase speed.</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markers on the ground to guide where to place feet.</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music to guide timing and rhythm.</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environmental support or assistive devices for balance and coordination.</a:t>
                      </a:r>
                    </a:p>
                  </a:txBody>
                  <a:tcPr/>
                </a:tc>
                <a:extLst>
                  <a:ext uri="{0D108BD9-81ED-4DB2-BD59-A6C34878D82A}">
                    <a16:rowId xmlns:a16="http://schemas.microsoft.com/office/drawing/2014/main" val="3223031667"/>
                  </a:ext>
                </a:extLst>
              </a:tr>
              <a:tr h="384567">
                <a:tc>
                  <a:txBody>
                    <a:bodyPr/>
                    <a:lstStyle/>
                    <a:p>
                      <a:pPr marL="25400" marR="25400">
                        <a:lnSpc>
                          <a:spcPct val="115000"/>
                        </a:lnSpc>
                        <a:spcBef>
                          <a:spcPts val="300"/>
                        </a:spcBef>
                        <a:spcAft>
                          <a:spcPts val="300"/>
                        </a:spcAft>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Skip </a:t>
                      </a:r>
                    </a:p>
                  </a:txBody>
                  <a:tcPr marL="71755" marR="71755" marT="71755" marB="36195"/>
                </a:tc>
                <a:tc>
                  <a:txBody>
                    <a:bodyPr/>
                    <a:lstStyle/>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markers on the ground to step and hop into.</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streamers or ribbons to encourage rhythm and arm movement.</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progressions: walk through the movements then skip on the spot then skip moving forwards.</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a heavy-weighted rope or assistive devices, such as cordless skipping rope with weighted balls.</a:t>
                      </a:r>
                    </a:p>
                  </a:txBody>
                  <a:tcPr/>
                </a:tc>
                <a:extLst>
                  <a:ext uri="{0D108BD9-81ED-4DB2-BD59-A6C34878D82A}">
                    <a16:rowId xmlns:a16="http://schemas.microsoft.com/office/drawing/2014/main" val="2390970566"/>
                  </a:ext>
                </a:extLst>
              </a:tr>
              <a:tr h="392438">
                <a:tc>
                  <a:txBody>
                    <a:bodyPr/>
                    <a:lstStyle/>
                    <a:p>
                      <a:pPr marL="25400" marR="25400" lvl="0" indent="0" algn="l" defTabSz="914377" rtl="0" eaLnBrk="1" fontAlgn="auto" latinLnBrk="0" hangingPunct="1">
                        <a:lnSpc>
                          <a:spcPct val="115000"/>
                        </a:lnSpc>
                        <a:spcBef>
                          <a:spcPts val="300"/>
                        </a:spcBef>
                        <a:spcAft>
                          <a:spcPts val="300"/>
                        </a:spcAft>
                        <a:buClrTx/>
                        <a:buSzTx/>
                        <a:buFontTx/>
                        <a:buNone/>
                        <a:tabLst/>
                        <a:defRP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Throw</a:t>
                      </a:r>
                    </a:p>
                  </a:txBody>
                  <a:tcPr marL="71755" marR="71755" marT="71755" marB="36195"/>
                </a:tc>
                <a:tc>
                  <a:txBody>
                    <a:bodyPr/>
                    <a:lstStyle/>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Practise each step individually then combine them one at a time.</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equipment that is easy to handle, such as bean bags, soft foam balls or light scarves.</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large, colourful or audio targets.</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progressions: throw at close range, underarm throw, two-handed chest pass or stationary targets then longer distance, overarm throw or moving or smaller target.</a:t>
                      </a:r>
                    </a:p>
                    <a:p>
                      <a:pPr marL="171450" indent="-171450">
                        <a:buFont typeface="Arial" panose="020B0604020202020204" pitchFamily="34" charset="0"/>
                        <a:buChar char="•"/>
                      </a:pPr>
                      <a:r>
                        <a:rPr lang="en-AU" sz="1000" b="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visual markers, such as tape or mats, to show where to position self.</a:t>
                      </a:r>
                    </a:p>
                  </a:txBody>
                  <a:tcPr/>
                </a:tc>
                <a:extLst>
                  <a:ext uri="{0D108BD9-81ED-4DB2-BD59-A6C34878D82A}">
                    <a16:rowId xmlns:a16="http://schemas.microsoft.com/office/drawing/2014/main" val="617495199"/>
                  </a:ext>
                </a:extLst>
              </a:tr>
            </a:tbl>
          </a:graphicData>
        </a:graphic>
      </p:graphicFrame>
      <p:sp>
        <p:nvSpPr>
          <p:cNvPr id="11" name="Title 1">
            <a:extLst>
              <a:ext uri="{FF2B5EF4-FFF2-40B4-BE49-F238E27FC236}">
                <a16:creationId xmlns:a16="http://schemas.microsoft.com/office/drawing/2014/main" id="{81FDE866-F99D-7209-6E94-3367F313417B}"/>
              </a:ext>
            </a:extLst>
          </p:cNvPr>
          <p:cNvSpPr txBox="1">
            <a:spLocks/>
          </p:cNvSpPr>
          <p:nvPr/>
        </p:nvSpPr>
        <p:spPr>
          <a:xfrm>
            <a:off x="360000" y="340217"/>
            <a:ext cx="9546000" cy="580228"/>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0" i="0" kern="1200">
                <a:solidFill>
                  <a:schemeClr val="tx1"/>
                </a:solidFill>
                <a:latin typeface="+mj-lt"/>
                <a:ea typeface="+mj-ea"/>
                <a:cs typeface="+mj-cs"/>
              </a:defRPr>
            </a:lvl1pPr>
          </a:lstStyle>
          <a:p>
            <a:r>
              <a:rPr lang="en-AU" sz="3500" b="1" dirty="0">
                <a:solidFill>
                  <a:srgbClr val="002664"/>
                </a:solidFill>
              </a:rPr>
              <a:t>Teaching fundamental movement skills with adjustments</a:t>
            </a:r>
          </a:p>
        </p:txBody>
      </p:sp>
      <p:sp>
        <p:nvSpPr>
          <p:cNvPr id="13" name="TextBox 12">
            <a:extLst>
              <a:ext uri="{FF2B5EF4-FFF2-40B4-BE49-F238E27FC236}">
                <a16:creationId xmlns:a16="http://schemas.microsoft.com/office/drawing/2014/main" id="{DB62FB7F-0524-95FD-B1F0-9AB76C725A9C}"/>
              </a:ext>
            </a:extLst>
          </p:cNvPr>
          <p:cNvSpPr txBox="1"/>
          <p:nvPr/>
        </p:nvSpPr>
        <p:spPr>
          <a:xfrm>
            <a:off x="387599" y="1782850"/>
            <a:ext cx="11484000" cy="254237"/>
          </a:xfrm>
          <a:prstGeom prst="rect">
            <a:avLst/>
          </a:prstGeom>
          <a:noFill/>
        </p:spPr>
        <p:txBody>
          <a:bodyPr wrap="square">
            <a:spAutoFit/>
          </a:bodyPr>
          <a:lstStyle/>
          <a:p>
            <a:pPr>
              <a:lnSpc>
                <a:spcPct val="115000"/>
              </a:lnSpc>
              <a:spcAft>
                <a:spcPts val="1200"/>
              </a:spcAft>
            </a:pPr>
            <a:r>
              <a:rPr lang="en-AU" sz="1000" spc="-10" dirty="0">
                <a:latin typeface="Arial" panose="020B0604020202020204" pitchFamily="34" charset="0"/>
                <a:ea typeface="Calibri" panose="020F0502020204030204" pitchFamily="34" charset="0"/>
                <a:cs typeface="Arial" panose="020B0604020202020204" pitchFamily="34" charset="0"/>
              </a:rPr>
              <a:t>Examples of adjustments that can be made to ensure access and participation in fundamental movement skills. </a:t>
            </a:r>
            <a:endParaRPr lang="en-AU" sz="1000" dirty="0">
              <a:solidFill>
                <a:srgbClr val="002060"/>
              </a:solidFill>
              <a:latin typeface="Arial" panose="020B0604020202020204" pitchFamily="34" charset="0"/>
              <a:cs typeface="Arial" panose="020B0604020202020204" pitchFamily="34" charset="0"/>
            </a:endParaRPr>
          </a:p>
        </p:txBody>
      </p:sp>
      <p:grpSp>
        <p:nvGrpSpPr>
          <p:cNvPr id="3" name="Group 2" descr="An icon indicating a teacher slide.">
            <a:extLst>
              <a:ext uri="{FF2B5EF4-FFF2-40B4-BE49-F238E27FC236}">
                <a16:creationId xmlns:a16="http://schemas.microsoft.com/office/drawing/2014/main" id="{BF56E01A-C5E3-4397-58F1-86563F36C108}"/>
              </a:ext>
            </a:extLst>
          </p:cNvPr>
          <p:cNvGrpSpPr/>
          <p:nvPr/>
        </p:nvGrpSpPr>
        <p:grpSpPr>
          <a:xfrm>
            <a:off x="11154076" y="109480"/>
            <a:ext cx="861923" cy="963397"/>
            <a:chOff x="11154076" y="109480"/>
            <a:chExt cx="861923" cy="963397"/>
          </a:xfrm>
        </p:grpSpPr>
        <p:pic>
          <p:nvPicPr>
            <p:cNvPr id="6" name="Picture 5">
              <a:extLst>
                <a:ext uri="{FF2B5EF4-FFF2-40B4-BE49-F238E27FC236}">
                  <a16:creationId xmlns:a16="http://schemas.microsoft.com/office/drawing/2014/main" id="{86889ACF-FB7B-D31D-4113-CCC0C537A748}"/>
                </a:ext>
              </a:extLst>
            </p:cNvPr>
            <p:cNvPicPr>
              <a:picLocks noChangeAspect="1"/>
            </p:cNvPicPr>
            <p:nvPr/>
          </p:nvPicPr>
          <p:blipFill>
            <a:blip r:embed="rId2"/>
            <a:stretch>
              <a:fillRect/>
            </a:stretch>
          </p:blipFill>
          <p:spPr>
            <a:xfrm>
              <a:off x="11154076" y="219323"/>
              <a:ext cx="861923" cy="853554"/>
            </a:xfrm>
            <a:prstGeom prst="rect">
              <a:avLst/>
            </a:prstGeom>
          </p:spPr>
        </p:pic>
        <p:pic>
          <p:nvPicPr>
            <p:cNvPr id="7" name="Picture 6" descr="A red circle with a person pointing at a board. This indicates the slide is for teachers">
              <a:extLst>
                <a:ext uri="{FF2B5EF4-FFF2-40B4-BE49-F238E27FC236}">
                  <a16:creationId xmlns:a16="http://schemas.microsoft.com/office/drawing/2014/main" id="{A8DC6251-6ECB-2F6C-DAC3-1F8E7CA0F067}"/>
                </a:ext>
              </a:extLst>
            </p:cNvPr>
            <p:cNvPicPr>
              <a:picLocks noChangeAspect="1"/>
            </p:cNvPicPr>
            <p:nvPr/>
          </p:nvPicPr>
          <p:blipFill>
            <a:blip r:embed="rId3"/>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40921477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DBDF178B-6B1C-9963-41EE-74E9C054ABB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97D7C0-37ED-0D5F-C8E2-47615C4E7593}"/>
              </a:ext>
            </a:extLst>
          </p:cNvPr>
          <p:cNvSpPr txBox="1"/>
          <p:nvPr/>
        </p:nvSpPr>
        <p:spPr>
          <a:xfrm>
            <a:off x="222297" y="200999"/>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a:t>
            </a:r>
            <a:r>
              <a:rPr lang="en-AU" altLang="en-US" b="1" dirty="0">
                <a:solidFill>
                  <a:srgbClr val="002664"/>
                </a:solidFill>
                <a:latin typeface="Arial" panose="020B0604020202020204" pitchFamily="34" charset="0"/>
                <a:ea typeface="Calibri" panose="020F0502020204030204" pitchFamily="34" charset="0"/>
                <a:cs typeface="Arial" panose="020B0604020202020204" pitchFamily="34" charset="0"/>
              </a:rPr>
              <a:t>– </a:t>
            </a: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Term 7</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A9B0014B-9AE4-6E0C-34B6-C8AC959FA7CA}"/>
              </a:ext>
            </a:extLst>
          </p:cNvPr>
          <p:cNvSpPr/>
          <p:nvPr/>
        </p:nvSpPr>
        <p:spPr>
          <a:xfrm>
            <a:off x="328286" y="565880"/>
            <a:ext cx="10625659" cy="506997"/>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180975"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Kick a ball to maintain possession or gain advantage in games and sport</a:t>
            </a:r>
          </a:p>
        </p:txBody>
      </p:sp>
      <p:sp>
        <p:nvSpPr>
          <p:cNvPr id="2" name="Rectangle 1">
            <a:extLst>
              <a:ext uri="{FF2B5EF4-FFF2-40B4-BE49-F238E27FC236}">
                <a16:creationId xmlns:a16="http://schemas.microsoft.com/office/drawing/2014/main" id="{83236532-351C-CD5F-21A3-6266FF422AC2}"/>
              </a:ext>
            </a:extLst>
          </p:cNvPr>
          <p:cNvSpPr>
            <a:spLocks noChangeArrowheads="1"/>
          </p:cNvSpPr>
          <p:nvPr/>
        </p:nvSpPr>
        <p:spPr bwMode="auto">
          <a:xfrm>
            <a:off x="262106" y="1486770"/>
            <a:ext cx="7858968" cy="446203"/>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AU" altLang="en-US" sz="1400" b="1" dirty="0">
                <a:solidFill>
                  <a:srgbClr val="002664"/>
                </a:solidFill>
                <a:latin typeface="Public Sans Light "/>
                <a:ea typeface="Calibri" panose="020F0502020204030204" pitchFamily="34" charset="0"/>
                <a:cs typeface="Arial" panose="020B0604020202020204" pitchFamily="34" charset="0"/>
              </a:rPr>
              <a:t>Students kick a ball to collect bean bags. Fielders quickly return the balls to the markers</a:t>
            </a:r>
            <a:endParaRPr lang="en-US" altLang="en-US" sz="1400" b="1" dirty="0">
              <a:solidFill>
                <a:srgbClr val="002664"/>
              </a:solidFill>
              <a:latin typeface="Public Sans Light "/>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F7B2E51-A7AD-8389-2EA1-6E06442DBBD6}"/>
              </a:ext>
            </a:extLst>
          </p:cNvPr>
          <p:cNvSpPr txBox="1"/>
          <p:nvPr/>
        </p:nvSpPr>
        <p:spPr>
          <a:xfrm>
            <a:off x="328287" y="1231862"/>
            <a:ext cx="7486393" cy="369332"/>
          </a:xfrm>
          <a:prstGeom prst="rect">
            <a:avLst/>
          </a:prstGeom>
          <a:solidFill>
            <a:schemeClr val="accent3">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Game 1: Rounders</a:t>
            </a:r>
          </a:p>
        </p:txBody>
      </p:sp>
      <p:sp>
        <p:nvSpPr>
          <p:cNvPr id="17" name="TextBox 16">
            <a:extLst>
              <a:ext uri="{FF2B5EF4-FFF2-40B4-BE49-F238E27FC236}">
                <a16:creationId xmlns:a16="http://schemas.microsoft.com/office/drawing/2014/main" id="{F2C48E6E-5188-F1AF-7B33-4511092DA2E2}"/>
              </a:ext>
            </a:extLst>
          </p:cNvPr>
          <p:cNvSpPr txBox="1"/>
          <p:nvPr/>
        </p:nvSpPr>
        <p:spPr>
          <a:xfrm>
            <a:off x="175084" y="1805451"/>
            <a:ext cx="7835548" cy="4108369"/>
          </a:xfrm>
          <a:prstGeom prst="rect">
            <a:avLst/>
          </a:prstGeom>
          <a:noFill/>
          <a:ln>
            <a:noFill/>
          </a:ln>
        </p:spPr>
        <p:txBody>
          <a:bodyPr wrap="square">
            <a:spAutoFit/>
          </a:bodyPr>
          <a:lstStyle/>
          <a:p>
            <a:pPr marL="358775" marR="25400" lvl="0" indent="-184150" algn="l" defTabSz="914400" rtl="0" eaLnBrk="1" fontAlgn="auto" latinLnBrk="0" hangingPunct="1">
              <a:spcBef>
                <a:spcPts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Game instructions</a:t>
            </a:r>
          </a:p>
          <a:p>
            <a:pPr marL="361950" marR="25400" indent="-171450" fontAlgn="auto">
              <a:lnSpc>
                <a:spcPct val="116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effectLst/>
                <a:uLnTx/>
                <a:uFillTx/>
                <a:latin typeface="+mj-lt"/>
                <a:ea typeface="Arial" panose="020B0604020202020204" pitchFamily="34" charset="0"/>
                <a:cs typeface="Arial"/>
              </a:rPr>
              <a:t>Set </a:t>
            </a:r>
            <a:r>
              <a:rPr lang="en-AU" sz="1200" dirty="0">
                <a:latin typeface="+mj-lt"/>
              </a:rPr>
              <a:t>5 cones 1.5 metres apart with a ball on each. Place 2 hoops approximately 5 metres behind the kickers with 15 plus bean bags. Mark a safety line as a boundary to prevent fielders from standing too close to the kickers (see Figure 12).</a:t>
            </a:r>
          </a:p>
          <a:p>
            <a:pPr marL="361950" marR="25400" indent="-171450" fontAlgn="auto">
              <a:lnSpc>
                <a:spcPct val="116000"/>
              </a:lnSpc>
              <a:spcBef>
                <a:spcPts val="0"/>
              </a:spcBef>
              <a:spcAft>
                <a:spcPts val="0"/>
              </a:spcAft>
              <a:buClrTx/>
              <a:buSzTx/>
              <a:buFont typeface="Arial" panose="020B0604020202020204" pitchFamily="34" charset="0"/>
              <a:buChar char="•"/>
              <a:tabLst/>
              <a:defRPr/>
            </a:pPr>
            <a:r>
              <a:rPr lang="en-AU" sz="1200" dirty="0">
                <a:latin typeface="+mj-lt"/>
              </a:rPr>
              <a:t>Five students are the kickers and all other students are fielders. At the teacher’s signal, all 5 kickers kick their soccer ball strategically into spaces. The kickers then sprint to retrieve one bean bag at a time from the hoop, placing it next to their kicking cone. When each ball is returned by the fielders to the kicking cone, that kicker must stop collecting bean bags. The ball returned to a kicking cone doesn’t necessarily have to be the ball they kicked.</a:t>
            </a:r>
          </a:p>
          <a:p>
            <a:pPr marL="361950" marR="25400" indent="-171450" fontAlgn="auto">
              <a:lnSpc>
                <a:spcPct val="116000"/>
              </a:lnSpc>
              <a:spcBef>
                <a:spcPts val="0"/>
              </a:spcBef>
              <a:spcAft>
                <a:spcPts val="600"/>
              </a:spcAft>
              <a:buClrTx/>
              <a:buSzTx/>
              <a:buFont typeface="Arial" panose="020B0604020202020204" pitchFamily="34" charset="0"/>
              <a:buChar char="•"/>
              <a:tabLst/>
              <a:defRPr/>
            </a:pPr>
            <a:r>
              <a:rPr lang="en-AU" sz="1200" dirty="0">
                <a:latin typeface="+mj-lt"/>
              </a:rPr>
              <a:t>The 5 kickers combine the number of retrieved bean bags for a score. A new group of kickers take their turn.</a:t>
            </a:r>
            <a:endParaRPr lang="en-US" sz="1200" dirty="0">
              <a:latin typeface="+mj-lt"/>
            </a:endParaRPr>
          </a:p>
          <a:p>
            <a:pPr marL="358775" indent="-184150" eaLnBrk="0" fontAlgn="base" hangingPunct="0">
              <a:spcBef>
                <a:spcPct val="0"/>
              </a:spcBef>
              <a:spcAft>
                <a:spcPts val="600"/>
              </a:spcAft>
            </a:pPr>
            <a:r>
              <a:rPr lang="en-AU" sz="1200" b="1" dirty="0">
                <a:solidFill>
                  <a:srgbClr val="002664"/>
                </a:solidFill>
                <a:latin typeface="+mj-lt"/>
                <a:ea typeface="Calibri" panose="020F0502020204030204" pitchFamily="34" charset="0"/>
                <a:cs typeface="Arial" panose="020B0604020202020204" pitchFamily="34" charset="0"/>
              </a:rPr>
              <a:t>Suggested variations to the game</a:t>
            </a:r>
          </a:p>
          <a:p>
            <a:pPr marL="361950" marR="25400" lvl="0" indent="-171450">
              <a:lnSpc>
                <a:spcPct val="116000"/>
              </a:lnSpc>
              <a:spcAft>
                <a:spcPts val="0"/>
              </a:spcAft>
              <a:buFont typeface="Arial" panose="020B0604020202020204" pitchFamily="34" charset="0"/>
              <a:buChar char="•"/>
              <a:defRPr/>
            </a:pPr>
            <a:r>
              <a:rPr lang="en-AU" sz="1200" dirty="0">
                <a:latin typeface="+mj-lt"/>
              </a:rPr>
              <a:t>Vary the number of kickers, and size or type of balls.</a:t>
            </a:r>
          </a:p>
          <a:p>
            <a:pPr marL="361950" marR="25400" lvl="0" indent="-171450">
              <a:lnSpc>
                <a:spcPct val="116000"/>
              </a:lnSpc>
              <a:buFont typeface="Arial" panose="020B0604020202020204" pitchFamily="34" charset="0"/>
              <a:buChar char="•"/>
              <a:defRPr/>
            </a:pPr>
            <a:r>
              <a:rPr lang="en-AU" sz="1200" dirty="0">
                <a:latin typeface="+mj-lt"/>
              </a:rPr>
              <a:t>For each ball caught on the full, all 5 kickers must stop collecting bean bags and their round ends.</a:t>
            </a:r>
          </a:p>
          <a:p>
            <a:pPr marL="190500" marR="25400" lvl="0">
              <a:lnSpc>
                <a:spcPct val="116000"/>
              </a:lnSpc>
              <a:defRPr/>
            </a:pPr>
            <a:endParaRPr lang="en-AU" sz="1200" dirty="0">
              <a:latin typeface="+mj-lt"/>
            </a:endParaRPr>
          </a:p>
          <a:p>
            <a:pPr marL="190500" marR="25400" lvl="0">
              <a:lnSpc>
                <a:spcPct val="116000"/>
              </a:lnSpc>
              <a:defRPr/>
            </a:pPr>
            <a:r>
              <a:rPr lang="en-AU" sz="1200" dirty="0">
                <a:latin typeface="+mj-lt"/>
              </a:rPr>
              <a:t>Teachers can apply </a:t>
            </a:r>
            <a:r>
              <a:rPr lang="en-AU" sz="1200" dirty="0">
                <a:latin typeface="+mj-lt"/>
                <a:hlinkClick r:id="rId3" action="ppaction://hlinksldjump">
                  <a:extLst>
                    <a:ext uri="{A12FA001-AC4F-418D-AE19-62706E023703}">
                      <ahyp:hlinkClr xmlns:ahyp="http://schemas.microsoft.com/office/drawing/2018/hyperlinkcolor" val="tx"/>
                    </a:ext>
                  </a:extLst>
                </a:hlinkClick>
              </a:rPr>
              <a:t>adjustments</a:t>
            </a:r>
            <a:r>
              <a:rPr lang="en-AU" sz="1200" dirty="0">
                <a:latin typeface="+mj-lt"/>
              </a:rPr>
              <a:t> to support the development of the kick. Teachers can use the fundamental movement skills content in combination with </a:t>
            </a:r>
            <a:r>
              <a:rPr lang="en-AU" sz="1200" dirty="0">
                <a:solidFill>
                  <a:srgbClr val="002664"/>
                </a:solidFill>
                <a:latin typeface="+mj-lt"/>
                <a:hlinkClick r:id="rId4">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92075" marR="0" lvl="1" algn="l" defTabSz="914400" rtl="0" eaLnBrk="0" fontAlgn="base" latinLnBrk="0" hangingPunct="0">
              <a:lnSpc>
                <a:spcPct val="100000"/>
              </a:lnSpc>
              <a:spcBef>
                <a:spcPct val="0"/>
              </a:spcBef>
              <a:buClrTx/>
              <a:buSzTx/>
              <a:tabLst/>
              <a:defRPr/>
            </a:pPr>
            <a:endParaRPr kumimoji="0" lang="en-US" sz="1200" b="1" i="0" u="none" strike="noStrike" kern="1200" cap="none" spc="-10" normalizeH="0" baseline="0" noProof="0" dirty="0">
              <a:ln>
                <a:noFill/>
              </a:ln>
              <a:solidFill>
                <a:srgbClr val="002664"/>
              </a:solidFill>
              <a:effectLst/>
              <a:uLnTx/>
              <a:uFillTx/>
              <a:latin typeface="+mj-lt"/>
              <a:ea typeface="Calibri" panose="020F0502020204030204" pitchFamily="34" charset="0"/>
              <a:cs typeface="Calibri" panose="020F0502020204030204" pitchFamily="34" charset="0"/>
            </a:endParaRPr>
          </a:p>
          <a:p>
            <a:pPr marL="174625" marR="0" lvl="0" algn="l" defTabSz="914400" rtl="0" eaLnBrk="1" fontAlgn="auto" latinLnBrk="0" hangingPunct="1">
              <a:lnSpc>
                <a:spcPct val="100000"/>
              </a:lnSpc>
              <a:spcAft>
                <a:spcPts val="6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mj-lt"/>
                <a:ea typeface="Calibri" panose="020F0502020204030204" pitchFamily="34" charset="0"/>
                <a:cs typeface="Calibri" panose="020F0502020204030204" pitchFamily="34" charset="0"/>
              </a:rPr>
              <a:t>Suggested vocabulary: </a:t>
            </a:r>
            <a:r>
              <a:rPr kumimoji="0" lang="en-US" sz="1200" b="0" i="0" u="none" strike="noStrike" kern="1200" cap="none" spc="-1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retrieve, fielders, tally, </a:t>
            </a:r>
            <a:r>
              <a:rPr kumimoji="0" lang="en-AU" sz="1200" b="0" i="0" u="none" strike="noStrike" kern="1200" cap="none" spc="-1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instep</a:t>
            </a:r>
            <a:endParaRPr lang="en-US" sz="1200" spc="-10" dirty="0">
              <a:solidFill>
                <a:prstClr val="black"/>
              </a:solidFill>
              <a:latin typeface="+mj-lt"/>
              <a:ea typeface="Calibri" panose="020F0502020204030204" pitchFamily="34" charset="0"/>
              <a:cs typeface="Calibri" panose="020F0502020204030204" pitchFamily="34" charset="0"/>
            </a:endParaRPr>
          </a:p>
          <a:p>
            <a:pPr marL="358775" marR="0" lvl="0" indent="-184150" algn="l" defTabSz="914400" rtl="0" eaLnBrk="1" fontAlgn="auto" latinLnBrk="0" hangingPunct="1">
              <a:lnSpc>
                <a:spcPct val="100000"/>
              </a:lnSpc>
              <a:spcAft>
                <a:spcPts val="6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mj-lt"/>
                <a:ea typeface="Calibri" panose="020F0502020204030204" pitchFamily="34" charset="0"/>
                <a:cs typeface="Calibri" panose="020F0502020204030204" pitchFamily="34" charset="0"/>
              </a:rPr>
              <a:t>Equipment</a:t>
            </a:r>
            <a:r>
              <a:rPr kumimoji="0" lang="en-AU" sz="1200" b="1" i="0" u="none" strike="noStrike" kern="1200" cap="none" spc="-10" normalizeH="0" baseline="0" noProof="0" dirty="0">
                <a:ln>
                  <a:noFill/>
                </a:ln>
                <a:solidFill>
                  <a:srgbClr val="002664"/>
                </a:solidFill>
                <a:effectLst/>
                <a:uLnTx/>
                <a:uFillTx/>
                <a:latin typeface="+mj-lt"/>
                <a:ea typeface="Calibri" panose="020F0502020204030204" pitchFamily="34" charset="0"/>
                <a:cs typeface="Calibri" panose="020F0502020204030204" pitchFamily="34" charset="0"/>
              </a:rPr>
              <a:t>: </a:t>
            </a:r>
            <a:r>
              <a:rPr kumimoji="0" lang="en-AU" sz="1200" b="0" i="0" u="none" strike="noStrike" kern="1200" cap="none" spc="-1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5 soccer balls, markers, 5 kicking cones, 1 hoop, </a:t>
            </a:r>
            <a:r>
              <a:rPr lang="en-AU" sz="1200" spc="-10" dirty="0">
                <a:solidFill>
                  <a:prstClr val="black"/>
                </a:solidFill>
                <a:latin typeface="+mj-lt"/>
                <a:ea typeface="Calibri" panose="020F0502020204030204" pitchFamily="34" charset="0"/>
                <a:cs typeface="Calibri" panose="020F0502020204030204" pitchFamily="34" charset="0"/>
              </a:rPr>
              <a:t>20 plus bean bags</a:t>
            </a:r>
            <a:endParaRPr kumimoji="0" lang="en-AU" sz="1200" b="0" i="0" u="none" strike="noStrike" kern="1200" cap="none" spc="-1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p:txBody>
      </p:sp>
      <p:sp>
        <p:nvSpPr>
          <p:cNvPr id="21" name="Rectangle 20" descr="The asphalt surface icon indicates that the activity that can be played on a hard surface.&#10;">
            <a:extLst>
              <a:ext uri="{FF2B5EF4-FFF2-40B4-BE49-F238E27FC236}">
                <a16:creationId xmlns:a16="http://schemas.microsoft.com/office/drawing/2014/main" id="{6F34E914-1F9C-BD1E-2E4C-F8FB7D73A6EA}"/>
              </a:ext>
            </a:extLst>
          </p:cNvPr>
          <p:cNvSpPr/>
          <p:nvPr/>
        </p:nvSpPr>
        <p:spPr>
          <a:xfrm>
            <a:off x="2878026" y="1282513"/>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2" name="Picture 21" descr="The grass icon indicates that the activity can be played on a soft surface. &#10;">
            <a:extLst>
              <a:ext uri="{FF2B5EF4-FFF2-40B4-BE49-F238E27FC236}">
                <a16:creationId xmlns:a16="http://schemas.microsoft.com/office/drawing/2014/main" id="{7DCFCB0A-2F5F-F5E1-434D-45549078E8AB}"/>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514410" y="1216845"/>
            <a:ext cx="353677" cy="353677"/>
          </a:xfrm>
          <a:prstGeom prst="rect">
            <a:avLst/>
          </a:prstGeom>
          <a:noFill/>
        </p:spPr>
      </p:pic>
      <p:sp>
        <p:nvSpPr>
          <p:cNvPr id="23" name="Rectangle: Rounded Corners 22">
            <a:extLst>
              <a:ext uri="{FF2B5EF4-FFF2-40B4-BE49-F238E27FC236}">
                <a16:creationId xmlns:a16="http://schemas.microsoft.com/office/drawing/2014/main" id="{26F425D9-F277-429E-9A5E-795CEFFACBB3}"/>
              </a:ext>
            </a:extLst>
          </p:cNvPr>
          <p:cNvSpPr/>
          <p:nvPr/>
        </p:nvSpPr>
        <p:spPr>
          <a:xfrm>
            <a:off x="241334" y="1167612"/>
            <a:ext cx="7813490" cy="5255615"/>
          </a:xfrm>
          <a:prstGeom prst="roundRect">
            <a:avLst>
              <a:gd name="adj" fmla="val 4560"/>
            </a:avLst>
          </a:prstGeom>
          <a:noFill/>
          <a:ln w="1270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Rounded Corners 23">
            <a:extLst>
              <a:ext uri="{FF2B5EF4-FFF2-40B4-BE49-F238E27FC236}">
                <a16:creationId xmlns:a16="http://schemas.microsoft.com/office/drawing/2014/main" id="{36EBA30C-C663-BB3D-85FB-40C9F28BC5DC}"/>
              </a:ext>
            </a:extLst>
          </p:cNvPr>
          <p:cNvSpPr/>
          <p:nvPr/>
        </p:nvSpPr>
        <p:spPr>
          <a:xfrm>
            <a:off x="8233335" y="1167613"/>
            <a:ext cx="3713099" cy="5255615"/>
          </a:xfrm>
          <a:prstGeom prst="roundRect">
            <a:avLst>
              <a:gd name="adj" fmla="val 5986"/>
            </a:avLst>
          </a:prstGeom>
          <a:noFill/>
          <a:ln w="1270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5" name="Picture 24" descr="A person, wearing a hat is tilted forward with one leg bent and the other straight and planted next to a ball. One arm is swung above the head and the other arm is positioned behind the body. Lines and dots connect to show the position of parts of the body.">
            <a:extLst>
              <a:ext uri="{FF2B5EF4-FFF2-40B4-BE49-F238E27FC236}">
                <a16:creationId xmlns:a16="http://schemas.microsoft.com/office/drawing/2014/main" id="{64F8AFE8-D60C-A856-038B-3A7B6887D1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6826" y="1408675"/>
            <a:ext cx="2183414" cy="2420566"/>
          </a:xfrm>
          <a:prstGeom prst="rect">
            <a:avLst/>
          </a:prstGeom>
        </p:spPr>
      </p:pic>
      <p:sp>
        <p:nvSpPr>
          <p:cNvPr id="26" name="TextBox 25">
            <a:extLst>
              <a:ext uri="{FF2B5EF4-FFF2-40B4-BE49-F238E27FC236}">
                <a16:creationId xmlns:a16="http://schemas.microsoft.com/office/drawing/2014/main" id="{6292348C-5549-7676-B332-200CD5369515}"/>
              </a:ext>
            </a:extLst>
          </p:cNvPr>
          <p:cNvSpPr txBox="1"/>
          <p:nvPr/>
        </p:nvSpPr>
        <p:spPr>
          <a:xfrm>
            <a:off x="8201675" y="3832627"/>
            <a:ext cx="3847745" cy="2544158"/>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Kick</a:t>
            </a:r>
            <a:endParaRPr kumimoji="0" lang="en-AU" sz="12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Eyes focus on the ball throughout the kick</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Forward and sideward swing of arm opposite to kicking leg</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Non-kicking foot placed near the ball</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Bends knee of kicking leg at least 90 degrees during the back-swing</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Contact with ball with top of the foot (a ‘shoelace’ kick) or instep</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Kicking leg follows through high towards the target</a:t>
            </a:r>
          </a:p>
        </p:txBody>
      </p:sp>
      <p:grpSp>
        <p:nvGrpSpPr>
          <p:cNvPr id="6" name="Group 5" descr="An icon indicating a teacher slide.">
            <a:extLst>
              <a:ext uri="{FF2B5EF4-FFF2-40B4-BE49-F238E27FC236}">
                <a16:creationId xmlns:a16="http://schemas.microsoft.com/office/drawing/2014/main" id="{443F06C6-C171-9D4D-775A-008ECE733200}"/>
              </a:ext>
            </a:extLst>
          </p:cNvPr>
          <p:cNvGrpSpPr/>
          <p:nvPr/>
        </p:nvGrpSpPr>
        <p:grpSpPr>
          <a:xfrm>
            <a:off x="11061563" y="119005"/>
            <a:ext cx="960203" cy="933093"/>
            <a:chOff x="11061563" y="109480"/>
            <a:chExt cx="960203" cy="933093"/>
          </a:xfrm>
        </p:grpSpPr>
        <p:pic>
          <p:nvPicPr>
            <p:cNvPr id="10" name="Picture 9">
              <a:extLst>
                <a:ext uri="{FF2B5EF4-FFF2-40B4-BE49-F238E27FC236}">
                  <a16:creationId xmlns:a16="http://schemas.microsoft.com/office/drawing/2014/main" id="{5B6B36ED-CE40-1ABF-0076-0C57A0ADC00F}"/>
                </a:ext>
              </a:extLst>
            </p:cNvPr>
            <p:cNvPicPr>
              <a:picLocks noChangeAspect="1"/>
            </p:cNvPicPr>
            <p:nvPr/>
          </p:nvPicPr>
          <p:blipFill>
            <a:blip r:embed="rId8"/>
            <a:stretch>
              <a:fillRect/>
            </a:stretch>
          </p:blipFill>
          <p:spPr>
            <a:xfrm>
              <a:off x="11061563" y="265266"/>
              <a:ext cx="960203" cy="777307"/>
            </a:xfrm>
            <a:prstGeom prst="rect">
              <a:avLst/>
            </a:prstGeom>
          </p:spPr>
        </p:pic>
        <p:pic>
          <p:nvPicPr>
            <p:cNvPr id="11" name="Picture 10" descr="A red circle with a person pointing at a board. This indicates the slide is for teachers">
              <a:extLst>
                <a:ext uri="{FF2B5EF4-FFF2-40B4-BE49-F238E27FC236}">
                  <a16:creationId xmlns:a16="http://schemas.microsoft.com/office/drawing/2014/main" id="{FF1E2300-8C6A-60AC-9122-3BC013296AF4}"/>
                </a:ext>
              </a:extLst>
            </p:cNvPr>
            <p:cNvPicPr>
              <a:picLocks noChangeAspect="1"/>
            </p:cNvPicPr>
            <p:nvPr/>
          </p:nvPicPr>
          <p:blipFill>
            <a:blip r:embed="rId9"/>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5031741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B5D6E859-CE64-057B-93C5-E4884E5ECFB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0A9F253-2F82-47E9-9273-33AEA4C72625}"/>
              </a:ext>
            </a:extLst>
          </p:cNvPr>
          <p:cNvSpPr>
            <a:spLocks noChangeArrowheads="1"/>
          </p:cNvSpPr>
          <p:nvPr/>
        </p:nvSpPr>
        <p:spPr bwMode="auto">
          <a:xfrm>
            <a:off x="366094" y="2209410"/>
            <a:ext cx="10547065" cy="446203"/>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en-AU" altLang="en-US" sz="1400" dirty="0">
                <a:solidFill>
                  <a:srgbClr val="002664"/>
                </a:solidFill>
                <a:latin typeface="Public Sans Light"/>
                <a:ea typeface="Calibri" panose="020F0502020204030204" pitchFamily="34" charset="0"/>
                <a:cs typeface="Arial" panose="020B0604020202020204" pitchFamily="34" charset="0"/>
              </a:rPr>
              <a:t>Students kick a ball to run and collect beanbags. Fielders quickly return the balls to the markers. </a:t>
            </a:r>
            <a:endParaRPr lang="en-US" altLang="en-US" sz="1400" dirty="0">
              <a:solidFill>
                <a:srgbClr val="002664"/>
              </a:solidFill>
              <a:latin typeface="Public Sans Light"/>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21984C3-8693-E76A-EAAE-1F19155D694E}"/>
              </a:ext>
            </a:extLst>
          </p:cNvPr>
          <p:cNvSpPr txBox="1"/>
          <p:nvPr/>
        </p:nvSpPr>
        <p:spPr>
          <a:xfrm>
            <a:off x="449621" y="1875960"/>
            <a:ext cx="7486393" cy="369332"/>
          </a:xfrm>
          <a:prstGeom prst="rect">
            <a:avLst/>
          </a:prstGeom>
          <a:solidFill>
            <a:schemeClr val="accent3">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Figure 12</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Rounders</a:t>
            </a:r>
          </a:p>
        </p:txBody>
      </p:sp>
      <p:sp>
        <p:nvSpPr>
          <p:cNvPr id="4" name="TextBox 3">
            <a:extLst>
              <a:ext uri="{FF2B5EF4-FFF2-40B4-BE49-F238E27FC236}">
                <a16:creationId xmlns:a16="http://schemas.microsoft.com/office/drawing/2014/main" id="{1F9046E7-BDBD-5EF6-CB13-6D491B9923D0}"/>
              </a:ext>
            </a:extLst>
          </p:cNvPr>
          <p:cNvSpPr txBox="1"/>
          <p:nvPr/>
        </p:nvSpPr>
        <p:spPr>
          <a:xfrm>
            <a:off x="366094" y="762604"/>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a:t>
            </a:r>
            <a:r>
              <a:rPr lang="en-AU" altLang="en-US" b="1" dirty="0">
                <a:solidFill>
                  <a:srgbClr val="002664"/>
                </a:solidFill>
                <a:latin typeface="Arial" panose="020B0604020202020204" pitchFamily="34" charset="0"/>
                <a:ea typeface="Calibri" panose="020F0502020204030204" pitchFamily="34" charset="0"/>
                <a:cs typeface="Arial" panose="020B0604020202020204" pitchFamily="34" charset="0"/>
              </a:rPr>
              <a:t>– </a:t>
            </a: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Term 2</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0C32D11-6463-26DF-CE06-BF28BD60C138}"/>
              </a:ext>
            </a:extLst>
          </p:cNvPr>
          <p:cNvSpPr txBox="1"/>
          <p:nvPr/>
        </p:nvSpPr>
        <p:spPr>
          <a:xfrm>
            <a:off x="11630333" y="778968"/>
            <a:ext cx="548640" cy="16363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2664"/>
                </a:solidFill>
                <a:effectLst/>
                <a:uLnTx/>
                <a:uFillTx/>
                <a:latin typeface="Public Sans Light"/>
                <a:ea typeface="+mn-ea"/>
                <a:cs typeface="+mn-cs"/>
              </a:rPr>
              <a:t>4</a:t>
            </a:r>
          </a:p>
        </p:txBody>
      </p:sp>
      <p:sp>
        <p:nvSpPr>
          <p:cNvPr id="15" name="TextBox 14">
            <a:extLst>
              <a:ext uri="{FF2B5EF4-FFF2-40B4-BE49-F238E27FC236}">
                <a16:creationId xmlns:a16="http://schemas.microsoft.com/office/drawing/2014/main" id="{5EF01767-DD95-EA05-FEBE-CD936F6954E3}"/>
              </a:ext>
            </a:extLst>
          </p:cNvPr>
          <p:cNvSpPr txBox="1"/>
          <p:nvPr/>
        </p:nvSpPr>
        <p:spPr>
          <a:xfrm>
            <a:off x="5639626" y="6494636"/>
            <a:ext cx="4710480" cy="285335"/>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1200"/>
              </a:spcAft>
              <a:buClrTx/>
              <a:buSzTx/>
              <a:buFontTx/>
              <a:buNone/>
              <a:tabLst/>
              <a:defRPr/>
            </a:pPr>
            <a:r>
              <a:rPr kumimoji="0" lang="en-US" sz="1200" b="0" i="0" u="none" strike="noStrike" kern="1200" cap="none" spc="-10" normalizeH="0" baseline="0" noProof="0" dirty="0">
                <a:ln>
                  <a:noFill/>
                </a:ln>
                <a:solidFill>
                  <a:srgbClr val="22272B"/>
                </a:solidFill>
                <a:effectLst/>
                <a:uLnTx/>
                <a:uFillTx/>
                <a:latin typeface="Public Sans Light"/>
                <a:ea typeface="+mn-ea"/>
                <a:cs typeface="+mn-cs"/>
              </a:rPr>
              <a:t>Figure 12: Physical activity or game set up and student positioning </a:t>
            </a:r>
          </a:p>
        </p:txBody>
      </p:sp>
      <p:sp>
        <p:nvSpPr>
          <p:cNvPr id="10" name="Rectangle 9" descr="The asphalt surface icon indicates that the activity that can be played on a hard surface.&#10;">
            <a:extLst>
              <a:ext uri="{FF2B5EF4-FFF2-40B4-BE49-F238E27FC236}">
                <a16:creationId xmlns:a16="http://schemas.microsoft.com/office/drawing/2014/main" id="{6D7D0C5F-26E9-1692-8049-F815634AF096}"/>
              </a:ext>
            </a:extLst>
          </p:cNvPr>
          <p:cNvSpPr/>
          <p:nvPr/>
        </p:nvSpPr>
        <p:spPr>
          <a:xfrm>
            <a:off x="3313772" y="1903550"/>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pic>
        <p:nvPicPr>
          <p:cNvPr id="12" name="Picture 11" descr="The grass icon indicates that the activity can be played on a soft surface. &#10;">
            <a:extLst>
              <a:ext uri="{FF2B5EF4-FFF2-40B4-BE49-F238E27FC236}">
                <a16:creationId xmlns:a16="http://schemas.microsoft.com/office/drawing/2014/main" id="{3A0E01F2-DF1D-B0F9-F5B9-34DC92BB0B8F}"/>
              </a:ext>
            </a:extLst>
          </p:cNvPr>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33351" y="1837220"/>
            <a:ext cx="353677" cy="353677"/>
          </a:xfrm>
          <a:prstGeom prst="rect">
            <a:avLst/>
          </a:prstGeom>
          <a:noFill/>
        </p:spPr>
      </p:pic>
      <p:sp>
        <p:nvSpPr>
          <p:cNvPr id="3" name="Rectangle: Rounded Corners 2">
            <a:extLst>
              <a:ext uri="{FF2B5EF4-FFF2-40B4-BE49-F238E27FC236}">
                <a16:creationId xmlns:a16="http://schemas.microsoft.com/office/drawing/2014/main" id="{D0CBF3DC-D2FA-5179-BC6A-4FA5BD8C15F6}"/>
              </a:ext>
            </a:extLst>
          </p:cNvPr>
          <p:cNvSpPr/>
          <p:nvPr/>
        </p:nvSpPr>
        <p:spPr>
          <a:xfrm>
            <a:off x="366094" y="1220061"/>
            <a:ext cx="10667124" cy="506997"/>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180975"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Kick a ball to maintain possession or gain advantage in games and sport</a:t>
            </a:r>
          </a:p>
        </p:txBody>
      </p:sp>
      <p:grpSp>
        <p:nvGrpSpPr>
          <p:cNvPr id="13" name="Group 12" descr="An icon indicating a teacher slide.">
            <a:extLst>
              <a:ext uri="{FF2B5EF4-FFF2-40B4-BE49-F238E27FC236}">
                <a16:creationId xmlns:a16="http://schemas.microsoft.com/office/drawing/2014/main" id="{E0769145-F8FE-7907-C292-3F0C1CE19AF4}"/>
              </a:ext>
            </a:extLst>
          </p:cNvPr>
          <p:cNvGrpSpPr/>
          <p:nvPr/>
        </p:nvGrpSpPr>
        <p:grpSpPr>
          <a:xfrm>
            <a:off x="11061563" y="119005"/>
            <a:ext cx="960203" cy="933093"/>
            <a:chOff x="11061563" y="109480"/>
            <a:chExt cx="960203" cy="933093"/>
          </a:xfrm>
        </p:grpSpPr>
        <p:pic>
          <p:nvPicPr>
            <p:cNvPr id="18" name="Picture 17">
              <a:extLst>
                <a:ext uri="{FF2B5EF4-FFF2-40B4-BE49-F238E27FC236}">
                  <a16:creationId xmlns:a16="http://schemas.microsoft.com/office/drawing/2014/main" id="{C4ED62B0-D060-8419-2E35-41184A611579}"/>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19" name="Picture 18" descr="A red circle with a person pointing at a board. This indicates the slide is for teachers">
              <a:extLst>
                <a:ext uri="{FF2B5EF4-FFF2-40B4-BE49-F238E27FC236}">
                  <a16:creationId xmlns:a16="http://schemas.microsoft.com/office/drawing/2014/main" id="{AEE5FB84-9150-DDA0-4CC5-258849BA85FB}"/>
                </a:ext>
              </a:extLst>
            </p:cNvPr>
            <p:cNvPicPr>
              <a:picLocks noChangeAspect="1"/>
            </p:cNvPicPr>
            <p:nvPr/>
          </p:nvPicPr>
          <p:blipFill>
            <a:blip r:embed="rId6"/>
            <a:stretch>
              <a:fillRect/>
            </a:stretch>
          </p:blipFill>
          <p:spPr>
            <a:xfrm>
              <a:off x="11154076" y="109480"/>
              <a:ext cx="775178" cy="744153"/>
            </a:xfrm>
            <a:prstGeom prst="rect">
              <a:avLst/>
            </a:prstGeom>
          </p:spPr>
        </p:pic>
      </p:grpSp>
      <p:sp>
        <p:nvSpPr>
          <p:cNvPr id="34" name="Rectangle 33">
            <a:extLst>
              <a:ext uri="{FF2B5EF4-FFF2-40B4-BE49-F238E27FC236}">
                <a16:creationId xmlns:a16="http://schemas.microsoft.com/office/drawing/2014/main" id="{B9616B1F-2B3F-5FC0-075B-C72216834B89}"/>
              </a:ext>
            </a:extLst>
          </p:cNvPr>
          <p:cNvSpPr/>
          <p:nvPr/>
        </p:nvSpPr>
        <p:spPr>
          <a:xfrm>
            <a:off x="5823142" y="2622017"/>
            <a:ext cx="4343447" cy="3881373"/>
          </a:xfrm>
          <a:prstGeom prst="rect">
            <a:avLst/>
          </a:prstGeom>
          <a:solidFill>
            <a:schemeClr val="bg1"/>
          </a:solidFill>
          <a:ln w="1270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AU" dirty="0">
                <a:solidFill>
                  <a:schemeClr val="bg1"/>
                </a:solidFill>
              </a:rPr>
              <a:t>- - - - - - - - - - - - - - - - - - - - - - - - - - - - - - - </a:t>
            </a:r>
          </a:p>
        </p:txBody>
      </p:sp>
      <p:grpSp>
        <p:nvGrpSpPr>
          <p:cNvPr id="50" name="Group 49" descr="A diagram showing a dashed horizontal safety line with five green triangles below it, each topped with a red circle and upward arrow. Above the line are six solid dark blue circles, and below the triangles are five dark blue circles with green diagonal stripes, each with downward arrows pointing to two hoops containing yellow bean bags.">
            <a:extLst>
              <a:ext uri="{FF2B5EF4-FFF2-40B4-BE49-F238E27FC236}">
                <a16:creationId xmlns:a16="http://schemas.microsoft.com/office/drawing/2014/main" id="{C259AB39-A8A4-FEFB-A678-A5E1A50EAD20}"/>
              </a:ext>
            </a:extLst>
          </p:cNvPr>
          <p:cNvGrpSpPr/>
          <p:nvPr/>
        </p:nvGrpSpPr>
        <p:grpSpPr>
          <a:xfrm>
            <a:off x="5790826" y="2666401"/>
            <a:ext cx="4531087" cy="3614791"/>
            <a:chOff x="5790826" y="2666401"/>
            <a:chExt cx="4531087" cy="3614791"/>
          </a:xfrm>
        </p:grpSpPr>
        <p:grpSp>
          <p:nvGrpSpPr>
            <p:cNvPr id="148" name="Group 147">
              <a:extLst>
                <a:ext uri="{FF2B5EF4-FFF2-40B4-BE49-F238E27FC236}">
                  <a16:creationId xmlns:a16="http://schemas.microsoft.com/office/drawing/2014/main" id="{0ADC4AAB-C3CC-8360-F9D8-F409D4A4302E}"/>
                </a:ext>
              </a:extLst>
            </p:cNvPr>
            <p:cNvGrpSpPr/>
            <p:nvPr/>
          </p:nvGrpSpPr>
          <p:grpSpPr>
            <a:xfrm>
              <a:off x="5790826" y="2666401"/>
              <a:ext cx="4531087" cy="3614791"/>
              <a:chOff x="4946001" y="2666401"/>
              <a:chExt cx="4531087" cy="3614791"/>
            </a:xfrm>
          </p:grpSpPr>
          <p:grpSp>
            <p:nvGrpSpPr>
              <p:cNvPr id="35" name="Group 34">
                <a:extLst>
                  <a:ext uri="{FF2B5EF4-FFF2-40B4-BE49-F238E27FC236}">
                    <a16:creationId xmlns:a16="http://schemas.microsoft.com/office/drawing/2014/main" id="{268BC273-8751-182E-E6B7-A6E87E1B6C9A}"/>
                  </a:ext>
                </a:extLst>
              </p:cNvPr>
              <p:cNvGrpSpPr/>
              <p:nvPr/>
            </p:nvGrpSpPr>
            <p:grpSpPr>
              <a:xfrm>
                <a:off x="7733626" y="5749392"/>
                <a:ext cx="536078" cy="510564"/>
                <a:chOff x="5884600" y="3730758"/>
                <a:chExt cx="1416025" cy="1451001"/>
              </a:xfrm>
            </p:grpSpPr>
            <p:sp>
              <p:nvSpPr>
                <p:cNvPr id="36" name="Oval 35">
                  <a:extLst>
                    <a:ext uri="{FF2B5EF4-FFF2-40B4-BE49-F238E27FC236}">
                      <a16:creationId xmlns:a16="http://schemas.microsoft.com/office/drawing/2014/main" id="{72898A8C-144C-47E6-4AD7-C1D3DEA3CACD}"/>
                    </a:ext>
                  </a:extLst>
                </p:cNvPr>
                <p:cNvSpPr/>
                <p:nvPr/>
              </p:nvSpPr>
              <p:spPr>
                <a:xfrm>
                  <a:off x="5884600" y="3730758"/>
                  <a:ext cx="1416025" cy="1451001"/>
                </a:xfrm>
                <a:prstGeom prst="ellipse">
                  <a:avLst/>
                </a:prstGeom>
                <a:solidFill>
                  <a:schemeClr val="bg1"/>
                </a:solidFill>
                <a:ln w="1905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7" name="Oval 36">
                  <a:extLst>
                    <a:ext uri="{FF2B5EF4-FFF2-40B4-BE49-F238E27FC236}">
                      <a16:creationId xmlns:a16="http://schemas.microsoft.com/office/drawing/2014/main" id="{76612690-90FE-F94D-6BA1-C675D2E43341}"/>
                    </a:ext>
                  </a:extLst>
                </p:cNvPr>
                <p:cNvSpPr/>
                <p:nvPr/>
              </p:nvSpPr>
              <p:spPr>
                <a:xfrm>
                  <a:off x="6559826" y="4516610"/>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8" name="Oval 37">
                  <a:extLst>
                    <a:ext uri="{FF2B5EF4-FFF2-40B4-BE49-F238E27FC236}">
                      <a16:creationId xmlns:a16="http://schemas.microsoft.com/office/drawing/2014/main" id="{48D93F63-0D1D-B60D-E890-B6BEC25CE166}"/>
                    </a:ext>
                  </a:extLst>
                </p:cNvPr>
                <p:cNvSpPr/>
                <p:nvPr/>
              </p:nvSpPr>
              <p:spPr>
                <a:xfrm>
                  <a:off x="6214250" y="4531470"/>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9" name="Oval 38">
                  <a:extLst>
                    <a:ext uri="{FF2B5EF4-FFF2-40B4-BE49-F238E27FC236}">
                      <a16:creationId xmlns:a16="http://schemas.microsoft.com/office/drawing/2014/main" id="{6F56CBC7-03CA-2FC7-752C-662410EF4EA3}"/>
                    </a:ext>
                  </a:extLst>
                </p:cNvPr>
                <p:cNvSpPr/>
                <p:nvPr/>
              </p:nvSpPr>
              <p:spPr>
                <a:xfrm>
                  <a:off x="6281731" y="4086588"/>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0" name="Oval 39">
                  <a:extLst>
                    <a:ext uri="{FF2B5EF4-FFF2-40B4-BE49-F238E27FC236}">
                      <a16:creationId xmlns:a16="http://schemas.microsoft.com/office/drawing/2014/main" id="{E9DB2806-7990-362D-6CE8-87BA6D5C18CC}"/>
                    </a:ext>
                  </a:extLst>
                </p:cNvPr>
                <p:cNvSpPr/>
                <p:nvPr/>
              </p:nvSpPr>
              <p:spPr>
                <a:xfrm>
                  <a:off x="6666939" y="3917050"/>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1" name="Oval 40">
                  <a:extLst>
                    <a:ext uri="{FF2B5EF4-FFF2-40B4-BE49-F238E27FC236}">
                      <a16:creationId xmlns:a16="http://schemas.microsoft.com/office/drawing/2014/main" id="{9BE51CAA-CF06-497A-A931-55B778832B3E}"/>
                    </a:ext>
                  </a:extLst>
                </p:cNvPr>
                <p:cNvSpPr/>
                <p:nvPr/>
              </p:nvSpPr>
              <p:spPr>
                <a:xfrm>
                  <a:off x="6872550" y="4324202"/>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2" name="Oval 41">
                  <a:extLst>
                    <a:ext uri="{FF2B5EF4-FFF2-40B4-BE49-F238E27FC236}">
                      <a16:creationId xmlns:a16="http://schemas.microsoft.com/office/drawing/2014/main" id="{AFA89E2B-59D0-E640-82BA-C4C756EBCE08}"/>
                    </a:ext>
                  </a:extLst>
                </p:cNvPr>
                <p:cNvSpPr/>
                <p:nvPr/>
              </p:nvSpPr>
              <p:spPr>
                <a:xfrm>
                  <a:off x="6358684" y="4795582"/>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3" name="Oval 42">
                  <a:extLst>
                    <a:ext uri="{FF2B5EF4-FFF2-40B4-BE49-F238E27FC236}">
                      <a16:creationId xmlns:a16="http://schemas.microsoft.com/office/drawing/2014/main" id="{5BCE4D57-05E9-AD2F-B1BE-6873664160B8}"/>
                    </a:ext>
                  </a:extLst>
                </p:cNvPr>
                <p:cNvSpPr/>
                <p:nvPr/>
              </p:nvSpPr>
              <p:spPr>
                <a:xfrm>
                  <a:off x="5965772" y="4308202"/>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grpSp>
            <p:nvGrpSpPr>
              <p:cNvPr id="54" name="Group 53">
                <a:extLst>
                  <a:ext uri="{FF2B5EF4-FFF2-40B4-BE49-F238E27FC236}">
                    <a16:creationId xmlns:a16="http://schemas.microsoft.com/office/drawing/2014/main" id="{BCD2766F-070C-39A8-051E-9779323B7256}"/>
                  </a:ext>
                </a:extLst>
              </p:cNvPr>
              <p:cNvGrpSpPr/>
              <p:nvPr/>
            </p:nvGrpSpPr>
            <p:grpSpPr>
              <a:xfrm>
                <a:off x="6190533" y="4986069"/>
                <a:ext cx="284990" cy="612612"/>
                <a:chOff x="5762706" y="4986069"/>
                <a:chExt cx="284990" cy="612612"/>
              </a:xfrm>
            </p:grpSpPr>
            <p:cxnSp>
              <p:nvCxnSpPr>
                <p:cNvPr id="51" name="Straight Arrow Connector 50">
                  <a:extLst>
                    <a:ext uri="{FF2B5EF4-FFF2-40B4-BE49-F238E27FC236}">
                      <a16:creationId xmlns:a16="http://schemas.microsoft.com/office/drawing/2014/main" id="{C7BACDAB-69FF-DD68-1054-433731F2EEBE}"/>
                    </a:ext>
                  </a:extLst>
                </p:cNvPr>
                <p:cNvCxnSpPr>
                  <a:cxnSpLocks/>
                </p:cNvCxnSpPr>
                <p:nvPr/>
              </p:nvCxnSpPr>
              <p:spPr>
                <a:xfrm>
                  <a:off x="5917629" y="5176999"/>
                  <a:ext cx="105097" cy="421682"/>
                </a:xfrm>
                <a:prstGeom prst="straightConnector1">
                  <a:avLst/>
                </a:prstGeom>
                <a:ln w="28575">
                  <a:solidFill>
                    <a:srgbClr val="002664"/>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35788BBC-D38A-2E8E-19E2-613BA27403FB}"/>
                    </a:ext>
                  </a:extLst>
                </p:cNvPr>
                <p:cNvSpPr/>
                <p:nvPr/>
              </p:nvSpPr>
              <p:spPr>
                <a:xfrm>
                  <a:off x="5762706" y="4986069"/>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grpSp>
            <p:nvGrpSpPr>
              <p:cNvPr id="55" name="Group 54">
                <a:extLst>
                  <a:ext uri="{FF2B5EF4-FFF2-40B4-BE49-F238E27FC236}">
                    <a16:creationId xmlns:a16="http://schemas.microsoft.com/office/drawing/2014/main" id="{15EE5DC2-8FB6-8A48-FFCA-6F1E60B615F5}"/>
                  </a:ext>
                </a:extLst>
              </p:cNvPr>
              <p:cNvGrpSpPr/>
              <p:nvPr/>
            </p:nvGrpSpPr>
            <p:grpSpPr>
              <a:xfrm>
                <a:off x="5506551" y="4957893"/>
                <a:ext cx="419835" cy="622705"/>
                <a:chOff x="5762706" y="4986069"/>
                <a:chExt cx="419835" cy="622705"/>
              </a:xfrm>
            </p:grpSpPr>
            <p:cxnSp>
              <p:nvCxnSpPr>
                <p:cNvPr id="56" name="Straight Arrow Connector 55">
                  <a:extLst>
                    <a:ext uri="{FF2B5EF4-FFF2-40B4-BE49-F238E27FC236}">
                      <a16:creationId xmlns:a16="http://schemas.microsoft.com/office/drawing/2014/main" id="{E116F89D-0BFB-EB19-BA5B-4A0BC06E86F8}"/>
                    </a:ext>
                  </a:extLst>
                </p:cNvPr>
                <p:cNvCxnSpPr>
                  <a:cxnSpLocks/>
                </p:cNvCxnSpPr>
                <p:nvPr/>
              </p:nvCxnSpPr>
              <p:spPr>
                <a:xfrm>
                  <a:off x="5917629" y="5176999"/>
                  <a:ext cx="264912" cy="431775"/>
                </a:xfrm>
                <a:prstGeom prst="straightConnector1">
                  <a:avLst/>
                </a:prstGeom>
                <a:ln w="28575">
                  <a:solidFill>
                    <a:srgbClr val="002664"/>
                  </a:solidFill>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8DCDD377-1146-6EE5-A37E-660B8DD6198B}"/>
                    </a:ext>
                  </a:extLst>
                </p:cNvPr>
                <p:cNvSpPr/>
                <p:nvPr/>
              </p:nvSpPr>
              <p:spPr>
                <a:xfrm>
                  <a:off x="5762706" y="4986069"/>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grpSp>
            <p:nvGrpSpPr>
              <p:cNvPr id="58" name="Group 57">
                <a:extLst>
                  <a:ext uri="{FF2B5EF4-FFF2-40B4-BE49-F238E27FC236}">
                    <a16:creationId xmlns:a16="http://schemas.microsoft.com/office/drawing/2014/main" id="{AAD68830-C081-36B9-87AF-87F4D2DF0AAC}"/>
                  </a:ext>
                </a:extLst>
              </p:cNvPr>
              <p:cNvGrpSpPr/>
              <p:nvPr/>
            </p:nvGrpSpPr>
            <p:grpSpPr>
              <a:xfrm>
                <a:off x="6818662" y="4973074"/>
                <a:ext cx="299526" cy="654756"/>
                <a:chOff x="5748170" y="4986069"/>
                <a:chExt cx="299526" cy="654756"/>
              </a:xfrm>
            </p:grpSpPr>
            <p:cxnSp>
              <p:nvCxnSpPr>
                <p:cNvPr id="59" name="Straight Arrow Connector 58">
                  <a:extLst>
                    <a:ext uri="{FF2B5EF4-FFF2-40B4-BE49-F238E27FC236}">
                      <a16:creationId xmlns:a16="http://schemas.microsoft.com/office/drawing/2014/main" id="{9943720B-1FFA-0A01-137C-F5ACDFF40EB9}"/>
                    </a:ext>
                  </a:extLst>
                </p:cNvPr>
                <p:cNvCxnSpPr>
                  <a:cxnSpLocks/>
                </p:cNvCxnSpPr>
                <p:nvPr/>
              </p:nvCxnSpPr>
              <p:spPr>
                <a:xfrm flipH="1">
                  <a:off x="5748170" y="5176999"/>
                  <a:ext cx="169459" cy="463826"/>
                </a:xfrm>
                <a:prstGeom prst="straightConnector1">
                  <a:avLst/>
                </a:prstGeom>
                <a:ln w="28575">
                  <a:solidFill>
                    <a:srgbClr val="002664"/>
                  </a:solidFill>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8C780C34-7C61-46A3-CDAA-939F5992E6F0}"/>
                    </a:ext>
                  </a:extLst>
                </p:cNvPr>
                <p:cNvSpPr/>
                <p:nvPr/>
              </p:nvSpPr>
              <p:spPr>
                <a:xfrm>
                  <a:off x="5762706" y="4986069"/>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grpSp>
            <p:nvGrpSpPr>
              <p:cNvPr id="61" name="Group 60">
                <a:extLst>
                  <a:ext uri="{FF2B5EF4-FFF2-40B4-BE49-F238E27FC236}">
                    <a16:creationId xmlns:a16="http://schemas.microsoft.com/office/drawing/2014/main" id="{9747A681-7BD8-B7FA-9944-C86877550770}"/>
                  </a:ext>
                </a:extLst>
              </p:cNvPr>
              <p:cNvGrpSpPr/>
              <p:nvPr/>
            </p:nvGrpSpPr>
            <p:grpSpPr>
              <a:xfrm>
                <a:off x="7551280" y="4991703"/>
                <a:ext cx="383968" cy="612612"/>
                <a:chOff x="5762706" y="4986069"/>
                <a:chExt cx="383968" cy="612612"/>
              </a:xfrm>
            </p:grpSpPr>
            <p:cxnSp>
              <p:nvCxnSpPr>
                <p:cNvPr id="62" name="Straight Arrow Connector 61">
                  <a:extLst>
                    <a:ext uri="{FF2B5EF4-FFF2-40B4-BE49-F238E27FC236}">
                      <a16:creationId xmlns:a16="http://schemas.microsoft.com/office/drawing/2014/main" id="{49AADFAA-6ED7-71D0-58F0-0E75A19023F4}"/>
                    </a:ext>
                  </a:extLst>
                </p:cNvPr>
                <p:cNvCxnSpPr>
                  <a:cxnSpLocks/>
                </p:cNvCxnSpPr>
                <p:nvPr/>
              </p:nvCxnSpPr>
              <p:spPr>
                <a:xfrm>
                  <a:off x="5917629" y="5176999"/>
                  <a:ext cx="229045" cy="421682"/>
                </a:xfrm>
                <a:prstGeom prst="straightConnector1">
                  <a:avLst/>
                </a:prstGeom>
                <a:ln w="28575">
                  <a:solidFill>
                    <a:srgbClr val="002664"/>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1BFE9B05-1F52-2021-3A45-76EFABA6185B}"/>
                    </a:ext>
                  </a:extLst>
                </p:cNvPr>
                <p:cNvSpPr/>
                <p:nvPr/>
              </p:nvSpPr>
              <p:spPr>
                <a:xfrm>
                  <a:off x="5762706" y="4986069"/>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grpSp>
            <p:nvGrpSpPr>
              <p:cNvPr id="64" name="Group 63">
                <a:extLst>
                  <a:ext uri="{FF2B5EF4-FFF2-40B4-BE49-F238E27FC236}">
                    <a16:creationId xmlns:a16="http://schemas.microsoft.com/office/drawing/2014/main" id="{1DADA407-83FA-7D38-3DC0-7E460B57CCD9}"/>
                  </a:ext>
                </a:extLst>
              </p:cNvPr>
              <p:cNvGrpSpPr/>
              <p:nvPr/>
            </p:nvGrpSpPr>
            <p:grpSpPr>
              <a:xfrm>
                <a:off x="8016491" y="4953838"/>
                <a:ext cx="482127" cy="706255"/>
                <a:chOff x="5565569" y="4986069"/>
                <a:chExt cx="482127" cy="706255"/>
              </a:xfrm>
            </p:grpSpPr>
            <p:cxnSp>
              <p:nvCxnSpPr>
                <p:cNvPr id="65" name="Straight Arrow Connector 64">
                  <a:extLst>
                    <a:ext uri="{FF2B5EF4-FFF2-40B4-BE49-F238E27FC236}">
                      <a16:creationId xmlns:a16="http://schemas.microsoft.com/office/drawing/2014/main" id="{947A628B-C3FD-C8FA-E985-CE97DD685433}"/>
                    </a:ext>
                  </a:extLst>
                </p:cNvPr>
                <p:cNvCxnSpPr>
                  <a:cxnSpLocks/>
                </p:cNvCxnSpPr>
                <p:nvPr/>
              </p:nvCxnSpPr>
              <p:spPr>
                <a:xfrm flipH="1">
                  <a:off x="5565569" y="5176999"/>
                  <a:ext cx="352060" cy="515325"/>
                </a:xfrm>
                <a:prstGeom prst="straightConnector1">
                  <a:avLst/>
                </a:prstGeom>
                <a:ln w="28575">
                  <a:solidFill>
                    <a:srgbClr val="002664"/>
                  </a:solidFill>
                  <a:tailEnd type="triangle"/>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52F29308-AA87-44AE-39C3-90B7241B24EA}"/>
                    </a:ext>
                  </a:extLst>
                </p:cNvPr>
                <p:cNvSpPr/>
                <p:nvPr/>
              </p:nvSpPr>
              <p:spPr>
                <a:xfrm>
                  <a:off x="5762706" y="4986069"/>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grpSp>
            <p:nvGrpSpPr>
              <p:cNvPr id="71" name="Group 70">
                <a:extLst>
                  <a:ext uri="{FF2B5EF4-FFF2-40B4-BE49-F238E27FC236}">
                    <a16:creationId xmlns:a16="http://schemas.microsoft.com/office/drawing/2014/main" id="{9D6AF99B-2C2F-2FC8-1E4D-75AE40F472E5}"/>
                  </a:ext>
                </a:extLst>
              </p:cNvPr>
              <p:cNvGrpSpPr/>
              <p:nvPr/>
            </p:nvGrpSpPr>
            <p:grpSpPr>
              <a:xfrm>
                <a:off x="6045581" y="5770628"/>
                <a:ext cx="536078" cy="510564"/>
                <a:chOff x="5884600" y="3730758"/>
                <a:chExt cx="1416025" cy="1451001"/>
              </a:xfrm>
            </p:grpSpPr>
            <p:sp>
              <p:nvSpPr>
                <p:cNvPr id="72" name="Oval 71">
                  <a:extLst>
                    <a:ext uri="{FF2B5EF4-FFF2-40B4-BE49-F238E27FC236}">
                      <a16:creationId xmlns:a16="http://schemas.microsoft.com/office/drawing/2014/main" id="{B392E5E5-0F03-8739-07ED-A6D7FF2B671D}"/>
                    </a:ext>
                  </a:extLst>
                </p:cNvPr>
                <p:cNvSpPr/>
                <p:nvPr/>
              </p:nvSpPr>
              <p:spPr>
                <a:xfrm>
                  <a:off x="5884600" y="3730758"/>
                  <a:ext cx="1416025" cy="1451001"/>
                </a:xfrm>
                <a:prstGeom prst="ellipse">
                  <a:avLst/>
                </a:prstGeom>
                <a:solidFill>
                  <a:schemeClr val="bg1"/>
                </a:solidFill>
                <a:ln w="1905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3" name="Oval 72">
                  <a:extLst>
                    <a:ext uri="{FF2B5EF4-FFF2-40B4-BE49-F238E27FC236}">
                      <a16:creationId xmlns:a16="http://schemas.microsoft.com/office/drawing/2014/main" id="{0E3DF589-3ED0-65FB-29EC-0906DE0F36C3}"/>
                    </a:ext>
                  </a:extLst>
                </p:cNvPr>
                <p:cNvSpPr/>
                <p:nvPr/>
              </p:nvSpPr>
              <p:spPr>
                <a:xfrm>
                  <a:off x="6559826" y="4516610"/>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4" name="Oval 73">
                  <a:extLst>
                    <a:ext uri="{FF2B5EF4-FFF2-40B4-BE49-F238E27FC236}">
                      <a16:creationId xmlns:a16="http://schemas.microsoft.com/office/drawing/2014/main" id="{1E3498FC-30FF-1CE2-CA31-A87BA14332C8}"/>
                    </a:ext>
                  </a:extLst>
                </p:cNvPr>
                <p:cNvSpPr/>
                <p:nvPr/>
              </p:nvSpPr>
              <p:spPr>
                <a:xfrm>
                  <a:off x="6214250" y="4531470"/>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5" name="Oval 74">
                  <a:extLst>
                    <a:ext uri="{FF2B5EF4-FFF2-40B4-BE49-F238E27FC236}">
                      <a16:creationId xmlns:a16="http://schemas.microsoft.com/office/drawing/2014/main" id="{A5C8B371-42E0-CF94-1027-EBB81CFBC478}"/>
                    </a:ext>
                  </a:extLst>
                </p:cNvPr>
                <p:cNvSpPr/>
                <p:nvPr/>
              </p:nvSpPr>
              <p:spPr>
                <a:xfrm>
                  <a:off x="6281731" y="4086588"/>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6" name="Oval 75">
                  <a:extLst>
                    <a:ext uri="{FF2B5EF4-FFF2-40B4-BE49-F238E27FC236}">
                      <a16:creationId xmlns:a16="http://schemas.microsoft.com/office/drawing/2014/main" id="{10FA6F9B-ADA7-9320-6311-415112F5E001}"/>
                    </a:ext>
                  </a:extLst>
                </p:cNvPr>
                <p:cNvSpPr/>
                <p:nvPr/>
              </p:nvSpPr>
              <p:spPr>
                <a:xfrm>
                  <a:off x="6666939" y="3917050"/>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7" name="Oval 76">
                  <a:extLst>
                    <a:ext uri="{FF2B5EF4-FFF2-40B4-BE49-F238E27FC236}">
                      <a16:creationId xmlns:a16="http://schemas.microsoft.com/office/drawing/2014/main" id="{597DB453-5457-C1BA-0A16-80BF7263CC1B}"/>
                    </a:ext>
                  </a:extLst>
                </p:cNvPr>
                <p:cNvSpPr/>
                <p:nvPr/>
              </p:nvSpPr>
              <p:spPr>
                <a:xfrm>
                  <a:off x="6872550" y="4324202"/>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8" name="Oval 77">
                  <a:extLst>
                    <a:ext uri="{FF2B5EF4-FFF2-40B4-BE49-F238E27FC236}">
                      <a16:creationId xmlns:a16="http://schemas.microsoft.com/office/drawing/2014/main" id="{B5D529B2-81B3-8B64-0810-76B688D3382D}"/>
                    </a:ext>
                  </a:extLst>
                </p:cNvPr>
                <p:cNvSpPr/>
                <p:nvPr/>
              </p:nvSpPr>
              <p:spPr>
                <a:xfrm>
                  <a:off x="6358684" y="4795582"/>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9" name="Oval 78">
                  <a:extLst>
                    <a:ext uri="{FF2B5EF4-FFF2-40B4-BE49-F238E27FC236}">
                      <a16:creationId xmlns:a16="http://schemas.microsoft.com/office/drawing/2014/main" id="{F8DC5D1F-E3D8-6670-BD01-45C9944B46C6}"/>
                    </a:ext>
                  </a:extLst>
                </p:cNvPr>
                <p:cNvSpPr/>
                <p:nvPr/>
              </p:nvSpPr>
              <p:spPr>
                <a:xfrm>
                  <a:off x="5965772" y="4308202"/>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grpSp>
            <p:nvGrpSpPr>
              <p:cNvPr id="94" name="Group 93">
                <a:extLst>
                  <a:ext uri="{FF2B5EF4-FFF2-40B4-BE49-F238E27FC236}">
                    <a16:creationId xmlns:a16="http://schemas.microsoft.com/office/drawing/2014/main" id="{2612E4A6-9997-62F6-7FCA-4BCCD5D34EE3}"/>
                  </a:ext>
                </a:extLst>
              </p:cNvPr>
              <p:cNvGrpSpPr/>
              <p:nvPr/>
            </p:nvGrpSpPr>
            <p:grpSpPr>
              <a:xfrm>
                <a:off x="5448531" y="3743866"/>
                <a:ext cx="416585" cy="1108092"/>
                <a:chOff x="5398507" y="3774851"/>
                <a:chExt cx="416585" cy="1108092"/>
              </a:xfrm>
            </p:grpSpPr>
            <p:sp>
              <p:nvSpPr>
                <p:cNvPr id="84" name="Isosceles Triangle 83">
                  <a:extLst>
                    <a:ext uri="{FF2B5EF4-FFF2-40B4-BE49-F238E27FC236}">
                      <a16:creationId xmlns:a16="http://schemas.microsoft.com/office/drawing/2014/main" id="{725C606E-30A7-5725-C887-1C41D67E264B}"/>
                    </a:ext>
                  </a:extLst>
                </p:cNvPr>
                <p:cNvSpPr/>
                <p:nvPr/>
              </p:nvSpPr>
              <p:spPr>
                <a:xfrm>
                  <a:off x="5398507" y="4550956"/>
                  <a:ext cx="416585" cy="33198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93" name="Group 92">
                  <a:extLst>
                    <a:ext uri="{FF2B5EF4-FFF2-40B4-BE49-F238E27FC236}">
                      <a16:creationId xmlns:a16="http://schemas.microsoft.com/office/drawing/2014/main" id="{5FEDD058-3D93-0559-EDBD-ABF34F401F88}"/>
                    </a:ext>
                  </a:extLst>
                </p:cNvPr>
                <p:cNvGrpSpPr/>
                <p:nvPr/>
              </p:nvGrpSpPr>
              <p:grpSpPr>
                <a:xfrm rot="16200000">
                  <a:off x="5133848" y="4174420"/>
                  <a:ext cx="965381" cy="166244"/>
                  <a:chOff x="5539036" y="3797272"/>
                  <a:chExt cx="965381" cy="166244"/>
                </a:xfrm>
              </p:grpSpPr>
              <p:cxnSp>
                <p:nvCxnSpPr>
                  <p:cNvPr id="89" name="Straight Arrow Connector 88">
                    <a:extLst>
                      <a:ext uri="{FF2B5EF4-FFF2-40B4-BE49-F238E27FC236}">
                        <a16:creationId xmlns:a16="http://schemas.microsoft.com/office/drawing/2014/main" id="{81877115-8585-EE23-414A-FF9849EF104A}"/>
                      </a:ext>
                    </a:extLst>
                  </p:cNvPr>
                  <p:cNvCxnSpPr>
                    <a:cxnSpLocks/>
                  </p:cNvCxnSpPr>
                  <p:nvPr/>
                </p:nvCxnSpPr>
                <p:spPr>
                  <a:xfrm rot="5400000" flipV="1">
                    <a:off x="6068440" y="3438072"/>
                    <a:ext cx="2" cy="8719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D0E407C0-566F-EDBF-95AA-62575F9B06BF}"/>
                      </a:ext>
                    </a:extLst>
                  </p:cNvPr>
                  <p:cNvSpPr/>
                  <p:nvPr/>
                </p:nvSpPr>
                <p:spPr>
                  <a:xfrm>
                    <a:off x="5539036" y="3797272"/>
                    <a:ext cx="156258" cy="1662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sp>
            <p:nvSpPr>
              <p:cNvPr id="115" name="Oval 114">
                <a:extLst>
                  <a:ext uri="{FF2B5EF4-FFF2-40B4-BE49-F238E27FC236}">
                    <a16:creationId xmlns:a16="http://schemas.microsoft.com/office/drawing/2014/main" id="{37523BB1-9415-6B7A-3FA2-62B840776C6D}"/>
                  </a:ext>
                </a:extLst>
              </p:cNvPr>
              <p:cNvSpPr/>
              <p:nvPr/>
            </p:nvSpPr>
            <p:spPr>
              <a:xfrm>
                <a:off x="5192997" y="3291356"/>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16" name="Oval 115">
                <a:extLst>
                  <a:ext uri="{FF2B5EF4-FFF2-40B4-BE49-F238E27FC236}">
                    <a16:creationId xmlns:a16="http://schemas.microsoft.com/office/drawing/2014/main" id="{BD6136CB-C231-4C70-5B5C-82153C750320}"/>
                  </a:ext>
                </a:extLst>
              </p:cNvPr>
              <p:cNvSpPr/>
              <p:nvPr/>
            </p:nvSpPr>
            <p:spPr>
              <a:xfrm>
                <a:off x="8426170" y="3401556"/>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17" name="Oval 116">
                <a:extLst>
                  <a:ext uri="{FF2B5EF4-FFF2-40B4-BE49-F238E27FC236}">
                    <a16:creationId xmlns:a16="http://schemas.microsoft.com/office/drawing/2014/main" id="{F7703CAD-B3CB-8119-05FA-F0EBE73E1558}"/>
                  </a:ext>
                </a:extLst>
              </p:cNvPr>
              <p:cNvSpPr/>
              <p:nvPr/>
            </p:nvSpPr>
            <p:spPr>
              <a:xfrm>
                <a:off x="7538152" y="2932297"/>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19" name="Oval 118">
                <a:extLst>
                  <a:ext uri="{FF2B5EF4-FFF2-40B4-BE49-F238E27FC236}">
                    <a16:creationId xmlns:a16="http://schemas.microsoft.com/office/drawing/2014/main" id="{0305B799-F7B1-745C-12C9-9B600AA53C71}"/>
                  </a:ext>
                </a:extLst>
              </p:cNvPr>
              <p:cNvSpPr/>
              <p:nvPr/>
            </p:nvSpPr>
            <p:spPr>
              <a:xfrm>
                <a:off x="6111074" y="3112288"/>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120" name="Oval 119">
                <a:extLst>
                  <a:ext uri="{FF2B5EF4-FFF2-40B4-BE49-F238E27FC236}">
                    <a16:creationId xmlns:a16="http://schemas.microsoft.com/office/drawing/2014/main" id="{BBA44897-B736-9685-8AA6-014E361E5091}"/>
                  </a:ext>
                </a:extLst>
              </p:cNvPr>
              <p:cNvSpPr/>
              <p:nvPr/>
            </p:nvSpPr>
            <p:spPr>
              <a:xfrm>
                <a:off x="5182922" y="2666401"/>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124" name="Group 123">
                <a:extLst>
                  <a:ext uri="{FF2B5EF4-FFF2-40B4-BE49-F238E27FC236}">
                    <a16:creationId xmlns:a16="http://schemas.microsoft.com/office/drawing/2014/main" id="{F05D7932-9BEF-4286-F4DC-F02EFB79C59E}"/>
                  </a:ext>
                </a:extLst>
              </p:cNvPr>
              <p:cNvGrpSpPr/>
              <p:nvPr/>
            </p:nvGrpSpPr>
            <p:grpSpPr>
              <a:xfrm>
                <a:off x="6107931" y="3717117"/>
                <a:ext cx="416585" cy="1108092"/>
                <a:chOff x="5398507" y="3774851"/>
                <a:chExt cx="416585" cy="1108092"/>
              </a:xfrm>
            </p:grpSpPr>
            <p:sp>
              <p:nvSpPr>
                <p:cNvPr id="125" name="Isosceles Triangle 124">
                  <a:extLst>
                    <a:ext uri="{FF2B5EF4-FFF2-40B4-BE49-F238E27FC236}">
                      <a16:creationId xmlns:a16="http://schemas.microsoft.com/office/drawing/2014/main" id="{432EA54B-E873-805C-4825-0D3BE284E3C1}"/>
                    </a:ext>
                  </a:extLst>
                </p:cNvPr>
                <p:cNvSpPr/>
                <p:nvPr/>
              </p:nvSpPr>
              <p:spPr>
                <a:xfrm>
                  <a:off x="5398507" y="4550956"/>
                  <a:ext cx="416585" cy="33198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126" name="Group 125">
                  <a:extLst>
                    <a:ext uri="{FF2B5EF4-FFF2-40B4-BE49-F238E27FC236}">
                      <a16:creationId xmlns:a16="http://schemas.microsoft.com/office/drawing/2014/main" id="{D20B9EFD-B4BF-CE2F-3D9D-1BE1B7D6CA4F}"/>
                    </a:ext>
                  </a:extLst>
                </p:cNvPr>
                <p:cNvGrpSpPr/>
                <p:nvPr/>
              </p:nvGrpSpPr>
              <p:grpSpPr>
                <a:xfrm rot="16200000">
                  <a:off x="5133848" y="4174420"/>
                  <a:ext cx="965381" cy="166244"/>
                  <a:chOff x="5539036" y="3797272"/>
                  <a:chExt cx="965381" cy="166244"/>
                </a:xfrm>
              </p:grpSpPr>
              <p:cxnSp>
                <p:nvCxnSpPr>
                  <p:cNvPr id="127" name="Straight Arrow Connector 126">
                    <a:extLst>
                      <a:ext uri="{FF2B5EF4-FFF2-40B4-BE49-F238E27FC236}">
                        <a16:creationId xmlns:a16="http://schemas.microsoft.com/office/drawing/2014/main" id="{D4B76B3C-6D9B-3F5F-0A30-D33E8BDB2C66}"/>
                      </a:ext>
                    </a:extLst>
                  </p:cNvPr>
                  <p:cNvCxnSpPr>
                    <a:cxnSpLocks/>
                  </p:cNvCxnSpPr>
                  <p:nvPr/>
                </p:nvCxnSpPr>
                <p:spPr>
                  <a:xfrm rot="5400000" flipV="1">
                    <a:off x="6068440" y="3438072"/>
                    <a:ext cx="2" cy="8719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DD3B21A7-F9E0-82A5-AE3B-4B6923095E38}"/>
                      </a:ext>
                    </a:extLst>
                  </p:cNvPr>
                  <p:cNvSpPr/>
                  <p:nvPr/>
                </p:nvSpPr>
                <p:spPr>
                  <a:xfrm>
                    <a:off x="5539036" y="3797272"/>
                    <a:ext cx="156258" cy="1662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grpSp>
            <p:nvGrpSpPr>
              <p:cNvPr id="129" name="Group 128">
                <a:extLst>
                  <a:ext uri="{FF2B5EF4-FFF2-40B4-BE49-F238E27FC236}">
                    <a16:creationId xmlns:a16="http://schemas.microsoft.com/office/drawing/2014/main" id="{99AA40F7-8C03-8282-0A5B-313EC3483A5B}"/>
                  </a:ext>
                </a:extLst>
              </p:cNvPr>
              <p:cNvGrpSpPr/>
              <p:nvPr/>
            </p:nvGrpSpPr>
            <p:grpSpPr>
              <a:xfrm>
                <a:off x="6759047" y="3713526"/>
                <a:ext cx="416585" cy="1108092"/>
                <a:chOff x="5398507" y="3774851"/>
                <a:chExt cx="416585" cy="1108092"/>
              </a:xfrm>
            </p:grpSpPr>
            <p:sp>
              <p:nvSpPr>
                <p:cNvPr id="130" name="Isosceles Triangle 129">
                  <a:extLst>
                    <a:ext uri="{FF2B5EF4-FFF2-40B4-BE49-F238E27FC236}">
                      <a16:creationId xmlns:a16="http://schemas.microsoft.com/office/drawing/2014/main" id="{AB2ACF34-693F-2F12-5906-5749C271EDDB}"/>
                    </a:ext>
                  </a:extLst>
                </p:cNvPr>
                <p:cNvSpPr/>
                <p:nvPr/>
              </p:nvSpPr>
              <p:spPr>
                <a:xfrm>
                  <a:off x="5398507" y="4550956"/>
                  <a:ext cx="416585" cy="33198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131" name="Group 130">
                  <a:extLst>
                    <a:ext uri="{FF2B5EF4-FFF2-40B4-BE49-F238E27FC236}">
                      <a16:creationId xmlns:a16="http://schemas.microsoft.com/office/drawing/2014/main" id="{35C1BECD-F6B8-050E-AFAA-29920AAE874E}"/>
                    </a:ext>
                  </a:extLst>
                </p:cNvPr>
                <p:cNvGrpSpPr/>
                <p:nvPr/>
              </p:nvGrpSpPr>
              <p:grpSpPr>
                <a:xfrm rot="16200000">
                  <a:off x="5133848" y="4174420"/>
                  <a:ext cx="965381" cy="166244"/>
                  <a:chOff x="5539036" y="3797272"/>
                  <a:chExt cx="965381" cy="166244"/>
                </a:xfrm>
              </p:grpSpPr>
              <p:cxnSp>
                <p:nvCxnSpPr>
                  <p:cNvPr id="132" name="Straight Arrow Connector 131">
                    <a:extLst>
                      <a:ext uri="{FF2B5EF4-FFF2-40B4-BE49-F238E27FC236}">
                        <a16:creationId xmlns:a16="http://schemas.microsoft.com/office/drawing/2014/main" id="{8754E09E-BB7E-54E7-8323-8FAEC032BAF2}"/>
                      </a:ext>
                    </a:extLst>
                  </p:cNvPr>
                  <p:cNvCxnSpPr>
                    <a:cxnSpLocks/>
                  </p:cNvCxnSpPr>
                  <p:nvPr/>
                </p:nvCxnSpPr>
                <p:spPr>
                  <a:xfrm rot="5400000" flipV="1">
                    <a:off x="6068440" y="3438072"/>
                    <a:ext cx="2" cy="8719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D2787959-A85D-48E4-BE19-C14290945634}"/>
                      </a:ext>
                    </a:extLst>
                  </p:cNvPr>
                  <p:cNvSpPr/>
                  <p:nvPr/>
                </p:nvSpPr>
                <p:spPr>
                  <a:xfrm>
                    <a:off x="5539036" y="3797272"/>
                    <a:ext cx="156258" cy="1662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grpSp>
            <p:nvGrpSpPr>
              <p:cNvPr id="134" name="Group 133">
                <a:extLst>
                  <a:ext uri="{FF2B5EF4-FFF2-40B4-BE49-F238E27FC236}">
                    <a16:creationId xmlns:a16="http://schemas.microsoft.com/office/drawing/2014/main" id="{2FCE895E-F152-CB1A-BF7A-50CA13CD80BF}"/>
                  </a:ext>
                </a:extLst>
              </p:cNvPr>
              <p:cNvGrpSpPr/>
              <p:nvPr/>
            </p:nvGrpSpPr>
            <p:grpSpPr>
              <a:xfrm>
                <a:off x="7439791" y="3727112"/>
                <a:ext cx="416585" cy="1108092"/>
                <a:chOff x="5398507" y="3774851"/>
                <a:chExt cx="416585" cy="1108092"/>
              </a:xfrm>
            </p:grpSpPr>
            <p:sp>
              <p:nvSpPr>
                <p:cNvPr id="135" name="Isosceles Triangle 134">
                  <a:extLst>
                    <a:ext uri="{FF2B5EF4-FFF2-40B4-BE49-F238E27FC236}">
                      <a16:creationId xmlns:a16="http://schemas.microsoft.com/office/drawing/2014/main" id="{E6120ABB-43E7-59D8-B25B-B4E60EE17FF4}"/>
                    </a:ext>
                  </a:extLst>
                </p:cNvPr>
                <p:cNvSpPr/>
                <p:nvPr/>
              </p:nvSpPr>
              <p:spPr>
                <a:xfrm>
                  <a:off x="5398507" y="4550956"/>
                  <a:ext cx="416585" cy="33198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136" name="Group 135">
                  <a:extLst>
                    <a:ext uri="{FF2B5EF4-FFF2-40B4-BE49-F238E27FC236}">
                      <a16:creationId xmlns:a16="http://schemas.microsoft.com/office/drawing/2014/main" id="{8BC0A1D7-CBB9-7683-5F5E-7807DB27DC08}"/>
                    </a:ext>
                  </a:extLst>
                </p:cNvPr>
                <p:cNvGrpSpPr/>
                <p:nvPr/>
              </p:nvGrpSpPr>
              <p:grpSpPr>
                <a:xfrm rot="16200000">
                  <a:off x="5133848" y="4174420"/>
                  <a:ext cx="965381" cy="166244"/>
                  <a:chOff x="5539036" y="3797272"/>
                  <a:chExt cx="965381" cy="166244"/>
                </a:xfrm>
              </p:grpSpPr>
              <p:cxnSp>
                <p:nvCxnSpPr>
                  <p:cNvPr id="137" name="Straight Arrow Connector 136">
                    <a:extLst>
                      <a:ext uri="{FF2B5EF4-FFF2-40B4-BE49-F238E27FC236}">
                        <a16:creationId xmlns:a16="http://schemas.microsoft.com/office/drawing/2014/main" id="{D190C13D-82DE-9178-21B3-73E85397125D}"/>
                      </a:ext>
                    </a:extLst>
                  </p:cNvPr>
                  <p:cNvCxnSpPr>
                    <a:cxnSpLocks/>
                  </p:cNvCxnSpPr>
                  <p:nvPr/>
                </p:nvCxnSpPr>
                <p:spPr>
                  <a:xfrm rot="5400000" flipV="1">
                    <a:off x="6068440" y="3438072"/>
                    <a:ext cx="2" cy="8719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4AD94D2A-1555-A32A-E7C5-F3BB6ECD3C26}"/>
                      </a:ext>
                    </a:extLst>
                  </p:cNvPr>
                  <p:cNvSpPr/>
                  <p:nvPr/>
                </p:nvSpPr>
                <p:spPr>
                  <a:xfrm>
                    <a:off x="5539036" y="3797272"/>
                    <a:ext cx="156258" cy="1662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grpSp>
            <p:nvGrpSpPr>
              <p:cNvPr id="139" name="Group 138">
                <a:extLst>
                  <a:ext uri="{FF2B5EF4-FFF2-40B4-BE49-F238E27FC236}">
                    <a16:creationId xmlns:a16="http://schemas.microsoft.com/office/drawing/2014/main" id="{DFF99F90-BBF4-8AC8-8A76-7D2F16FA3427}"/>
                  </a:ext>
                </a:extLst>
              </p:cNvPr>
              <p:cNvGrpSpPr/>
              <p:nvPr/>
            </p:nvGrpSpPr>
            <p:grpSpPr>
              <a:xfrm>
                <a:off x="8156196" y="3702712"/>
                <a:ext cx="416585" cy="1108092"/>
                <a:chOff x="5398507" y="3774851"/>
                <a:chExt cx="416585" cy="1108092"/>
              </a:xfrm>
            </p:grpSpPr>
            <p:sp>
              <p:nvSpPr>
                <p:cNvPr id="140" name="Isosceles Triangle 139">
                  <a:extLst>
                    <a:ext uri="{FF2B5EF4-FFF2-40B4-BE49-F238E27FC236}">
                      <a16:creationId xmlns:a16="http://schemas.microsoft.com/office/drawing/2014/main" id="{8BB9ECA5-19D8-B2AE-211F-B8EFE1C12E3B}"/>
                    </a:ext>
                  </a:extLst>
                </p:cNvPr>
                <p:cNvSpPr/>
                <p:nvPr/>
              </p:nvSpPr>
              <p:spPr>
                <a:xfrm>
                  <a:off x="5398507" y="4550956"/>
                  <a:ext cx="416585" cy="33198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141" name="Group 140">
                  <a:extLst>
                    <a:ext uri="{FF2B5EF4-FFF2-40B4-BE49-F238E27FC236}">
                      <a16:creationId xmlns:a16="http://schemas.microsoft.com/office/drawing/2014/main" id="{5B853721-761E-9D5C-0B41-AA9BC55A63DC}"/>
                    </a:ext>
                  </a:extLst>
                </p:cNvPr>
                <p:cNvGrpSpPr/>
                <p:nvPr/>
              </p:nvGrpSpPr>
              <p:grpSpPr>
                <a:xfrm rot="16200000">
                  <a:off x="5133848" y="4174420"/>
                  <a:ext cx="965381" cy="166244"/>
                  <a:chOff x="5539036" y="3797272"/>
                  <a:chExt cx="965381" cy="166244"/>
                </a:xfrm>
              </p:grpSpPr>
              <p:cxnSp>
                <p:nvCxnSpPr>
                  <p:cNvPr id="142" name="Straight Arrow Connector 141">
                    <a:extLst>
                      <a:ext uri="{FF2B5EF4-FFF2-40B4-BE49-F238E27FC236}">
                        <a16:creationId xmlns:a16="http://schemas.microsoft.com/office/drawing/2014/main" id="{F0486995-A656-8107-9CF4-0703AB40E314}"/>
                      </a:ext>
                    </a:extLst>
                  </p:cNvPr>
                  <p:cNvCxnSpPr>
                    <a:cxnSpLocks/>
                  </p:cNvCxnSpPr>
                  <p:nvPr/>
                </p:nvCxnSpPr>
                <p:spPr>
                  <a:xfrm rot="5400000" flipV="1">
                    <a:off x="6068440" y="3438072"/>
                    <a:ext cx="2" cy="8719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3" name="Oval 142">
                    <a:extLst>
                      <a:ext uri="{FF2B5EF4-FFF2-40B4-BE49-F238E27FC236}">
                        <a16:creationId xmlns:a16="http://schemas.microsoft.com/office/drawing/2014/main" id="{E3B1BC95-A8E3-EA5E-7662-906B58FA64E0}"/>
                      </a:ext>
                    </a:extLst>
                  </p:cNvPr>
                  <p:cNvSpPr/>
                  <p:nvPr/>
                </p:nvSpPr>
                <p:spPr>
                  <a:xfrm>
                    <a:off x="5539036" y="3797272"/>
                    <a:ext cx="156258" cy="1662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sp>
            <p:nvSpPr>
              <p:cNvPr id="146" name="TextBox 145">
                <a:extLst>
                  <a:ext uri="{FF2B5EF4-FFF2-40B4-BE49-F238E27FC236}">
                    <a16:creationId xmlns:a16="http://schemas.microsoft.com/office/drawing/2014/main" id="{E2D67BF6-4551-A28B-93D3-14B693964117}"/>
                  </a:ext>
                </a:extLst>
              </p:cNvPr>
              <p:cNvSpPr txBox="1"/>
              <p:nvPr/>
            </p:nvSpPr>
            <p:spPr>
              <a:xfrm>
                <a:off x="4946001" y="4218213"/>
                <a:ext cx="4454313" cy="369332"/>
              </a:xfrm>
              <a:prstGeom prst="rect">
                <a:avLst/>
              </a:prstGeom>
              <a:noFill/>
            </p:spPr>
            <p:txBody>
              <a:bodyPr wrap="square" lIns="0" tIns="0" rIns="0" bIns="0" rtlCol="0">
                <a:noAutofit/>
              </a:bodyPr>
              <a:lstStyle/>
              <a:p>
                <a:pPr algn="l"/>
                <a:r>
                  <a:rPr lang="en-AU" sz="1800" dirty="0"/>
                  <a:t> </a:t>
                </a:r>
                <a:r>
                  <a:rPr lang="en-AU" sz="1800" dirty="0">
                    <a:solidFill>
                      <a:srgbClr val="002664"/>
                    </a:solidFill>
                  </a:rPr>
                  <a:t>- - - - - - - - - - - - - - - - - - - - - - -  - - - - - - - - - - - - </a:t>
                </a:r>
              </a:p>
            </p:txBody>
          </p:sp>
          <p:sp>
            <p:nvSpPr>
              <p:cNvPr id="147" name="TextBox 146">
                <a:extLst>
                  <a:ext uri="{FF2B5EF4-FFF2-40B4-BE49-F238E27FC236}">
                    <a16:creationId xmlns:a16="http://schemas.microsoft.com/office/drawing/2014/main" id="{17CA7A94-FB35-BD79-670A-FAF1F308C1D0}"/>
                  </a:ext>
                </a:extLst>
              </p:cNvPr>
              <p:cNvSpPr txBox="1"/>
              <p:nvPr/>
            </p:nvSpPr>
            <p:spPr>
              <a:xfrm>
                <a:off x="8343555" y="4124395"/>
                <a:ext cx="1133533" cy="279757"/>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1200"/>
                  </a:spcAft>
                  <a:buClrTx/>
                  <a:buSzTx/>
                  <a:buFontTx/>
                  <a:buNone/>
                  <a:tabLst/>
                  <a:defRPr/>
                </a:pPr>
                <a:r>
                  <a:rPr lang="en-US" sz="1200" spc="-10" dirty="0">
                    <a:solidFill>
                      <a:srgbClr val="22272B"/>
                    </a:solidFill>
                    <a:latin typeface="Public Sans Light"/>
                  </a:rPr>
                  <a:t>s</a:t>
                </a:r>
                <a:r>
                  <a:rPr kumimoji="0" lang="en-US" sz="1200" b="0" i="0" u="none" strike="noStrike" kern="1200" cap="none" spc="-10" normalizeH="0" baseline="0" noProof="0" dirty="0" err="1">
                    <a:ln>
                      <a:noFill/>
                    </a:ln>
                    <a:solidFill>
                      <a:srgbClr val="22272B"/>
                    </a:solidFill>
                    <a:effectLst/>
                    <a:uLnTx/>
                    <a:uFillTx/>
                    <a:latin typeface="Public Sans Light"/>
                    <a:ea typeface="+mn-ea"/>
                    <a:cs typeface="+mn-cs"/>
                  </a:rPr>
                  <a:t>afety</a:t>
                </a:r>
                <a:r>
                  <a:rPr kumimoji="0" lang="en-US" sz="1200" b="0" i="0" u="none" strike="noStrike" kern="1200" cap="none" spc="-10" normalizeH="0" baseline="0" noProof="0" dirty="0">
                    <a:ln>
                      <a:noFill/>
                    </a:ln>
                    <a:solidFill>
                      <a:srgbClr val="22272B"/>
                    </a:solidFill>
                    <a:effectLst/>
                    <a:uLnTx/>
                    <a:uFillTx/>
                    <a:latin typeface="Public Sans Light"/>
                    <a:ea typeface="+mn-ea"/>
                    <a:cs typeface="+mn-cs"/>
                  </a:rPr>
                  <a:t> line</a:t>
                </a:r>
              </a:p>
            </p:txBody>
          </p:sp>
        </p:grpSp>
        <p:sp>
          <p:nvSpPr>
            <p:cNvPr id="2" name="Oval 1">
              <a:extLst>
                <a:ext uri="{FF2B5EF4-FFF2-40B4-BE49-F238E27FC236}">
                  <a16:creationId xmlns:a16="http://schemas.microsoft.com/office/drawing/2014/main" id="{6F2A6F81-135F-8962-22B2-3939812DA285}"/>
                </a:ext>
              </a:extLst>
            </p:cNvPr>
            <p:cNvSpPr/>
            <p:nvPr/>
          </p:nvSpPr>
          <p:spPr>
            <a:xfrm>
              <a:off x="7669669" y="3222420"/>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7" name="Oval 6">
              <a:extLst>
                <a:ext uri="{FF2B5EF4-FFF2-40B4-BE49-F238E27FC236}">
                  <a16:creationId xmlns:a16="http://schemas.microsoft.com/office/drawing/2014/main" id="{F8802E28-88D6-CE42-93B3-C37B83FA31E9}"/>
                </a:ext>
              </a:extLst>
            </p:cNvPr>
            <p:cNvSpPr/>
            <p:nvPr/>
          </p:nvSpPr>
          <p:spPr>
            <a:xfrm>
              <a:off x="9191161" y="2779744"/>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14" name="Straight Connector 13">
              <a:extLst>
                <a:ext uri="{FF2B5EF4-FFF2-40B4-BE49-F238E27FC236}">
                  <a16:creationId xmlns:a16="http://schemas.microsoft.com/office/drawing/2014/main" id="{7D1338D6-36D4-4E08-DE30-CB10002C5F7F}"/>
                </a:ext>
              </a:extLst>
            </p:cNvPr>
            <p:cNvCxnSpPr>
              <a:cxnSpLocks/>
            </p:cNvCxnSpPr>
            <p:nvPr/>
          </p:nvCxnSpPr>
          <p:spPr>
            <a:xfrm>
              <a:off x="6386885" y="4999664"/>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61D32B4-D550-5488-50F7-42A8AE6F59F5}"/>
                </a:ext>
              </a:extLst>
            </p:cNvPr>
            <p:cNvCxnSpPr>
              <a:cxnSpLocks/>
              <a:stCxn id="53" idx="1"/>
            </p:cNvCxnSpPr>
            <p:nvPr/>
          </p:nvCxnSpPr>
          <p:spPr>
            <a:xfrm>
              <a:off x="7077094" y="5026384"/>
              <a:ext cx="196921" cy="17915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0B9CAA7-206B-C16E-88AB-F86DA432C30B}"/>
                </a:ext>
              </a:extLst>
            </p:cNvPr>
            <p:cNvCxnSpPr>
              <a:cxnSpLocks/>
            </p:cNvCxnSpPr>
            <p:nvPr/>
          </p:nvCxnSpPr>
          <p:spPr>
            <a:xfrm>
              <a:off x="7718819" y="5006614"/>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38B381D-5B1D-D512-1E2B-F25FD068542B}"/>
                </a:ext>
              </a:extLst>
            </p:cNvPr>
            <p:cNvCxnSpPr>
              <a:cxnSpLocks/>
            </p:cNvCxnSpPr>
            <p:nvPr/>
          </p:nvCxnSpPr>
          <p:spPr>
            <a:xfrm>
              <a:off x="8432391" y="5028806"/>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34ADA2A-2BEF-7133-052D-E05AA1347F17}"/>
                </a:ext>
              </a:extLst>
            </p:cNvPr>
            <p:cNvCxnSpPr>
              <a:cxnSpLocks/>
              <a:stCxn id="66" idx="1"/>
            </p:cNvCxnSpPr>
            <p:nvPr/>
          </p:nvCxnSpPr>
          <p:spPr>
            <a:xfrm>
              <a:off x="9100189" y="4994153"/>
              <a:ext cx="191002" cy="1764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8" name="Group 47" descr="A key labelled with five symbols: a red circle with a right-pointing arrow for object and direction, a dark blue circle with a green diagonal stripe and arrow for kicker, a solid dark blue circle for fielder, a green triangle for markers or targets, and an empty dark blue circle containing yellow dots for a hoop with bean bags.">
            <a:extLst>
              <a:ext uri="{FF2B5EF4-FFF2-40B4-BE49-F238E27FC236}">
                <a16:creationId xmlns:a16="http://schemas.microsoft.com/office/drawing/2014/main" id="{0688CCB4-7660-6AF6-43D1-F13AE304953A}"/>
              </a:ext>
            </a:extLst>
          </p:cNvPr>
          <p:cNvGrpSpPr/>
          <p:nvPr/>
        </p:nvGrpSpPr>
        <p:grpSpPr>
          <a:xfrm>
            <a:off x="754111" y="3100703"/>
            <a:ext cx="3986854" cy="3159253"/>
            <a:chOff x="754111" y="3100703"/>
            <a:chExt cx="3986854" cy="3159253"/>
          </a:xfrm>
        </p:grpSpPr>
        <p:grpSp>
          <p:nvGrpSpPr>
            <p:cNvPr id="5" name="Group 4">
              <a:extLst>
                <a:ext uri="{FF2B5EF4-FFF2-40B4-BE49-F238E27FC236}">
                  <a16:creationId xmlns:a16="http://schemas.microsoft.com/office/drawing/2014/main" id="{A162086B-8345-9CD7-F32E-AA6E9C7B7135}"/>
                </a:ext>
              </a:extLst>
            </p:cNvPr>
            <p:cNvGrpSpPr/>
            <p:nvPr/>
          </p:nvGrpSpPr>
          <p:grpSpPr>
            <a:xfrm>
              <a:off x="754111" y="3100703"/>
              <a:ext cx="3986854" cy="3159253"/>
              <a:chOff x="655233" y="2724600"/>
              <a:chExt cx="3986854" cy="3159253"/>
            </a:xfrm>
          </p:grpSpPr>
          <p:grpSp>
            <p:nvGrpSpPr>
              <p:cNvPr id="16" name="Group 15">
                <a:extLst>
                  <a:ext uri="{FF2B5EF4-FFF2-40B4-BE49-F238E27FC236}">
                    <a16:creationId xmlns:a16="http://schemas.microsoft.com/office/drawing/2014/main" id="{48315D5D-DF69-CCB1-D407-91BAB1E30613}"/>
                  </a:ext>
                </a:extLst>
              </p:cNvPr>
              <p:cNvGrpSpPr/>
              <p:nvPr/>
            </p:nvGrpSpPr>
            <p:grpSpPr>
              <a:xfrm>
                <a:off x="655233" y="2724600"/>
                <a:ext cx="3986854" cy="3159253"/>
                <a:chOff x="1921958" y="2110290"/>
                <a:chExt cx="3522797" cy="3159253"/>
              </a:xfrm>
            </p:grpSpPr>
            <p:sp>
              <p:nvSpPr>
                <p:cNvPr id="20" name="Rectangle 19">
                  <a:extLst>
                    <a:ext uri="{FF2B5EF4-FFF2-40B4-BE49-F238E27FC236}">
                      <a16:creationId xmlns:a16="http://schemas.microsoft.com/office/drawing/2014/main" id="{8DBE16DA-ED72-1B13-6E63-8649CDEDCF1F}"/>
                    </a:ext>
                  </a:extLst>
                </p:cNvPr>
                <p:cNvSpPr/>
                <p:nvPr/>
              </p:nvSpPr>
              <p:spPr>
                <a:xfrm>
                  <a:off x="1921958" y="2110290"/>
                  <a:ext cx="3522797" cy="3159253"/>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Object and direction</a:t>
                  </a:r>
                </a:p>
                <a:p>
                  <a:pPr marL="72000" algn="ctr"/>
                  <a:endParaRPr lang="en-AU" b="1" dirty="0">
                    <a:solidFill>
                      <a:schemeClr val="bg1"/>
                    </a:solidFill>
                  </a:endParaRPr>
                </a:p>
                <a:p>
                  <a:pPr marL="72000"/>
                  <a:r>
                    <a:rPr lang="en-AU" b="1" dirty="0">
                      <a:solidFill>
                        <a:srgbClr val="002664"/>
                      </a:solidFill>
                    </a:rPr>
                    <a:t>Kicker</a:t>
                  </a:r>
                </a:p>
                <a:p>
                  <a:pPr marL="72000"/>
                  <a:endParaRPr lang="en-AU" b="1" dirty="0">
                    <a:solidFill>
                      <a:srgbClr val="002664"/>
                    </a:solidFill>
                  </a:endParaRPr>
                </a:p>
                <a:p>
                  <a:pPr marL="72000"/>
                  <a:r>
                    <a:rPr lang="en-AU" b="1" dirty="0">
                      <a:solidFill>
                        <a:srgbClr val="002664"/>
                      </a:solidFill>
                    </a:rPr>
                    <a:t>Fielder</a:t>
                  </a:r>
                </a:p>
                <a:p>
                  <a:pPr marL="72000"/>
                  <a:endParaRPr lang="en-AU" b="1" dirty="0">
                    <a:solidFill>
                      <a:srgbClr val="002664"/>
                    </a:solidFill>
                  </a:endParaRPr>
                </a:p>
                <a:p>
                  <a:pPr marL="72000"/>
                  <a:r>
                    <a:rPr lang="en-AU" b="1" dirty="0">
                      <a:solidFill>
                        <a:srgbClr val="002664"/>
                      </a:solidFill>
                    </a:rPr>
                    <a:t>Markers or targets</a:t>
                  </a:r>
                </a:p>
                <a:p>
                  <a:pPr marL="72000"/>
                  <a:endParaRPr lang="en-AU" b="1" dirty="0">
                    <a:solidFill>
                      <a:srgbClr val="002664"/>
                    </a:solidFill>
                  </a:endParaRPr>
                </a:p>
                <a:p>
                  <a:pPr marL="72000"/>
                  <a:r>
                    <a:rPr lang="en-AU" b="1" dirty="0">
                      <a:solidFill>
                        <a:srgbClr val="002664"/>
                      </a:solidFill>
                    </a:rPr>
                    <a:t>Hoop with bean bags</a:t>
                  </a:r>
                </a:p>
                <a:p>
                  <a:pPr marL="72000"/>
                  <a:endParaRPr lang="en-AU" b="1" dirty="0">
                    <a:solidFill>
                      <a:srgbClr val="002664"/>
                    </a:solidFill>
                  </a:endParaRPr>
                </a:p>
              </p:txBody>
            </p:sp>
            <p:cxnSp>
              <p:nvCxnSpPr>
                <p:cNvPr id="21" name="Straight Arrow Connector 20">
                  <a:extLst>
                    <a:ext uri="{FF2B5EF4-FFF2-40B4-BE49-F238E27FC236}">
                      <a16:creationId xmlns:a16="http://schemas.microsoft.com/office/drawing/2014/main" id="{E6953DA5-790F-BCAE-037F-B231F7311CA0}"/>
                    </a:ext>
                  </a:extLst>
                </p:cNvPr>
                <p:cNvCxnSpPr>
                  <a:cxnSpLocks/>
                </p:cNvCxnSpPr>
                <p:nvPr/>
              </p:nvCxnSpPr>
              <p:spPr>
                <a:xfrm>
                  <a:off x="4330321" y="2814826"/>
                  <a:ext cx="3851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5D5DC40-6777-4F0F-92F7-397FA39BB3AF}"/>
                    </a:ext>
                  </a:extLst>
                </p:cNvPr>
                <p:cNvSpPr/>
                <p:nvPr/>
              </p:nvSpPr>
              <p:spPr>
                <a:xfrm>
                  <a:off x="4238160" y="3250909"/>
                  <a:ext cx="251818"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17" name="Oval 16">
                <a:extLst>
                  <a:ext uri="{FF2B5EF4-FFF2-40B4-BE49-F238E27FC236}">
                    <a16:creationId xmlns:a16="http://schemas.microsoft.com/office/drawing/2014/main" id="{47D87B3D-1B46-9E27-6C8F-A40242E97899}"/>
                  </a:ext>
                </a:extLst>
              </p:cNvPr>
              <p:cNvSpPr/>
              <p:nvPr/>
            </p:nvSpPr>
            <p:spPr>
              <a:xfrm>
                <a:off x="3246302" y="3264248"/>
                <a:ext cx="315235" cy="3292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cxnSp>
          <p:nvCxnSpPr>
            <p:cNvPr id="23" name="Straight Arrow Connector 22">
              <a:extLst>
                <a:ext uri="{FF2B5EF4-FFF2-40B4-BE49-F238E27FC236}">
                  <a16:creationId xmlns:a16="http://schemas.microsoft.com/office/drawing/2014/main" id="{6392C510-A96F-B46D-5246-BB859D3642F3}"/>
                </a:ext>
              </a:extLst>
            </p:cNvPr>
            <p:cNvCxnSpPr>
              <a:cxnSpLocks/>
            </p:cNvCxnSpPr>
            <p:nvPr/>
          </p:nvCxnSpPr>
          <p:spPr>
            <a:xfrm>
              <a:off x="3475916" y="4375082"/>
              <a:ext cx="435857" cy="0"/>
            </a:xfrm>
            <a:prstGeom prst="straightConnector1">
              <a:avLst/>
            </a:prstGeom>
            <a:ln w="28575">
              <a:solidFill>
                <a:srgbClr val="002664"/>
              </a:solidFill>
              <a:tailEnd type="triangle"/>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0377FB24-FC7E-5338-E8B5-98D382DAE803}"/>
                </a:ext>
              </a:extLst>
            </p:cNvPr>
            <p:cNvSpPr/>
            <p:nvPr/>
          </p:nvSpPr>
          <p:spPr>
            <a:xfrm>
              <a:off x="3267623" y="5213182"/>
              <a:ext cx="416585" cy="33198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33" name="Group 32">
              <a:extLst>
                <a:ext uri="{FF2B5EF4-FFF2-40B4-BE49-F238E27FC236}">
                  <a16:creationId xmlns:a16="http://schemas.microsoft.com/office/drawing/2014/main" id="{7067D41F-299C-2965-5DBA-952D537F1178}"/>
                </a:ext>
              </a:extLst>
            </p:cNvPr>
            <p:cNvGrpSpPr/>
            <p:nvPr/>
          </p:nvGrpSpPr>
          <p:grpSpPr>
            <a:xfrm>
              <a:off x="3207877" y="5716618"/>
              <a:ext cx="536078" cy="510564"/>
              <a:chOff x="5884600" y="3730758"/>
              <a:chExt cx="1416025" cy="1451001"/>
            </a:xfrm>
          </p:grpSpPr>
          <p:sp>
            <p:nvSpPr>
              <p:cNvPr id="25" name="Oval 24">
                <a:extLst>
                  <a:ext uri="{FF2B5EF4-FFF2-40B4-BE49-F238E27FC236}">
                    <a16:creationId xmlns:a16="http://schemas.microsoft.com/office/drawing/2014/main" id="{BDD9C440-C86A-E5EE-51C2-E806E9C8CB4D}"/>
                  </a:ext>
                </a:extLst>
              </p:cNvPr>
              <p:cNvSpPr/>
              <p:nvPr/>
            </p:nvSpPr>
            <p:spPr>
              <a:xfrm>
                <a:off x="5884600" y="3730758"/>
                <a:ext cx="1416025" cy="1451001"/>
              </a:xfrm>
              <a:prstGeom prst="ellipse">
                <a:avLst/>
              </a:prstGeom>
              <a:solidFill>
                <a:schemeClr val="bg1"/>
              </a:solidFill>
              <a:ln w="1905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6" name="Oval 25">
                <a:extLst>
                  <a:ext uri="{FF2B5EF4-FFF2-40B4-BE49-F238E27FC236}">
                    <a16:creationId xmlns:a16="http://schemas.microsoft.com/office/drawing/2014/main" id="{4768E562-A5F2-6F4F-4E5B-6A1F35691A4B}"/>
                  </a:ext>
                </a:extLst>
              </p:cNvPr>
              <p:cNvSpPr/>
              <p:nvPr/>
            </p:nvSpPr>
            <p:spPr>
              <a:xfrm>
                <a:off x="6559826" y="4516610"/>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7" name="Oval 26">
                <a:extLst>
                  <a:ext uri="{FF2B5EF4-FFF2-40B4-BE49-F238E27FC236}">
                    <a16:creationId xmlns:a16="http://schemas.microsoft.com/office/drawing/2014/main" id="{AD2E0F97-7577-674A-5E57-7D77E5856624}"/>
                  </a:ext>
                </a:extLst>
              </p:cNvPr>
              <p:cNvSpPr/>
              <p:nvPr/>
            </p:nvSpPr>
            <p:spPr>
              <a:xfrm>
                <a:off x="6214250" y="4531470"/>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8" name="Oval 27">
                <a:extLst>
                  <a:ext uri="{FF2B5EF4-FFF2-40B4-BE49-F238E27FC236}">
                    <a16:creationId xmlns:a16="http://schemas.microsoft.com/office/drawing/2014/main" id="{A456A3CB-5108-6701-48CE-740238C3BF2F}"/>
                  </a:ext>
                </a:extLst>
              </p:cNvPr>
              <p:cNvSpPr/>
              <p:nvPr/>
            </p:nvSpPr>
            <p:spPr>
              <a:xfrm>
                <a:off x="6281731" y="4086588"/>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9" name="Oval 28">
                <a:extLst>
                  <a:ext uri="{FF2B5EF4-FFF2-40B4-BE49-F238E27FC236}">
                    <a16:creationId xmlns:a16="http://schemas.microsoft.com/office/drawing/2014/main" id="{D6123DC1-31B9-C288-BFCD-3B65FA1A178D}"/>
                  </a:ext>
                </a:extLst>
              </p:cNvPr>
              <p:cNvSpPr/>
              <p:nvPr/>
            </p:nvSpPr>
            <p:spPr>
              <a:xfrm>
                <a:off x="6666939" y="3917050"/>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0" name="Oval 29">
                <a:extLst>
                  <a:ext uri="{FF2B5EF4-FFF2-40B4-BE49-F238E27FC236}">
                    <a16:creationId xmlns:a16="http://schemas.microsoft.com/office/drawing/2014/main" id="{698D1C6E-450C-B75B-8EC0-54F22760F46D}"/>
                  </a:ext>
                </a:extLst>
              </p:cNvPr>
              <p:cNvSpPr/>
              <p:nvPr/>
            </p:nvSpPr>
            <p:spPr>
              <a:xfrm>
                <a:off x="6872550" y="4324202"/>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1" name="Oval 30">
                <a:extLst>
                  <a:ext uri="{FF2B5EF4-FFF2-40B4-BE49-F238E27FC236}">
                    <a16:creationId xmlns:a16="http://schemas.microsoft.com/office/drawing/2014/main" id="{5B83FE5C-E281-E0A9-2960-CFCB53600645}"/>
                  </a:ext>
                </a:extLst>
              </p:cNvPr>
              <p:cNvSpPr/>
              <p:nvPr/>
            </p:nvSpPr>
            <p:spPr>
              <a:xfrm>
                <a:off x="6358684" y="4795582"/>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2" name="Oval 31">
                <a:extLst>
                  <a:ext uri="{FF2B5EF4-FFF2-40B4-BE49-F238E27FC236}">
                    <a16:creationId xmlns:a16="http://schemas.microsoft.com/office/drawing/2014/main" id="{6D649B8B-5D99-6220-4633-D3C3E6A34186}"/>
                  </a:ext>
                </a:extLst>
              </p:cNvPr>
              <p:cNvSpPr/>
              <p:nvPr/>
            </p:nvSpPr>
            <p:spPr>
              <a:xfrm>
                <a:off x="5965772" y="4308202"/>
                <a:ext cx="248478" cy="264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cxnSp>
          <p:nvCxnSpPr>
            <p:cNvPr id="9" name="Straight Connector 8">
              <a:extLst>
                <a:ext uri="{FF2B5EF4-FFF2-40B4-BE49-F238E27FC236}">
                  <a16:creationId xmlns:a16="http://schemas.microsoft.com/office/drawing/2014/main" id="{651AC816-E40F-4460-CBFE-7970A605A8FC}"/>
                </a:ext>
              </a:extLst>
            </p:cNvPr>
            <p:cNvCxnSpPr>
              <a:cxnSpLocks/>
              <a:stCxn id="22" idx="1"/>
            </p:cNvCxnSpPr>
            <p:nvPr/>
          </p:nvCxnSpPr>
          <p:spPr>
            <a:xfrm>
              <a:off x="3417162" y="4281637"/>
              <a:ext cx="192355" cy="196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E1E2A9EB-C310-E825-B59F-3033A2DB06A2}"/>
                </a:ext>
              </a:extLst>
            </p:cNvPr>
            <p:cNvSpPr/>
            <p:nvPr/>
          </p:nvSpPr>
          <p:spPr>
            <a:xfrm>
              <a:off x="3368403" y="4729078"/>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spTree>
    <p:extLst>
      <p:ext uri="{BB962C8B-B14F-4D97-AF65-F5344CB8AC3E}">
        <p14:creationId xmlns:p14="http://schemas.microsoft.com/office/powerpoint/2010/main" val="3177197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FAF7A6DA-ABD3-A57E-72AE-11C3A27860E8}"/>
            </a:ext>
          </a:extLst>
        </p:cNvPr>
        <p:cNvGrpSpPr/>
        <p:nvPr/>
      </p:nvGrpSpPr>
      <p:grpSpPr>
        <a:xfrm>
          <a:off x="0" y="0"/>
          <a:ext cx="0" cy="0"/>
          <a:chOff x="0" y="0"/>
          <a:chExt cx="0" cy="0"/>
        </a:xfrm>
      </p:grpSpPr>
      <p:grpSp>
        <p:nvGrpSpPr>
          <p:cNvPr id="9" name="Group 8" descr="An icon indicating a teacher slide.">
            <a:extLst>
              <a:ext uri="{FF2B5EF4-FFF2-40B4-BE49-F238E27FC236}">
                <a16:creationId xmlns:a16="http://schemas.microsoft.com/office/drawing/2014/main" id="{8DE0E0F3-F568-9FF3-A5AF-37C7FE1CE8E6}"/>
              </a:ext>
            </a:extLst>
          </p:cNvPr>
          <p:cNvGrpSpPr/>
          <p:nvPr/>
        </p:nvGrpSpPr>
        <p:grpSpPr>
          <a:xfrm>
            <a:off x="11061563" y="119005"/>
            <a:ext cx="960203" cy="933093"/>
            <a:chOff x="11061563" y="109480"/>
            <a:chExt cx="960203" cy="933093"/>
          </a:xfrm>
        </p:grpSpPr>
        <p:pic>
          <p:nvPicPr>
            <p:cNvPr id="10" name="Picture 9">
              <a:extLst>
                <a:ext uri="{FF2B5EF4-FFF2-40B4-BE49-F238E27FC236}">
                  <a16:creationId xmlns:a16="http://schemas.microsoft.com/office/drawing/2014/main" id="{08AD1CBF-3AF5-2D1F-BDCE-19CC3A8AA079}"/>
                </a:ext>
              </a:extLst>
            </p:cNvPr>
            <p:cNvPicPr>
              <a:picLocks noChangeAspect="1"/>
            </p:cNvPicPr>
            <p:nvPr/>
          </p:nvPicPr>
          <p:blipFill>
            <a:blip r:embed="rId3"/>
            <a:stretch>
              <a:fillRect/>
            </a:stretch>
          </p:blipFill>
          <p:spPr>
            <a:xfrm>
              <a:off x="11061563" y="265266"/>
              <a:ext cx="960203" cy="777307"/>
            </a:xfrm>
            <a:prstGeom prst="rect">
              <a:avLst/>
            </a:prstGeom>
          </p:spPr>
        </p:pic>
        <p:pic>
          <p:nvPicPr>
            <p:cNvPr id="11" name="Picture 10" descr="A red circle with a person pointing at a board. This indicates the slide is for teachers">
              <a:extLst>
                <a:ext uri="{FF2B5EF4-FFF2-40B4-BE49-F238E27FC236}">
                  <a16:creationId xmlns:a16="http://schemas.microsoft.com/office/drawing/2014/main" id="{CD90B1E0-7C6F-81DE-69D0-14DB91A9C614}"/>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4" name="TextBox 3">
            <a:extLst>
              <a:ext uri="{FF2B5EF4-FFF2-40B4-BE49-F238E27FC236}">
                <a16:creationId xmlns:a16="http://schemas.microsoft.com/office/drawing/2014/main" id="{E20DFE61-992E-5C9B-4027-9215A5FBABC2}"/>
              </a:ext>
            </a:extLst>
          </p:cNvPr>
          <p:cNvSpPr txBox="1"/>
          <p:nvPr/>
        </p:nvSpPr>
        <p:spPr>
          <a:xfrm>
            <a:off x="416126" y="153645"/>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 Term 7</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E1CE1C26-C869-0324-128C-057F662362EC}"/>
              </a:ext>
            </a:extLst>
          </p:cNvPr>
          <p:cNvSpPr/>
          <p:nvPr/>
        </p:nvSpPr>
        <p:spPr>
          <a:xfrm>
            <a:off x="201363" y="511902"/>
            <a:ext cx="10864093" cy="447751"/>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180975"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Kick a ball to maintain possession or gain advantage in games and sport</a:t>
            </a:r>
          </a:p>
        </p:txBody>
      </p:sp>
      <p:sp>
        <p:nvSpPr>
          <p:cNvPr id="2" name="Rectangle 1">
            <a:extLst>
              <a:ext uri="{FF2B5EF4-FFF2-40B4-BE49-F238E27FC236}">
                <a16:creationId xmlns:a16="http://schemas.microsoft.com/office/drawing/2014/main" id="{FAB114C9-6CF7-F9AE-82C5-3A89D0C65EAB}"/>
              </a:ext>
            </a:extLst>
          </p:cNvPr>
          <p:cNvSpPr>
            <a:spLocks noChangeArrowheads="1"/>
          </p:cNvSpPr>
          <p:nvPr/>
        </p:nvSpPr>
        <p:spPr bwMode="auto">
          <a:xfrm>
            <a:off x="257286" y="1386661"/>
            <a:ext cx="7653445"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altLang="en-US" sz="1200" b="1" dirty="0">
                <a:solidFill>
                  <a:srgbClr val="002664"/>
                </a:solidFill>
                <a:latin typeface="+mj-lt"/>
                <a:ea typeface="Calibri" panose="020F0502020204030204" pitchFamily="34" charset="0"/>
                <a:cs typeface="Arial" panose="020B0604020202020204" pitchFamily="34" charset="0"/>
              </a:rPr>
              <a:t>Students kick a moving ball to score runs (replicating elements of cricket) </a:t>
            </a:r>
            <a:endParaRPr lang="en-US" altLang="en-US" sz="1200" b="1" dirty="0">
              <a:solidFill>
                <a:srgbClr val="002664"/>
              </a:solidFill>
              <a:latin typeface="+mj-lt"/>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27AE1D5-5EAB-A000-4A01-943E1A8DE03B}"/>
              </a:ext>
            </a:extLst>
          </p:cNvPr>
          <p:cNvSpPr txBox="1"/>
          <p:nvPr/>
        </p:nvSpPr>
        <p:spPr>
          <a:xfrm>
            <a:off x="367454" y="1078200"/>
            <a:ext cx="7486393" cy="369332"/>
          </a:xfrm>
          <a:prstGeom prst="rect">
            <a:avLst/>
          </a:prstGeom>
          <a:solidFill>
            <a:schemeClr val="accent3">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Game 2: </a:t>
            </a: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K</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ick </a:t>
            </a: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cricket</a:t>
            </a:r>
            <a:endPar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52640C9-144E-09FC-7723-725793433843}"/>
              </a:ext>
            </a:extLst>
          </p:cNvPr>
          <p:cNvSpPr txBox="1"/>
          <p:nvPr/>
        </p:nvSpPr>
        <p:spPr>
          <a:xfrm>
            <a:off x="244610" y="1733575"/>
            <a:ext cx="8106056" cy="4273349"/>
          </a:xfrm>
          <a:prstGeom prst="rect">
            <a:avLst/>
          </a:prstGeom>
          <a:noFill/>
          <a:ln>
            <a:noFill/>
          </a:ln>
        </p:spPr>
        <p:txBody>
          <a:bodyPr wrap="square">
            <a:spAutoFit/>
          </a:bodyPr>
          <a:lstStyle/>
          <a:p>
            <a:pPr marL="273050" marR="25400" lvl="0" indent="-180975" algn="l" defTabSz="914400" rtl="0" eaLnBrk="1" fontAlgn="auto" latinLnBrk="0" hangingPunct="1">
              <a:lnSpc>
                <a:spcPct val="115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Game instructions</a:t>
            </a:r>
          </a:p>
          <a:p>
            <a:pPr marL="361950" lvl="0" indent="-171450">
              <a:lnSpc>
                <a:spcPct val="116000"/>
              </a:lnSpc>
              <a:buFont typeface="Arial" panose="020B0604020202020204" pitchFamily="34" charset="0"/>
              <a:buChar char="•"/>
              <a:defRPr/>
            </a:pPr>
            <a:r>
              <a:rPr kumimoji="0" lang="en-US" sz="1200" b="0" i="0" u="none" strike="noStrike" kern="1200" cap="none" spc="0" normalizeH="0" baseline="0" noProof="0" dirty="0">
                <a:ln>
                  <a:noFill/>
                </a:ln>
                <a:effectLst/>
                <a:uLnTx/>
                <a:uFillTx/>
                <a:latin typeface="+mj-lt"/>
                <a:ea typeface="Arial" panose="020B0604020202020204" pitchFamily="34" charset="0"/>
                <a:cs typeface="+mn-cs"/>
              </a:rPr>
              <a:t>Set up 2 wickets approximately 4 metres apart</a:t>
            </a:r>
            <a:r>
              <a:rPr kumimoji="0" lang="en-AU" sz="1200" b="0" i="0" u="none" strike="noStrike" kern="1200" cap="none" spc="0" normalizeH="0" baseline="0" noProof="0" dirty="0">
                <a:ln>
                  <a:noFill/>
                </a:ln>
                <a:effectLst/>
                <a:uLnTx/>
                <a:uFillTx/>
                <a:latin typeface="+mj-lt"/>
                <a:ea typeface="Arial" panose="020B0604020202020204" pitchFamily="34" charset="0"/>
                <a:cs typeface="+mn-cs"/>
              </a:rPr>
              <a:t>. </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Place a marker 10 metres </a:t>
            </a:r>
            <a:r>
              <a:rPr kumimoji="0" lang="en-AU" sz="1200" b="0" i="0" u="none" strike="noStrike" kern="1200" cap="none" spc="0" normalizeH="0" baseline="0" noProof="0" dirty="0">
                <a:ln>
                  <a:noFill/>
                </a:ln>
                <a:effectLst/>
                <a:uLnTx/>
                <a:uFillTx/>
                <a:latin typeface="+mj-lt"/>
                <a:ea typeface="+mn-ea"/>
                <a:cs typeface="+mn-cs"/>
              </a:rPr>
              <a:t>to the side of </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each wicket. Place 2 markers approximately 10 metres from the </a:t>
            </a:r>
            <a:r>
              <a:rPr lang="en-US" sz="1200" dirty="0">
                <a:latin typeface="+mj-lt"/>
                <a:ea typeface="Arial" panose="020B0604020202020204" pitchFamily="34" charset="0"/>
              </a:rPr>
              <a:t>kickers</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 for 2 bowlers</a:t>
            </a:r>
            <a:r>
              <a:rPr lang="en-US" sz="1200" dirty="0">
                <a:latin typeface="+mj-lt"/>
                <a:ea typeface="Arial" panose="020B0604020202020204" pitchFamily="34" charset="0"/>
              </a:rPr>
              <a:t> who </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must remain at their marker. Two wicket keepers stand a safe distance behind the wickets</a:t>
            </a:r>
            <a:r>
              <a:rPr lang="en-US" sz="1200" dirty="0">
                <a:latin typeface="+mj-lt"/>
                <a:ea typeface="Arial" panose="020B0604020202020204" pitchFamily="34" charset="0"/>
              </a:rPr>
              <a:t>. All other students are </a:t>
            </a:r>
            <a:r>
              <a:rPr lang="en-AU" sz="1200" dirty="0">
                <a:latin typeface="+mj-lt"/>
                <a:ea typeface="Arial" panose="020B0604020202020204" pitchFamily="34" charset="0"/>
              </a:rPr>
              <a:t>fielders</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 (see Figure 13).</a:t>
            </a:r>
            <a:endParaRPr kumimoji="0" lang="en-AU" sz="1200" b="0" i="0" u="none" strike="noStrike" kern="1200" cap="none" spc="0" normalizeH="0" baseline="0" noProof="0" dirty="0">
              <a:ln>
                <a:noFill/>
              </a:ln>
              <a:effectLst/>
              <a:uLnTx/>
              <a:uFillTx/>
              <a:latin typeface="+mj-lt"/>
              <a:ea typeface="Arial" panose="020B0604020202020204" pitchFamily="34" charset="0"/>
              <a:cs typeface="+mn-cs"/>
            </a:endParaRPr>
          </a:p>
          <a:p>
            <a:pPr marL="361950" marR="0" lvl="0" indent="-171450" algn="l" defTabSz="914400" rtl="0" eaLnBrk="1" fontAlgn="auto" latinLnBrk="0" hangingPunct="1">
              <a:lnSpc>
                <a:spcPct val="116000"/>
              </a:lnSpc>
              <a:spcBef>
                <a:spcPts val="0"/>
              </a:spcBef>
              <a:spcAft>
                <a:spcPts val="0"/>
              </a:spcAft>
              <a:buClrTx/>
              <a:buSzTx/>
              <a:buFont typeface="Arial" panose="020B0604020202020204" pitchFamily="34" charset="0"/>
              <a:buChar char="•"/>
              <a:tabLst/>
              <a:defRPr/>
            </a:pPr>
            <a:r>
              <a:rPr lang="en-US" sz="1200" dirty="0">
                <a:latin typeface="+mj-lt"/>
                <a:ea typeface="Arial" panose="020B0604020202020204" pitchFamily="34" charset="0"/>
              </a:rPr>
              <a:t>Two</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 students are the kicking pair. The bowlers starts the game by underarm rolling a medium-sized soft ball at the kicker opposite them.</a:t>
            </a:r>
            <a:r>
              <a:rPr lang="en-AU" sz="1200" dirty="0">
                <a:latin typeface="+mj-lt"/>
                <a:ea typeface="Arial" panose="020B0604020202020204" pitchFamily="34" charset="0"/>
              </a:rPr>
              <a:t> </a:t>
            </a:r>
            <a:r>
              <a:rPr lang="en-US" sz="1200" dirty="0">
                <a:latin typeface="+mj-lt"/>
                <a:ea typeface="Arial" panose="020B0604020202020204" pitchFamily="34" charset="0"/>
              </a:rPr>
              <a:t>Only w</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hen </a:t>
            </a:r>
            <a:r>
              <a:rPr lang="en-US" sz="1200" dirty="0">
                <a:latin typeface="+mj-lt"/>
                <a:ea typeface="Arial" panose="020B0604020202020204" pitchFamily="34" charset="0"/>
              </a:rPr>
              <a:t>a </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ball is kicked, that kicker runs around the closest </a:t>
            </a:r>
            <a:r>
              <a:rPr lang="en-US" sz="1200" dirty="0">
                <a:latin typeface="+mj-lt"/>
                <a:ea typeface="Arial" panose="020B0604020202020204" pitchFamily="34" charset="0"/>
              </a:rPr>
              <a:t>marker to them</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 </a:t>
            </a:r>
            <a:r>
              <a:rPr lang="en-US" sz="1200" dirty="0">
                <a:latin typeface="+mj-lt"/>
                <a:ea typeface="Arial" panose="020B0604020202020204" pitchFamily="34" charset="0"/>
              </a:rPr>
              <a:t>Kickers</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 must run if they touch the ball. They may run more than once. If the ball is missed, the ball is returned to the bowler. </a:t>
            </a:r>
          </a:p>
          <a:p>
            <a:pPr marL="361950" marR="0" lvl="0" indent="-171450" algn="l" defTabSz="914400" rtl="0" eaLnBrk="1" fontAlgn="auto" latinLnBrk="0" hangingPunct="1">
              <a:lnSpc>
                <a:spcPct val="116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j-lt"/>
                <a:ea typeface="Arial" panose="020B0604020202020204" pitchFamily="34" charset="0"/>
                <a:cs typeface="+mn-cs"/>
              </a:rPr>
              <a:t>The fielders return the balls to the bowlers.</a:t>
            </a:r>
            <a:r>
              <a:rPr kumimoji="0" lang="en-AU" sz="1200" b="0" i="0" u="none" strike="noStrike" kern="1200" cap="none" spc="0" normalizeH="0" baseline="0" noProof="0" dirty="0">
                <a:ln>
                  <a:noFill/>
                </a:ln>
                <a:effectLst/>
                <a:uLnTx/>
                <a:uFillTx/>
                <a:latin typeface="+mj-lt"/>
                <a:ea typeface="Arial" panose="020B0604020202020204" pitchFamily="34" charset="0"/>
                <a:cs typeface="+mn-cs"/>
              </a:rPr>
              <a:t> </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The bowler does not have to wait for the kicker to be ready and may bowl at their wicket. Both kickers are out if one of the balls hits </a:t>
            </a:r>
            <a:r>
              <a:rPr lang="en-US" sz="1200" dirty="0">
                <a:latin typeface="+mj-lt"/>
                <a:ea typeface="Arial" panose="020B0604020202020204" pitchFamily="34" charset="0"/>
              </a:rPr>
              <a:t>either</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 wicket</a:t>
            </a:r>
            <a:r>
              <a:rPr lang="en-US" sz="1200" dirty="0">
                <a:latin typeface="+mj-lt"/>
                <a:ea typeface="Arial" panose="020B0604020202020204" pitchFamily="34" charset="0"/>
              </a:rPr>
              <a:t> </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or if the ball is caught on the full.</a:t>
            </a:r>
          </a:p>
          <a:p>
            <a:pPr marL="361950" marR="0" lvl="0" indent="-1714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j-lt"/>
                <a:ea typeface="Arial" panose="020B0604020202020204" pitchFamily="34" charset="0"/>
                <a:cs typeface="+mn-cs"/>
              </a:rPr>
              <a:t>Rotate all students through the positions.</a:t>
            </a:r>
          </a:p>
          <a:p>
            <a:pPr eaLnBrk="0" fontAlgn="base" hangingPunct="0">
              <a:spcBef>
                <a:spcPct val="0"/>
              </a:spcBef>
              <a:spcAft>
                <a:spcPts val="600"/>
              </a:spcAft>
            </a:pPr>
            <a:r>
              <a:rPr lang="en-AU" sz="1200" b="1" dirty="0">
                <a:solidFill>
                  <a:srgbClr val="002664"/>
                </a:solidFill>
                <a:latin typeface="+mj-lt"/>
                <a:ea typeface="Calibri" panose="020F0502020204030204" pitchFamily="34" charset="0"/>
                <a:cs typeface="Arial" panose="020B0604020202020204" pitchFamily="34" charset="0"/>
              </a:rPr>
              <a:t>Suggested variations to the game</a:t>
            </a:r>
          </a:p>
          <a:p>
            <a:pPr marL="361950" marR="0" indent="-171450" fontAlgn="auto">
              <a:lnSpc>
                <a:spcPct val="116000"/>
              </a:lnSpc>
              <a:spcBef>
                <a:spcPts val="0"/>
              </a:spcBef>
              <a:spcAft>
                <a:spcPts val="0"/>
              </a:spcAft>
              <a:buClrTx/>
              <a:buSzTx/>
              <a:buFont typeface="Arial" panose="020B0604020202020204" pitchFamily="34" charset="0"/>
              <a:buChar char="•"/>
              <a:tabLst/>
              <a:defRPr/>
            </a:pPr>
            <a:r>
              <a:rPr lang="en-AU" sz="1200" dirty="0">
                <a:latin typeface="+mj-lt"/>
              </a:rPr>
              <a:t>Kickers combine the number of runs made to add to the class score.</a:t>
            </a:r>
          </a:p>
          <a:p>
            <a:pPr marL="361950" marR="0" indent="-171450" fontAlgn="base">
              <a:lnSpc>
                <a:spcPct val="116000"/>
              </a:lnSpc>
              <a:spcBef>
                <a:spcPct val="0"/>
              </a:spcBef>
              <a:buClrTx/>
              <a:buSzTx/>
              <a:buFont typeface="Arial" panose="020B0604020202020204" pitchFamily="34" charset="0"/>
              <a:buChar char="•"/>
              <a:tabLst/>
              <a:defRPr/>
            </a:pPr>
            <a:r>
              <a:rPr lang="en-AU" sz="1200" dirty="0">
                <a:latin typeface="+mj-lt"/>
              </a:rPr>
              <a:t>Vary the size and type of balls and the distance of bowlers or distance to the side markers.</a:t>
            </a:r>
          </a:p>
          <a:p>
            <a:pPr marL="361950" marR="0" indent="-171450" fontAlgn="base">
              <a:lnSpc>
                <a:spcPct val="116000"/>
              </a:lnSpc>
              <a:spcBef>
                <a:spcPct val="0"/>
              </a:spcBef>
              <a:buClrTx/>
              <a:buSzTx/>
              <a:buFont typeface="Arial" panose="020B0604020202020204" pitchFamily="34" charset="0"/>
              <a:buChar char="•"/>
              <a:tabLst/>
              <a:defRPr/>
            </a:pPr>
            <a:r>
              <a:rPr lang="en-AU" sz="1200" dirty="0">
                <a:latin typeface="+mj-lt"/>
              </a:rPr>
              <a:t>Teachers can apply </a:t>
            </a:r>
            <a:r>
              <a:rPr lang="en-AU" sz="1200" dirty="0">
                <a:latin typeface="+mj-lt"/>
                <a:hlinkClick r:id="rId5" action="ppaction://hlinksldjump">
                  <a:extLst>
                    <a:ext uri="{A12FA001-AC4F-418D-AE19-62706E023703}">
                      <ahyp:hlinkClr xmlns:ahyp="http://schemas.microsoft.com/office/drawing/2018/hyperlinkcolor" val="tx"/>
                    </a:ext>
                  </a:extLst>
                </a:hlinkClick>
              </a:rPr>
              <a:t>adjustments</a:t>
            </a:r>
            <a:r>
              <a:rPr lang="en-AU" sz="1200" dirty="0">
                <a:latin typeface="+mj-lt"/>
              </a:rPr>
              <a:t> to support the development of the kick</a:t>
            </a:r>
          </a:p>
          <a:p>
            <a:pPr marL="190500" marR="0" fontAlgn="base">
              <a:lnSpc>
                <a:spcPct val="116000"/>
              </a:lnSpc>
              <a:spcBef>
                <a:spcPct val="0"/>
              </a:spcBef>
              <a:buClrTx/>
              <a:buSzTx/>
              <a:tabLst/>
              <a:defRPr/>
            </a:pPr>
            <a:endParaRPr lang="en-AU" sz="1200" dirty="0">
              <a:latin typeface="+mj-lt"/>
            </a:endParaRPr>
          </a:p>
          <a:p>
            <a:pPr marR="0" fontAlgn="base">
              <a:lnSpc>
                <a:spcPct val="116000"/>
              </a:lnSpc>
              <a:spcBef>
                <a:spcPct val="0"/>
              </a:spcBef>
              <a:buClrTx/>
              <a:buSzTx/>
              <a:tabLst/>
              <a:defRPr/>
            </a:pPr>
            <a:r>
              <a:rPr lang="en-AU" sz="1200" dirty="0">
                <a:latin typeface="+mj-lt"/>
              </a:rPr>
              <a:t>Teachers can use the fundamental movement skills content in combination with </a:t>
            </a:r>
            <a:r>
              <a:rPr lang="en-AU" sz="1200" dirty="0">
                <a:latin typeface="+mj-lt"/>
                <a:hlinkClick r:id="rId6">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endParaRPr lang="en-US" sz="1200" dirty="0">
              <a:latin typeface="+mj-lt"/>
            </a:endParaRPr>
          </a:p>
          <a:p>
            <a:pPr marL="6350" marR="0" lvl="0" indent="-6350" algn="l" defTabSz="914400" rtl="0" eaLnBrk="1" fontAlgn="auto" latinLnBrk="0" hangingPunct="1">
              <a:lnSpc>
                <a:spcPct val="100000"/>
              </a:lnSpc>
              <a:spcAft>
                <a:spcPts val="6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mj-lt"/>
                <a:ea typeface="Calibri" panose="020F0502020204030204" pitchFamily="34" charset="0"/>
                <a:cs typeface="Calibri" panose="020F0502020204030204" pitchFamily="34" charset="0"/>
              </a:rPr>
              <a:t>Suggested vocabulary: </a:t>
            </a:r>
            <a:r>
              <a:rPr kumimoji="0" lang="en-US" sz="1200" b="0" i="0" u="none" strike="noStrike" kern="1200" cap="none" spc="-1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pass, defenders, goal</a:t>
            </a:r>
            <a:r>
              <a:rPr kumimoji="0" lang="en-AU" sz="1200" b="0" i="0" u="none" strike="noStrike" kern="1200" cap="none" spc="-1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 instep</a:t>
            </a:r>
            <a:r>
              <a:rPr kumimoji="0" lang="en-AU" sz="1200" b="0" i="0" u="none" strike="noStrike" kern="1200" cap="none" spc="-10" normalizeH="0" baseline="0" noProof="0" dirty="0">
                <a:ln>
                  <a:noFill/>
                </a:ln>
                <a:effectLst/>
                <a:uLnTx/>
                <a:uFillTx/>
                <a:latin typeface="+mj-lt"/>
                <a:ea typeface="Calibri" panose="020F0502020204030204" pitchFamily="34" charset="0"/>
                <a:cs typeface="Calibri" panose="020F0502020204030204" pitchFamily="34" charset="0"/>
              </a:rPr>
              <a:t>, bowlers, wicket</a:t>
            </a:r>
            <a:endParaRPr lang="en-US" sz="1200" spc="-10" dirty="0">
              <a:latin typeface="+mj-lt"/>
              <a:ea typeface="Calibri" panose="020F0502020204030204" pitchFamily="34" charset="0"/>
              <a:cs typeface="Calibri" panose="020F0502020204030204" pitchFamily="34" charset="0"/>
            </a:endParaRPr>
          </a:p>
          <a:p>
            <a:pPr marL="6350" marR="0" lvl="0" indent="-6350" algn="l" defTabSz="914400" rtl="0" eaLnBrk="1" fontAlgn="auto" latinLnBrk="0" hangingPunct="1">
              <a:lnSpc>
                <a:spcPct val="100000"/>
              </a:lnSpc>
              <a:spcAft>
                <a:spcPts val="6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mj-lt"/>
                <a:ea typeface="Calibri" panose="020F0502020204030204" pitchFamily="34" charset="0"/>
                <a:cs typeface="Calibri" panose="020F0502020204030204" pitchFamily="34" charset="0"/>
              </a:rPr>
              <a:t>Equipment</a:t>
            </a:r>
            <a:r>
              <a:rPr kumimoji="0" lang="en-AU" sz="1200" b="1" i="0" u="none" strike="noStrike" kern="1200" cap="none" spc="-10" normalizeH="0" baseline="0" noProof="0" dirty="0">
                <a:ln>
                  <a:noFill/>
                </a:ln>
                <a:solidFill>
                  <a:srgbClr val="002664"/>
                </a:solidFill>
                <a:effectLst/>
                <a:uLnTx/>
                <a:uFillTx/>
                <a:latin typeface="+mj-lt"/>
                <a:ea typeface="Calibri" panose="020F0502020204030204" pitchFamily="34" charset="0"/>
                <a:cs typeface="Calibri" panose="020F0502020204030204" pitchFamily="34" charset="0"/>
              </a:rPr>
              <a:t>: </a:t>
            </a:r>
            <a:r>
              <a:rPr kumimoji="0" lang="en-AU" sz="1200" b="0" i="0" u="none" strike="noStrike" kern="1200" cap="none" spc="-10" normalizeH="0" baseline="0" noProof="0" dirty="0">
                <a:ln>
                  <a:noFill/>
                </a:ln>
                <a:effectLst/>
                <a:uLnTx/>
                <a:uFillTx/>
                <a:latin typeface="+mj-lt"/>
                <a:ea typeface="Calibri" panose="020F0502020204030204" pitchFamily="34" charset="0"/>
                <a:cs typeface="Calibri" panose="020F0502020204030204" pitchFamily="34" charset="0"/>
              </a:rPr>
              <a:t>2</a:t>
            </a:r>
            <a:r>
              <a:rPr kumimoji="0" lang="en-AU" sz="1200" b="1" i="0" u="none" strike="noStrike" kern="1200" cap="none" spc="-10" normalizeH="0" baseline="0" noProof="0" dirty="0">
                <a:ln>
                  <a:noFill/>
                </a:ln>
                <a:effectLst/>
                <a:uLnTx/>
                <a:uFillTx/>
                <a:latin typeface="+mj-lt"/>
                <a:ea typeface="Calibri" panose="020F0502020204030204" pitchFamily="34" charset="0"/>
                <a:cs typeface="Calibri" panose="020F0502020204030204" pitchFamily="34" charset="0"/>
              </a:rPr>
              <a:t> </a:t>
            </a:r>
            <a:r>
              <a:rPr kumimoji="0" lang="en-AU" sz="1200" b="0" i="0" u="none" strike="noStrike" kern="1200" cap="none" spc="-10" normalizeH="0" baseline="0" noProof="0" dirty="0">
                <a:ln>
                  <a:noFill/>
                </a:ln>
                <a:effectLst/>
                <a:uLnTx/>
                <a:uFillTx/>
                <a:latin typeface="+mj-lt"/>
                <a:ea typeface="Calibri" panose="020F0502020204030204" pitchFamily="34" charset="0"/>
                <a:cs typeface="Calibri" panose="020F0502020204030204" pitchFamily="34" charset="0"/>
              </a:rPr>
              <a:t>bats, 2 medium sized soft balls, 6 markers</a:t>
            </a:r>
          </a:p>
        </p:txBody>
      </p:sp>
      <p:sp>
        <p:nvSpPr>
          <p:cNvPr id="21" name="Rectangle 20" descr="The asphalt surface icon indicates that the activity that can be played on a hard surface.&#10;">
            <a:extLst>
              <a:ext uri="{FF2B5EF4-FFF2-40B4-BE49-F238E27FC236}">
                <a16:creationId xmlns:a16="http://schemas.microsoft.com/office/drawing/2014/main" id="{DFFBDD91-C623-7ABD-D2CB-D36008095527}"/>
              </a:ext>
            </a:extLst>
          </p:cNvPr>
          <p:cNvSpPr/>
          <p:nvPr/>
        </p:nvSpPr>
        <p:spPr>
          <a:xfrm>
            <a:off x="3183653" y="1124923"/>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2" name="Picture 21" descr="The grass icon indicates that the activity can be played on a soft surface. &#10;">
            <a:extLst>
              <a:ext uri="{FF2B5EF4-FFF2-40B4-BE49-F238E27FC236}">
                <a16:creationId xmlns:a16="http://schemas.microsoft.com/office/drawing/2014/main" id="{D524FFBF-51F9-7C55-E213-BE460EA3FDD4}"/>
              </a:ext>
            </a:extLst>
          </p:cNvPr>
          <p:cNvPicPr>
            <a:picLocks noChangeAspect="1"/>
          </p:cNvPicPr>
          <p:nvPr/>
        </p:nvPicPr>
        <p:blipFill>
          <a:blip r:embed="rId7">
            <a:duotone>
              <a:prstClr val="black"/>
              <a:srgbClr val="00B050">
                <a:tint val="45000"/>
                <a:satMod val="400000"/>
              </a:srgbClr>
            </a:duotone>
            <a:extLst>
              <a:ext uri="{BEBA8EAE-BF5A-486C-A8C5-ECC9F3942E4B}">
                <a14:imgProps xmlns:a14="http://schemas.microsoft.com/office/drawing/2010/main">
                  <a14:imgLayer r:embed="rId8">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792577" y="1055925"/>
            <a:ext cx="353677" cy="353677"/>
          </a:xfrm>
          <a:prstGeom prst="rect">
            <a:avLst/>
          </a:prstGeom>
          <a:noFill/>
        </p:spPr>
      </p:pic>
      <p:sp>
        <p:nvSpPr>
          <p:cNvPr id="23" name="Rectangle: Rounded Corners 22">
            <a:extLst>
              <a:ext uri="{FF2B5EF4-FFF2-40B4-BE49-F238E27FC236}">
                <a16:creationId xmlns:a16="http://schemas.microsoft.com/office/drawing/2014/main" id="{B7521356-69FA-4C55-ED64-F2EA30DAACB7}"/>
              </a:ext>
            </a:extLst>
          </p:cNvPr>
          <p:cNvSpPr/>
          <p:nvPr/>
        </p:nvSpPr>
        <p:spPr>
          <a:xfrm>
            <a:off x="201363" y="1065254"/>
            <a:ext cx="8118894" cy="5194684"/>
          </a:xfrm>
          <a:prstGeom prst="roundRect">
            <a:avLst>
              <a:gd name="adj" fmla="val 4560"/>
            </a:avLst>
          </a:prstGeom>
          <a:noFill/>
          <a:ln w="1270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Rounded Corners 23">
            <a:extLst>
              <a:ext uri="{FF2B5EF4-FFF2-40B4-BE49-F238E27FC236}">
                <a16:creationId xmlns:a16="http://schemas.microsoft.com/office/drawing/2014/main" id="{07DF780B-DD8A-F877-8777-62D1077BEE7A}"/>
              </a:ext>
            </a:extLst>
          </p:cNvPr>
          <p:cNvSpPr/>
          <p:nvPr/>
        </p:nvSpPr>
        <p:spPr>
          <a:xfrm>
            <a:off x="8466033" y="1090394"/>
            <a:ext cx="3585421" cy="5169544"/>
          </a:xfrm>
          <a:prstGeom prst="roundRect">
            <a:avLst>
              <a:gd name="adj" fmla="val 5986"/>
            </a:avLst>
          </a:prstGeom>
          <a:noFill/>
          <a:ln w="1270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5" name="Picture 24" descr="A person, wearing a hat is tilted forward with one leg bent and the other straight and planted next to a ball. One arm is swung above the head and the other arm is positioned behind the body. Lines and dots connect to show the position of parts of the body.">
            <a:extLst>
              <a:ext uri="{FF2B5EF4-FFF2-40B4-BE49-F238E27FC236}">
                <a16:creationId xmlns:a16="http://schemas.microsoft.com/office/drawing/2014/main" id="{90AD83F3-4539-17BF-640A-52E292A44C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21328" y="908903"/>
            <a:ext cx="2531812" cy="2806806"/>
          </a:xfrm>
          <a:prstGeom prst="rect">
            <a:avLst/>
          </a:prstGeom>
        </p:spPr>
      </p:pic>
      <p:sp>
        <p:nvSpPr>
          <p:cNvPr id="26" name="TextBox 25">
            <a:extLst>
              <a:ext uri="{FF2B5EF4-FFF2-40B4-BE49-F238E27FC236}">
                <a16:creationId xmlns:a16="http://schemas.microsoft.com/office/drawing/2014/main" id="{BBB68D34-A767-1D11-055F-6906EEB02BBB}"/>
              </a:ext>
            </a:extLst>
          </p:cNvPr>
          <p:cNvSpPr txBox="1"/>
          <p:nvPr/>
        </p:nvSpPr>
        <p:spPr>
          <a:xfrm>
            <a:off x="8435624" y="3662596"/>
            <a:ext cx="3511620" cy="2526461"/>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Kick</a:t>
            </a:r>
            <a:endParaRPr kumimoji="0" lang="en-AU"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Eyes focus on the ball throughout the kick</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Forward and sideward swing of arm opposite to kicking leg</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Non-kicking foot placed near the ball</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Bends knee of kicking leg at least 90 degrees during the back-swing</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Contact with ball with top of the foot (a ‘shoelace’ kick) or instep</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Kicking leg follows through high towards the target</a:t>
            </a:r>
          </a:p>
        </p:txBody>
      </p:sp>
    </p:spTree>
    <p:extLst>
      <p:ext uri="{BB962C8B-B14F-4D97-AF65-F5344CB8AC3E}">
        <p14:creationId xmlns:p14="http://schemas.microsoft.com/office/powerpoint/2010/main" val="41667263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A768F772-0D6B-AB5F-60E2-C83DFA464DA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560222C-1412-B8BA-65F9-53A22B537AB7}"/>
              </a:ext>
            </a:extLst>
          </p:cNvPr>
          <p:cNvSpPr>
            <a:spLocks noChangeArrowheads="1"/>
          </p:cNvSpPr>
          <p:nvPr/>
        </p:nvSpPr>
        <p:spPr bwMode="auto">
          <a:xfrm>
            <a:off x="341449" y="1762988"/>
            <a:ext cx="7653445" cy="446203"/>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en-AU" altLang="en-US" sz="1400" dirty="0">
                <a:solidFill>
                  <a:srgbClr val="002664"/>
                </a:solidFill>
                <a:latin typeface="Public Sans Light"/>
                <a:ea typeface="Calibri" panose="020F0502020204030204" pitchFamily="34" charset="0"/>
                <a:cs typeface="Arial" panose="020B0604020202020204" pitchFamily="34" charset="0"/>
              </a:rPr>
              <a:t>Students kick a moving ball to score runs (replicating elements of cricket) </a:t>
            </a:r>
            <a:endParaRPr lang="en-US" altLang="en-US" sz="1400" dirty="0">
              <a:solidFill>
                <a:srgbClr val="002664"/>
              </a:solidFill>
              <a:latin typeface="Public Sans Light"/>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6A80AEF-26D4-814B-C9B7-3363945E3F4D}"/>
              </a:ext>
            </a:extLst>
          </p:cNvPr>
          <p:cNvSpPr txBox="1"/>
          <p:nvPr/>
        </p:nvSpPr>
        <p:spPr>
          <a:xfrm>
            <a:off x="424974" y="1458232"/>
            <a:ext cx="7486393" cy="369332"/>
          </a:xfrm>
          <a:prstGeom prst="rect">
            <a:avLst/>
          </a:prstGeom>
          <a:solidFill>
            <a:schemeClr val="accent3">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02060"/>
                </a:solidFill>
                <a:latin typeface="Arial" panose="020B0604020202020204" pitchFamily="34" charset="0"/>
                <a:ea typeface="Calibri" panose="020F0502020204030204" pitchFamily="34" charset="0"/>
                <a:cs typeface="Arial" panose="020B0604020202020204" pitchFamily="34" charset="0"/>
              </a:rPr>
              <a:t>Figure 13</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Kick cricket</a:t>
            </a:r>
          </a:p>
        </p:txBody>
      </p:sp>
      <p:sp>
        <p:nvSpPr>
          <p:cNvPr id="4" name="TextBox 3">
            <a:extLst>
              <a:ext uri="{FF2B5EF4-FFF2-40B4-BE49-F238E27FC236}">
                <a16:creationId xmlns:a16="http://schemas.microsoft.com/office/drawing/2014/main" id="{00E1F909-8170-B9D6-07C9-8D6E6AD25622}"/>
              </a:ext>
            </a:extLst>
          </p:cNvPr>
          <p:cNvSpPr txBox="1"/>
          <p:nvPr/>
        </p:nvSpPr>
        <p:spPr>
          <a:xfrm>
            <a:off x="449733" y="399150"/>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 Term 2</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00D95BF-37C9-20B1-F752-37E145741A8A}"/>
              </a:ext>
            </a:extLst>
          </p:cNvPr>
          <p:cNvSpPr txBox="1"/>
          <p:nvPr/>
        </p:nvSpPr>
        <p:spPr>
          <a:xfrm>
            <a:off x="5885859" y="6311856"/>
            <a:ext cx="4561490" cy="285335"/>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1200"/>
              </a:spcAft>
              <a:buClrTx/>
              <a:buSzTx/>
              <a:buFontTx/>
              <a:buNone/>
              <a:tabLst/>
              <a:defRPr/>
            </a:pPr>
            <a:r>
              <a:rPr kumimoji="0" lang="en-US" sz="1200" b="0" i="0" u="none" strike="noStrike" kern="1200" cap="none" spc="-10" normalizeH="0" baseline="0" noProof="0" dirty="0">
                <a:ln>
                  <a:noFill/>
                </a:ln>
                <a:solidFill>
                  <a:srgbClr val="22272B"/>
                </a:solidFill>
                <a:effectLst/>
                <a:uLnTx/>
                <a:uFillTx/>
                <a:latin typeface="Public Sans Light"/>
                <a:ea typeface="+mn-ea"/>
                <a:cs typeface="+mn-cs"/>
              </a:rPr>
              <a:t>Figure 13: Physical activity or game set up and student positioning </a:t>
            </a:r>
          </a:p>
        </p:txBody>
      </p:sp>
      <p:sp>
        <p:nvSpPr>
          <p:cNvPr id="10" name="Rectangle 9" descr="The asphalt surface icon indicates that the activity that can be played on a hard surface.&#10;">
            <a:extLst>
              <a:ext uri="{FF2B5EF4-FFF2-40B4-BE49-F238E27FC236}">
                <a16:creationId xmlns:a16="http://schemas.microsoft.com/office/drawing/2014/main" id="{22E4C571-CF40-EE0E-B8B7-797F1789A626}"/>
              </a:ext>
            </a:extLst>
          </p:cNvPr>
          <p:cNvSpPr/>
          <p:nvPr/>
        </p:nvSpPr>
        <p:spPr>
          <a:xfrm>
            <a:off x="3475371" y="1505143"/>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pic>
        <p:nvPicPr>
          <p:cNvPr id="12" name="Picture 11" descr="The grass icon indicates that the activity can be played on a soft surface. &#10;">
            <a:extLst>
              <a:ext uri="{FF2B5EF4-FFF2-40B4-BE49-F238E27FC236}">
                <a16:creationId xmlns:a16="http://schemas.microsoft.com/office/drawing/2014/main" id="{D0A1F149-1D47-6C58-5227-F5412B6F4449}"/>
              </a:ext>
            </a:extLst>
          </p:cNvPr>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072904" y="1424829"/>
            <a:ext cx="353677" cy="353677"/>
          </a:xfrm>
          <a:prstGeom prst="rect">
            <a:avLst/>
          </a:prstGeom>
          <a:noFill/>
        </p:spPr>
      </p:pic>
      <p:sp>
        <p:nvSpPr>
          <p:cNvPr id="3" name="Rectangle: Rounded Corners 2">
            <a:extLst>
              <a:ext uri="{FF2B5EF4-FFF2-40B4-BE49-F238E27FC236}">
                <a16:creationId xmlns:a16="http://schemas.microsoft.com/office/drawing/2014/main" id="{ACE67BD9-545D-AF81-5179-15BD6094BB28}"/>
              </a:ext>
            </a:extLst>
          </p:cNvPr>
          <p:cNvSpPr/>
          <p:nvPr/>
        </p:nvSpPr>
        <p:spPr>
          <a:xfrm>
            <a:off x="449734" y="872780"/>
            <a:ext cx="10461508" cy="447751"/>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180975"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Kick a ball to maintain possession or gain advantage in games and sport</a:t>
            </a:r>
          </a:p>
        </p:txBody>
      </p:sp>
      <p:grpSp>
        <p:nvGrpSpPr>
          <p:cNvPr id="11" name="Group 10" descr="An icon indicating a teacher slide.">
            <a:extLst>
              <a:ext uri="{FF2B5EF4-FFF2-40B4-BE49-F238E27FC236}">
                <a16:creationId xmlns:a16="http://schemas.microsoft.com/office/drawing/2014/main" id="{6A26ECDE-FE37-CA2D-D261-5BCDFDC9C6EC}"/>
              </a:ext>
            </a:extLst>
          </p:cNvPr>
          <p:cNvGrpSpPr/>
          <p:nvPr/>
        </p:nvGrpSpPr>
        <p:grpSpPr>
          <a:xfrm>
            <a:off x="11061563" y="119005"/>
            <a:ext cx="960203" cy="933093"/>
            <a:chOff x="11061563" y="109480"/>
            <a:chExt cx="960203" cy="933093"/>
          </a:xfrm>
        </p:grpSpPr>
        <p:pic>
          <p:nvPicPr>
            <p:cNvPr id="19" name="Picture 18">
              <a:extLst>
                <a:ext uri="{FF2B5EF4-FFF2-40B4-BE49-F238E27FC236}">
                  <a16:creationId xmlns:a16="http://schemas.microsoft.com/office/drawing/2014/main" id="{239F4E19-BE02-391F-2287-51360F15C61C}"/>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20" name="Picture 19" descr="A red circle with a person pointing at a board. This indicates the slide is for teachers">
              <a:extLst>
                <a:ext uri="{FF2B5EF4-FFF2-40B4-BE49-F238E27FC236}">
                  <a16:creationId xmlns:a16="http://schemas.microsoft.com/office/drawing/2014/main" id="{D1431BC8-FBB2-CE89-A3B0-33F27717AA33}"/>
                </a:ext>
              </a:extLst>
            </p:cNvPr>
            <p:cNvPicPr>
              <a:picLocks noChangeAspect="1"/>
            </p:cNvPicPr>
            <p:nvPr/>
          </p:nvPicPr>
          <p:blipFill>
            <a:blip r:embed="rId6"/>
            <a:stretch>
              <a:fillRect/>
            </a:stretch>
          </p:blipFill>
          <p:spPr>
            <a:xfrm>
              <a:off x="11154076" y="109480"/>
              <a:ext cx="775178" cy="744153"/>
            </a:xfrm>
            <a:prstGeom prst="rect">
              <a:avLst/>
            </a:prstGeom>
          </p:spPr>
        </p:pic>
      </p:grpSp>
      <p:grpSp>
        <p:nvGrpSpPr>
          <p:cNvPr id="29" name="Group 28" descr="A diagram showing eight solid dark blue circles at the top, two yellow circles above green triangles in the middle, and two red circles with downward arrows pointing to green triangles below them. At the bottom, two dark blue circles with green diagonal stripes have horizontal arrows pointing left and right, and two more yellow circles are placed near the bottom edge.">
            <a:extLst>
              <a:ext uri="{FF2B5EF4-FFF2-40B4-BE49-F238E27FC236}">
                <a16:creationId xmlns:a16="http://schemas.microsoft.com/office/drawing/2014/main" id="{9AB81539-D884-C9C1-5809-6E48A6BEB217}"/>
              </a:ext>
            </a:extLst>
          </p:cNvPr>
          <p:cNvGrpSpPr/>
          <p:nvPr/>
        </p:nvGrpSpPr>
        <p:grpSpPr>
          <a:xfrm>
            <a:off x="5165976" y="2349416"/>
            <a:ext cx="5745266" cy="3881373"/>
            <a:chOff x="5165976" y="2593256"/>
            <a:chExt cx="5745266" cy="3881373"/>
          </a:xfrm>
        </p:grpSpPr>
        <p:sp>
          <p:nvSpPr>
            <p:cNvPr id="27" name="Rectangle 26">
              <a:extLst>
                <a:ext uri="{FF2B5EF4-FFF2-40B4-BE49-F238E27FC236}">
                  <a16:creationId xmlns:a16="http://schemas.microsoft.com/office/drawing/2014/main" id="{2E594191-9FAF-75DC-B52C-193DEA89CA2F}"/>
                </a:ext>
              </a:extLst>
            </p:cNvPr>
            <p:cNvSpPr/>
            <p:nvPr/>
          </p:nvSpPr>
          <p:spPr>
            <a:xfrm>
              <a:off x="5165976" y="2593256"/>
              <a:ext cx="5745266" cy="3881373"/>
            </a:xfrm>
            <a:prstGeom prst="rect">
              <a:avLst/>
            </a:prstGeom>
            <a:solidFill>
              <a:schemeClr val="bg1"/>
            </a:solidFill>
            <a:ln w="1270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AU" dirty="0">
                  <a:solidFill>
                    <a:schemeClr val="bg1"/>
                  </a:solidFill>
                </a:rPr>
                <a:t>- - - - - - - - - - - - - - - - - - - - - - - - - - - - - - - </a:t>
              </a:r>
            </a:p>
          </p:txBody>
        </p:sp>
        <p:grpSp>
          <p:nvGrpSpPr>
            <p:cNvPr id="28" name="Group 27">
              <a:extLst>
                <a:ext uri="{FF2B5EF4-FFF2-40B4-BE49-F238E27FC236}">
                  <a16:creationId xmlns:a16="http://schemas.microsoft.com/office/drawing/2014/main" id="{5C2D6231-51D0-8FF5-637B-D96C9F0857C0}"/>
                </a:ext>
              </a:extLst>
            </p:cNvPr>
            <p:cNvGrpSpPr/>
            <p:nvPr/>
          </p:nvGrpSpPr>
          <p:grpSpPr>
            <a:xfrm>
              <a:off x="6027747" y="2666401"/>
              <a:ext cx="4360714" cy="3621784"/>
              <a:chOff x="5182922" y="2666401"/>
              <a:chExt cx="4360714" cy="3621784"/>
            </a:xfrm>
          </p:grpSpPr>
          <p:grpSp>
            <p:nvGrpSpPr>
              <p:cNvPr id="30" name="Group 29">
                <a:extLst>
                  <a:ext uri="{FF2B5EF4-FFF2-40B4-BE49-F238E27FC236}">
                    <a16:creationId xmlns:a16="http://schemas.microsoft.com/office/drawing/2014/main" id="{F058EE24-2BCB-ACCF-86F1-F98396DF2B00}"/>
                  </a:ext>
                </a:extLst>
              </p:cNvPr>
              <p:cNvGrpSpPr/>
              <p:nvPr/>
            </p:nvGrpSpPr>
            <p:grpSpPr>
              <a:xfrm>
                <a:off x="7768587" y="5049761"/>
                <a:ext cx="1326953" cy="275288"/>
                <a:chOff x="7340760" y="5049761"/>
                <a:chExt cx="1326953" cy="275288"/>
              </a:xfrm>
            </p:grpSpPr>
            <p:cxnSp>
              <p:nvCxnSpPr>
                <p:cNvPr id="87" name="Straight Arrow Connector 86">
                  <a:extLst>
                    <a:ext uri="{FF2B5EF4-FFF2-40B4-BE49-F238E27FC236}">
                      <a16:creationId xmlns:a16="http://schemas.microsoft.com/office/drawing/2014/main" id="{C728C391-33B2-EEFC-D316-107D2816495C}"/>
                    </a:ext>
                  </a:extLst>
                </p:cNvPr>
                <p:cNvCxnSpPr>
                  <a:cxnSpLocks/>
                </p:cNvCxnSpPr>
                <p:nvPr/>
              </p:nvCxnSpPr>
              <p:spPr>
                <a:xfrm>
                  <a:off x="7495683" y="5190996"/>
                  <a:ext cx="1172030" cy="16947"/>
                </a:xfrm>
                <a:prstGeom prst="straightConnector1">
                  <a:avLst/>
                </a:prstGeom>
                <a:ln w="28575">
                  <a:solidFill>
                    <a:srgbClr val="002664"/>
                  </a:solidFill>
                  <a:tailEnd type="triangle"/>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A60C354-24AD-984A-DEF1-A8E238D12007}"/>
                    </a:ext>
                  </a:extLst>
                </p:cNvPr>
                <p:cNvSpPr/>
                <p:nvPr/>
              </p:nvSpPr>
              <p:spPr>
                <a:xfrm>
                  <a:off x="7340760" y="5049761"/>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grpSp>
            <p:nvGrpSpPr>
              <p:cNvPr id="31" name="Group 30">
                <a:extLst>
                  <a:ext uri="{FF2B5EF4-FFF2-40B4-BE49-F238E27FC236}">
                    <a16:creationId xmlns:a16="http://schemas.microsoft.com/office/drawing/2014/main" id="{99FE3F5E-861F-A78F-AEB4-B195DDDDBCFE}"/>
                  </a:ext>
                </a:extLst>
              </p:cNvPr>
              <p:cNvGrpSpPr/>
              <p:nvPr/>
            </p:nvGrpSpPr>
            <p:grpSpPr>
              <a:xfrm>
                <a:off x="5325417" y="5061834"/>
                <a:ext cx="1454097" cy="275288"/>
                <a:chOff x="5581572" y="5090010"/>
                <a:chExt cx="1454097" cy="275288"/>
              </a:xfrm>
            </p:grpSpPr>
            <p:cxnSp>
              <p:nvCxnSpPr>
                <p:cNvPr id="85" name="Straight Arrow Connector 84">
                  <a:extLst>
                    <a:ext uri="{FF2B5EF4-FFF2-40B4-BE49-F238E27FC236}">
                      <a16:creationId xmlns:a16="http://schemas.microsoft.com/office/drawing/2014/main" id="{62872495-0FE9-B563-CBC0-2EFD40826A38}"/>
                    </a:ext>
                  </a:extLst>
                </p:cNvPr>
                <p:cNvCxnSpPr>
                  <a:cxnSpLocks/>
                </p:cNvCxnSpPr>
                <p:nvPr/>
              </p:nvCxnSpPr>
              <p:spPr>
                <a:xfrm flipH="1" flipV="1">
                  <a:off x="5581572" y="5236119"/>
                  <a:ext cx="1324030" cy="5065"/>
                </a:xfrm>
                <a:prstGeom prst="straightConnector1">
                  <a:avLst/>
                </a:prstGeom>
                <a:ln w="28575">
                  <a:solidFill>
                    <a:srgbClr val="002664"/>
                  </a:solidFill>
                  <a:tailEnd type="triangle"/>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26D4137C-0FC2-D2B9-3119-DA9F611383F3}"/>
                    </a:ext>
                  </a:extLst>
                </p:cNvPr>
                <p:cNvSpPr/>
                <p:nvPr/>
              </p:nvSpPr>
              <p:spPr>
                <a:xfrm>
                  <a:off x="6750679" y="5090010"/>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sp>
            <p:nvSpPr>
              <p:cNvPr id="84" name="Oval 83">
                <a:extLst>
                  <a:ext uri="{FF2B5EF4-FFF2-40B4-BE49-F238E27FC236}">
                    <a16:creationId xmlns:a16="http://schemas.microsoft.com/office/drawing/2014/main" id="{A5E9B220-140B-083B-2331-9E446EFD0189}"/>
                  </a:ext>
                </a:extLst>
              </p:cNvPr>
              <p:cNvSpPr/>
              <p:nvPr/>
            </p:nvSpPr>
            <p:spPr>
              <a:xfrm>
                <a:off x="6475523" y="6012897"/>
                <a:ext cx="284990" cy="275288"/>
              </a:xfrm>
              <a:prstGeom prst="ellipse">
                <a:avLst/>
              </a:prstGeom>
              <a:solidFill>
                <a:srgbClr val="FFFF00"/>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82" name="Oval 81">
                <a:extLst>
                  <a:ext uri="{FF2B5EF4-FFF2-40B4-BE49-F238E27FC236}">
                    <a16:creationId xmlns:a16="http://schemas.microsoft.com/office/drawing/2014/main" id="{B1EB5045-097B-6482-3532-46B13F9481ED}"/>
                  </a:ext>
                </a:extLst>
              </p:cNvPr>
              <p:cNvSpPr/>
              <p:nvPr/>
            </p:nvSpPr>
            <p:spPr>
              <a:xfrm>
                <a:off x="7763713" y="6012897"/>
                <a:ext cx="284990" cy="275288"/>
              </a:xfrm>
              <a:prstGeom prst="ellipse">
                <a:avLst/>
              </a:prstGeom>
              <a:solidFill>
                <a:srgbClr val="FFFF00"/>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80" name="Oval 79">
                <a:extLst>
                  <a:ext uri="{FF2B5EF4-FFF2-40B4-BE49-F238E27FC236}">
                    <a16:creationId xmlns:a16="http://schemas.microsoft.com/office/drawing/2014/main" id="{B1693A6C-9F66-70E4-FA69-040991A10BD9}"/>
                  </a:ext>
                </a:extLst>
              </p:cNvPr>
              <p:cNvSpPr/>
              <p:nvPr/>
            </p:nvSpPr>
            <p:spPr>
              <a:xfrm>
                <a:off x="8711160" y="2791386"/>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nvGrpSpPr>
              <p:cNvPr id="36" name="Group 35">
                <a:extLst>
                  <a:ext uri="{FF2B5EF4-FFF2-40B4-BE49-F238E27FC236}">
                    <a16:creationId xmlns:a16="http://schemas.microsoft.com/office/drawing/2014/main" id="{4939CDE6-ADA9-44C2-FA89-A56D739E6CDE}"/>
                  </a:ext>
                </a:extLst>
              </p:cNvPr>
              <p:cNvGrpSpPr/>
              <p:nvPr/>
            </p:nvGrpSpPr>
            <p:grpSpPr>
              <a:xfrm>
                <a:off x="6531402" y="3714556"/>
                <a:ext cx="364740" cy="995079"/>
                <a:chOff x="6481378" y="3745541"/>
                <a:chExt cx="364740" cy="995079"/>
              </a:xfrm>
            </p:grpSpPr>
            <p:sp>
              <p:nvSpPr>
                <p:cNvPr id="67" name="Isosceles Triangle 66">
                  <a:extLst>
                    <a:ext uri="{FF2B5EF4-FFF2-40B4-BE49-F238E27FC236}">
                      <a16:creationId xmlns:a16="http://schemas.microsoft.com/office/drawing/2014/main" id="{2BA38639-AFCD-F196-3AFD-3B7BB97E11FE}"/>
                    </a:ext>
                  </a:extLst>
                </p:cNvPr>
                <p:cNvSpPr/>
                <p:nvPr/>
              </p:nvSpPr>
              <p:spPr>
                <a:xfrm>
                  <a:off x="6597946" y="3745541"/>
                  <a:ext cx="248172" cy="220941"/>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68" name="Group 67">
                  <a:extLst>
                    <a:ext uri="{FF2B5EF4-FFF2-40B4-BE49-F238E27FC236}">
                      <a16:creationId xmlns:a16="http://schemas.microsoft.com/office/drawing/2014/main" id="{4EA74222-2DC2-7CB4-05AC-B38E79B1ED66}"/>
                    </a:ext>
                  </a:extLst>
                </p:cNvPr>
                <p:cNvGrpSpPr/>
                <p:nvPr/>
              </p:nvGrpSpPr>
              <p:grpSpPr>
                <a:xfrm rot="16200000">
                  <a:off x="6120432" y="4213431"/>
                  <a:ext cx="888135" cy="166244"/>
                  <a:chOff x="5538651" y="4745230"/>
                  <a:chExt cx="888135" cy="166244"/>
                </a:xfrm>
              </p:grpSpPr>
              <p:cxnSp>
                <p:nvCxnSpPr>
                  <p:cNvPr id="69" name="Straight Arrow Connector 68">
                    <a:extLst>
                      <a:ext uri="{FF2B5EF4-FFF2-40B4-BE49-F238E27FC236}">
                        <a16:creationId xmlns:a16="http://schemas.microsoft.com/office/drawing/2014/main" id="{E16A5249-B435-8BF2-CAAA-7FF3A268B19B}"/>
                      </a:ext>
                    </a:extLst>
                  </p:cNvPr>
                  <p:cNvCxnSpPr>
                    <a:cxnSpLocks/>
                  </p:cNvCxnSpPr>
                  <p:nvPr/>
                </p:nvCxnSpPr>
                <p:spPr>
                  <a:xfrm rot="5400000">
                    <a:off x="5951305" y="4409352"/>
                    <a:ext cx="0" cy="8253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6959E23E-ABE6-4176-ED17-B4C552485CF0}"/>
                      </a:ext>
                    </a:extLst>
                  </p:cNvPr>
                  <p:cNvSpPr/>
                  <p:nvPr/>
                </p:nvSpPr>
                <p:spPr>
                  <a:xfrm>
                    <a:off x="6270528" y="4745230"/>
                    <a:ext cx="156258" cy="1662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sp>
            <p:nvSpPr>
              <p:cNvPr id="37" name="Oval 36">
                <a:extLst>
                  <a:ext uri="{FF2B5EF4-FFF2-40B4-BE49-F238E27FC236}">
                    <a16:creationId xmlns:a16="http://schemas.microsoft.com/office/drawing/2014/main" id="{DE2FA819-BFAB-4B2D-458C-D36624FDD95A}"/>
                  </a:ext>
                </a:extLst>
              </p:cNvPr>
              <p:cNvSpPr/>
              <p:nvPr/>
            </p:nvSpPr>
            <p:spPr>
              <a:xfrm>
                <a:off x="5192997" y="3291356"/>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8" name="Oval 37">
                <a:extLst>
                  <a:ext uri="{FF2B5EF4-FFF2-40B4-BE49-F238E27FC236}">
                    <a16:creationId xmlns:a16="http://schemas.microsoft.com/office/drawing/2014/main" id="{220B0333-B6CC-C6BF-FA6F-18E529AF80F7}"/>
                  </a:ext>
                </a:extLst>
              </p:cNvPr>
              <p:cNvSpPr/>
              <p:nvPr/>
            </p:nvSpPr>
            <p:spPr>
              <a:xfrm>
                <a:off x="9258646" y="3317791"/>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9" name="Oval 38">
                <a:extLst>
                  <a:ext uri="{FF2B5EF4-FFF2-40B4-BE49-F238E27FC236}">
                    <a16:creationId xmlns:a16="http://schemas.microsoft.com/office/drawing/2014/main" id="{A4AE672E-825E-32C0-E958-DF433205C51E}"/>
                  </a:ext>
                </a:extLst>
              </p:cNvPr>
              <p:cNvSpPr/>
              <p:nvPr/>
            </p:nvSpPr>
            <p:spPr>
              <a:xfrm>
                <a:off x="7036789" y="3229552"/>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0" name="Oval 39">
                <a:extLst>
                  <a:ext uri="{FF2B5EF4-FFF2-40B4-BE49-F238E27FC236}">
                    <a16:creationId xmlns:a16="http://schemas.microsoft.com/office/drawing/2014/main" id="{09B9964A-91B8-486F-CAF3-413E89B4D138}"/>
                  </a:ext>
                </a:extLst>
              </p:cNvPr>
              <p:cNvSpPr/>
              <p:nvPr/>
            </p:nvSpPr>
            <p:spPr>
              <a:xfrm>
                <a:off x="7846758" y="2814096"/>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1" name="Oval 40">
                <a:extLst>
                  <a:ext uri="{FF2B5EF4-FFF2-40B4-BE49-F238E27FC236}">
                    <a16:creationId xmlns:a16="http://schemas.microsoft.com/office/drawing/2014/main" id="{38A32BC3-11FD-4BAA-C6A2-0910F87BA739}"/>
                  </a:ext>
                </a:extLst>
              </p:cNvPr>
              <p:cNvSpPr/>
              <p:nvPr/>
            </p:nvSpPr>
            <p:spPr>
              <a:xfrm>
                <a:off x="6111074" y="3112288"/>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42" name="Oval 41">
                <a:extLst>
                  <a:ext uri="{FF2B5EF4-FFF2-40B4-BE49-F238E27FC236}">
                    <a16:creationId xmlns:a16="http://schemas.microsoft.com/office/drawing/2014/main" id="{BA0D114E-F747-0468-EA4A-BD53DCDF7E4E}"/>
                  </a:ext>
                </a:extLst>
              </p:cNvPr>
              <p:cNvSpPr/>
              <p:nvPr/>
            </p:nvSpPr>
            <p:spPr>
              <a:xfrm>
                <a:off x="5182922" y="2666401"/>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59" name="Isosceles Triangle 58">
                <a:extLst>
                  <a:ext uri="{FF2B5EF4-FFF2-40B4-BE49-F238E27FC236}">
                    <a16:creationId xmlns:a16="http://schemas.microsoft.com/office/drawing/2014/main" id="{DCB90380-AEED-389F-55AF-802CBCE34F3B}"/>
                  </a:ext>
                </a:extLst>
              </p:cNvPr>
              <p:cNvSpPr/>
              <p:nvPr/>
            </p:nvSpPr>
            <p:spPr>
              <a:xfrm>
                <a:off x="7697915" y="5322929"/>
                <a:ext cx="416585" cy="33198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55" name="Isosceles Triangle 54">
                <a:extLst>
                  <a:ext uri="{FF2B5EF4-FFF2-40B4-BE49-F238E27FC236}">
                    <a16:creationId xmlns:a16="http://schemas.microsoft.com/office/drawing/2014/main" id="{716E23DA-1B13-70EE-EA1A-0469BD3377B5}"/>
                  </a:ext>
                </a:extLst>
              </p:cNvPr>
              <p:cNvSpPr/>
              <p:nvPr/>
            </p:nvSpPr>
            <p:spPr>
              <a:xfrm>
                <a:off x="6407396" y="5345376"/>
                <a:ext cx="416585" cy="33198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51" name="Isosceles Triangle 50">
                <a:extLst>
                  <a:ext uri="{FF2B5EF4-FFF2-40B4-BE49-F238E27FC236}">
                    <a16:creationId xmlns:a16="http://schemas.microsoft.com/office/drawing/2014/main" id="{1B408592-883A-8BBA-D0A1-A9122EB7EFE0}"/>
                  </a:ext>
                </a:extLst>
              </p:cNvPr>
              <p:cNvSpPr/>
              <p:nvPr/>
            </p:nvSpPr>
            <p:spPr>
              <a:xfrm>
                <a:off x="7922535" y="3727072"/>
                <a:ext cx="254044" cy="22195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cxnSp>
          <p:nvCxnSpPr>
            <p:cNvPr id="100" name="Straight Arrow Connector 99">
              <a:extLst>
                <a:ext uri="{FF2B5EF4-FFF2-40B4-BE49-F238E27FC236}">
                  <a16:creationId xmlns:a16="http://schemas.microsoft.com/office/drawing/2014/main" id="{BAACB04B-CA6E-1FD1-47BA-C62D582F2ED9}"/>
                </a:ext>
              </a:extLst>
            </p:cNvPr>
            <p:cNvCxnSpPr>
              <a:cxnSpLocks/>
            </p:cNvCxnSpPr>
            <p:nvPr/>
          </p:nvCxnSpPr>
          <p:spPr>
            <a:xfrm>
              <a:off x="8740888" y="3914674"/>
              <a:ext cx="0" cy="8654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ABAEE419-BB0A-FF5A-A72A-2B6D4C5AEF57}"/>
                </a:ext>
              </a:extLst>
            </p:cNvPr>
            <p:cNvSpPr/>
            <p:nvPr/>
          </p:nvSpPr>
          <p:spPr>
            <a:xfrm rot="16200000">
              <a:off x="8669105" y="3846852"/>
              <a:ext cx="156258" cy="1662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106" name="Isosceles Triangle 105">
              <a:extLst>
                <a:ext uri="{FF2B5EF4-FFF2-40B4-BE49-F238E27FC236}">
                  <a16:creationId xmlns:a16="http://schemas.microsoft.com/office/drawing/2014/main" id="{9E4EC873-873C-7857-E9DE-F0C3711A1191}"/>
                </a:ext>
              </a:extLst>
            </p:cNvPr>
            <p:cNvSpPr/>
            <p:nvPr/>
          </p:nvSpPr>
          <p:spPr>
            <a:xfrm>
              <a:off x="5336555" y="5097473"/>
              <a:ext cx="248172" cy="220941"/>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107" name="Isosceles Triangle 106">
              <a:extLst>
                <a:ext uri="{FF2B5EF4-FFF2-40B4-BE49-F238E27FC236}">
                  <a16:creationId xmlns:a16="http://schemas.microsoft.com/office/drawing/2014/main" id="{2BCBB994-7F23-B7C2-BAAE-43953CF78CB5}"/>
                </a:ext>
              </a:extLst>
            </p:cNvPr>
            <p:cNvSpPr/>
            <p:nvPr/>
          </p:nvSpPr>
          <p:spPr>
            <a:xfrm>
              <a:off x="10289555" y="5071816"/>
              <a:ext cx="248172" cy="220941"/>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110" name="Oval 109">
              <a:extLst>
                <a:ext uri="{FF2B5EF4-FFF2-40B4-BE49-F238E27FC236}">
                  <a16:creationId xmlns:a16="http://schemas.microsoft.com/office/drawing/2014/main" id="{9201071B-66E0-0BFE-D716-DEB56227CF07}"/>
                </a:ext>
              </a:extLst>
            </p:cNvPr>
            <p:cNvSpPr/>
            <p:nvPr/>
          </p:nvSpPr>
          <p:spPr>
            <a:xfrm>
              <a:off x="7487250" y="3593079"/>
              <a:ext cx="284990" cy="275288"/>
            </a:xfrm>
            <a:prstGeom prst="ellipse">
              <a:avLst/>
            </a:prstGeom>
            <a:solidFill>
              <a:srgbClr val="FFFF00"/>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11" name="Oval 110">
              <a:extLst>
                <a:ext uri="{FF2B5EF4-FFF2-40B4-BE49-F238E27FC236}">
                  <a16:creationId xmlns:a16="http://schemas.microsoft.com/office/drawing/2014/main" id="{009A0B27-435D-0096-F4A8-C4E988E31754}"/>
                </a:ext>
              </a:extLst>
            </p:cNvPr>
            <p:cNvSpPr/>
            <p:nvPr/>
          </p:nvSpPr>
          <p:spPr>
            <a:xfrm>
              <a:off x="8763420" y="3597999"/>
              <a:ext cx="284990" cy="275288"/>
            </a:xfrm>
            <a:prstGeom prst="ellipse">
              <a:avLst/>
            </a:prstGeom>
            <a:solidFill>
              <a:srgbClr val="FFFF00"/>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9" name="Straight Connector 8">
              <a:extLst>
                <a:ext uri="{FF2B5EF4-FFF2-40B4-BE49-F238E27FC236}">
                  <a16:creationId xmlns:a16="http://schemas.microsoft.com/office/drawing/2014/main" id="{BBFCA87F-623C-DBFB-92B2-DAAB6820190A}"/>
                </a:ext>
              </a:extLst>
            </p:cNvPr>
            <p:cNvCxnSpPr>
              <a:cxnSpLocks/>
            </p:cNvCxnSpPr>
            <p:nvPr/>
          </p:nvCxnSpPr>
          <p:spPr>
            <a:xfrm>
              <a:off x="7376894" y="5102148"/>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700F36-5703-D3B1-1EC0-F17B48198248}"/>
                </a:ext>
              </a:extLst>
            </p:cNvPr>
            <p:cNvCxnSpPr>
              <a:cxnSpLocks/>
            </p:cNvCxnSpPr>
            <p:nvPr/>
          </p:nvCxnSpPr>
          <p:spPr>
            <a:xfrm>
              <a:off x="8647219" y="5093700"/>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6" name="Group 25" descr="A key labelled with five symbols: a red circle with a right-pointing arrow for ball and direction, a dark blue circle with a green diagonal stripe and arrow for kicker and direction, a solid dark blue circle for fielder, a yellow circle for bowler or wicket keeper, and a green triangle for markers.">
            <a:extLst>
              <a:ext uri="{FF2B5EF4-FFF2-40B4-BE49-F238E27FC236}">
                <a16:creationId xmlns:a16="http://schemas.microsoft.com/office/drawing/2014/main" id="{06454798-3FEA-0EBE-1095-D5689F81179D}"/>
              </a:ext>
            </a:extLst>
          </p:cNvPr>
          <p:cNvGrpSpPr/>
          <p:nvPr/>
        </p:nvGrpSpPr>
        <p:grpSpPr>
          <a:xfrm>
            <a:off x="334935" y="2868447"/>
            <a:ext cx="4357677" cy="3248755"/>
            <a:chOff x="334935" y="3112287"/>
            <a:chExt cx="4357677" cy="3248755"/>
          </a:xfrm>
        </p:grpSpPr>
        <p:grpSp>
          <p:nvGrpSpPr>
            <p:cNvPr id="16" name="Group 15">
              <a:extLst>
                <a:ext uri="{FF2B5EF4-FFF2-40B4-BE49-F238E27FC236}">
                  <a16:creationId xmlns:a16="http://schemas.microsoft.com/office/drawing/2014/main" id="{00425A7D-F013-96A2-7C5D-D22F33F62FC0}"/>
                </a:ext>
              </a:extLst>
            </p:cNvPr>
            <p:cNvGrpSpPr/>
            <p:nvPr/>
          </p:nvGrpSpPr>
          <p:grpSpPr>
            <a:xfrm>
              <a:off x="334935" y="3112287"/>
              <a:ext cx="4357677" cy="3248755"/>
              <a:chOff x="-182880" y="3100703"/>
              <a:chExt cx="4357677" cy="3248755"/>
            </a:xfrm>
          </p:grpSpPr>
          <p:grpSp>
            <p:nvGrpSpPr>
              <p:cNvPr id="6" name="Group 5">
                <a:extLst>
                  <a:ext uri="{FF2B5EF4-FFF2-40B4-BE49-F238E27FC236}">
                    <a16:creationId xmlns:a16="http://schemas.microsoft.com/office/drawing/2014/main" id="{33127FD6-FE32-4D9F-CF18-355B70E369F4}"/>
                  </a:ext>
                </a:extLst>
              </p:cNvPr>
              <p:cNvGrpSpPr/>
              <p:nvPr/>
            </p:nvGrpSpPr>
            <p:grpSpPr>
              <a:xfrm>
                <a:off x="-182880" y="3100703"/>
                <a:ext cx="4357677" cy="3248755"/>
                <a:chOff x="-249578" y="2724601"/>
                <a:chExt cx="4357677" cy="3230888"/>
              </a:xfrm>
            </p:grpSpPr>
            <p:grpSp>
              <p:nvGrpSpPr>
                <p:cNvPr id="14" name="Group 13">
                  <a:extLst>
                    <a:ext uri="{FF2B5EF4-FFF2-40B4-BE49-F238E27FC236}">
                      <a16:creationId xmlns:a16="http://schemas.microsoft.com/office/drawing/2014/main" id="{AEB76927-79C9-ABA8-1415-A1C1F3D47905}"/>
                    </a:ext>
                  </a:extLst>
                </p:cNvPr>
                <p:cNvGrpSpPr/>
                <p:nvPr/>
              </p:nvGrpSpPr>
              <p:grpSpPr>
                <a:xfrm>
                  <a:off x="-249578" y="2724601"/>
                  <a:ext cx="4357677" cy="3230888"/>
                  <a:chOff x="1122464" y="2110291"/>
                  <a:chExt cx="3850457" cy="3230888"/>
                </a:xfrm>
              </p:grpSpPr>
              <p:sp>
                <p:nvSpPr>
                  <p:cNvPr id="21" name="Rectangle 20">
                    <a:extLst>
                      <a:ext uri="{FF2B5EF4-FFF2-40B4-BE49-F238E27FC236}">
                        <a16:creationId xmlns:a16="http://schemas.microsoft.com/office/drawing/2014/main" id="{9F5ABE8F-10ED-43DF-394E-855E6454DB5D}"/>
                      </a:ext>
                    </a:extLst>
                  </p:cNvPr>
                  <p:cNvSpPr/>
                  <p:nvPr/>
                </p:nvSpPr>
                <p:spPr>
                  <a:xfrm>
                    <a:off x="1122464" y="2110291"/>
                    <a:ext cx="3850457" cy="3230888"/>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Ball and direction</a:t>
                    </a:r>
                  </a:p>
                  <a:p>
                    <a:pPr marL="72000" algn="ctr"/>
                    <a:endParaRPr lang="en-AU" b="1" dirty="0">
                      <a:solidFill>
                        <a:schemeClr val="bg1"/>
                      </a:solidFill>
                    </a:endParaRPr>
                  </a:p>
                  <a:p>
                    <a:pPr marL="72000"/>
                    <a:r>
                      <a:rPr lang="en-AU" b="1" dirty="0">
                        <a:solidFill>
                          <a:srgbClr val="002664"/>
                        </a:solidFill>
                      </a:rPr>
                      <a:t>Kicker and direction</a:t>
                    </a:r>
                  </a:p>
                  <a:p>
                    <a:pPr marL="72000"/>
                    <a:endParaRPr lang="en-AU" b="1" dirty="0">
                      <a:solidFill>
                        <a:srgbClr val="002664"/>
                      </a:solidFill>
                    </a:endParaRPr>
                  </a:p>
                  <a:p>
                    <a:pPr marL="72000"/>
                    <a:r>
                      <a:rPr lang="en-AU" b="1" dirty="0">
                        <a:solidFill>
                          <a:srgbClr val="002664"/>
                        </a:solidFill>
                      </a:rPr>
                      <a:t>Fielder</a:t>
                    </a:r>
                  </a:p>
                  <a:p>
                    <a:pPr marL="72000"/>
                    <a:endParaRPr lang="en-AU" b="1" dirty="0">
                      <a:solidFill>
                        <a:srgbClr val="002664"/>
                      </a:solidFill>
                    </a:endParaRPr>
                  </a:p>
                  <a:p>
                    <a:pPr marL="72000"/>
                    <a:r>
                      <a:rPr lang="en-AU" b="1" dirty="0">
                        <a:solidFill>
                          <a:srgbClr val="002664"/>
                        </a:solidFill>
                      </a:rPr>
                      <a:t>Bowler, wicket keeper</a:t>
                    </a:r>
                  </a:p>
                  <a:p>
                    <a:pPr marL="72000"/>
                    <a:endParaRPr lang="en-AU" b="1" dirty="0">
                      <a:solidFill>
                        <a:srgbClr val="002664"/>
                      </a:solidFill>
                    </a:endParaRPr>
                  </a:p>
                  <a:p>
                    <a:pPr marL="72000"/>
                    <a:r>
                      <a:rPr lang="en-AU" b="1" dirty="0">
                        <a:solidFill>
                          <a:srgbClr val="002664"/>
                        </a:solidFill>
                      </a:rPr>
                      <a:t>Markers </a:t>
                    </a:r>
                  </a:p>
                  <a:p>
                    <a:pPr marL="72000"/>
                    <a:endParaRPr lang="en-AU" b="1" dirty="0">
                      <a:solidFill>
                        <a:srgbClr val="002664"/>
                      </a:solidFill>
                    </a:endParaRPr>
                  </a:p>
                  <a:p>
                    <a:pPr marL="72000"/>
                    <a:endParaRPr lang="en-AU" b="1" dirty="0">
                      <a:solidFill>
                        <a:srgbClr val="002664"/>
                      </a:solidFill>
                    </a:endParaRPr>
                  </a:p>
                  <a:p>
                    <a:pPr marL="72000"/>
                    <a:endParaRPr lang="en-AU" b="1" dirty="0">
                      <a:solidFill>
                        <a:srgbClr val="002664"/>
                      </a:solidFill>
                    </a:endParaRPr>
                  </a:p>
                </p:txBody>
              </p:sp>
              <p:cxnSp>
                <p:nvCxnSpPr>
                  <p:cNvPr id="22" name="Straight Arrow Connector 21">
                    <a:extLst>
                      <a:ext uri="{FF2B5EF4-FFF2-40B4-BE49-F238E27FC236}">
                        <a16:creationId xmlns:a16="http://schemas.microsoft.com/office/drawing/2014/main" id="{11598194-323D-D026-EEB2-FC2B62046850}"/>
                      </a:ext>
                    </a:extLst>
                  </p:cNvPr>
                  <p:cNvCxnSpPr>
                    <a:cxnSpLocks/>
                  </p:cNvCxnSpPr>
                  <p:nvPr/>
                </p:nvCxnSpPr>
                <p:spPr>
                  <a:xfrm>
                    <a:off x="4330321" y="2814826"/>
                    <a:ext cx="3851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E428227E-FB3F-C421-3877-43FB7E02ECA1}"/>
                      </a:ext>
                    </a:extLst>
                  </p:cNvPr>
                  <p:cNvSpPr/>
                  <p:nvPr/>
                </p:nvSpPr>
                <p:spPr>
                  <a:xfrm>
                    <a:off x="4238160" y="3250909"/>
                    <a:ext cx="251818"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
              <p:nvSpPr>
                <p:cNvPr id="18" name="Oval 17">
                  <a:extLst>
                    <a:ext uri="{FF2B5EF4-FFF2-40B4-BE49-F238E27FC236}">
                      <a16:creationId xmlns:a16="http://schemas.microsoft.com/office/drawing/2014/main" id="{6D440BAF-963A-32E8-4AEB-0D55AFF99CEF}"/>
                    </a:ext>
                  </a:extLst>
                </p:cNvPr>
                <p:cNvSpPr/>
                <p:nvPr/>
              </p:nvSpPr>
              <p:spPr>
                <a:xfrm>
                  <a:off x="3246302" y="3264248"/>
                  <a:ext cx="315235" cy="3292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cxnSp>
            <p:nvCxnSpPr>
              <p:cNvPr id="24" name="Straight Arrow Connector 23">
                <a:extLst>
                  <a:ext uri="{FF2B5EF4-FFF2-40B4-BE49-F238E27FC236}">
                    <a16:creationId xmlns:a16="http://schemas.microsoft.com/office/drawing/2014/main" id="{8D655C59-79C1-4478-D410-F3B0B6297838}"/>
                  </a:ext>
                </a:extLst>
              </p:cNvPr>
              <p:cNvCxnSpPr>
                <a:cxnSpLocks/>
              </p:cNvCxnSpPr>
              <p:nvPr/>
            </p:nvCxnSpPr>
            <p:spPr>
              <a:xfrm>
                <a:off x="3495794" y="4380831"/>
                <a:ext cx="435857" cy="0"/>
              </a:xfrm>
              <a:prstGeom prst="straightConnector1">
                <a:avLst/>
              </a:prstGeom>
              <a:ln w="28575">
                <a:solidFill>
                  <a:srgbClr val="002664"/>
                </a:solidFill>
                <a:tailEnd type="triangle"/>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36013BDD-5047-8240-356B-7A760E4CFC09}"/>
                  </a:ext>
                </a:extLst>
              </p:cNvPr>
              <p:cNvSpPr/>
              <p:nvPr/>
            </p:nvSpPr>
            <p:spPr>
              <a:xfrm>
                <a:off x="3261029" y="5804567"/>
                <a:ext cx="416585" cy="33198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2" name="Oval 1">
                <a:extLst>
                  <a:ext uri="{FF2B5EF4-FFF2-40B4-BE49-F238E27FC236}">
                    <a16:creationId xmlns:a16="http://schemas.microsoft.com/office/drawing/2014/main" id="{0982E35C-725B-5AB6-322A-1FEFCECEB4F9}"/>
                  </a:ext>
                </a:extLst>
              </p:cNvPr>
              <p:cNvSpPr/>
              <p:nvPr/>
            </p:nvSpPr>
            <p:spPr>
              <a:xfrm>
                <a:off x="3353299" y="4764091"/>
                <a:ext cx="284990" cy="2768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cxnSp>
            <p:nvCxnSpPr>
              <p:cNvPr id="5" name="Straight Connector 4">
                <a:extLst>
                  <a:ext uri="{FF2B5EF4-FFF2-40B4-BE49-F238E27FC236}">
                    <a16:creationId xmlns:a16="http://schemas.microsoft.com/office/drawing/2014/main" id="{8EAF57B6-7F3C-4EF2-E05A-F6C49B1DD65A}"/>
                  </a:ext>
                </a:extLst>
              </p:cNvPr>
              <p:cNvCxnSpPr>
                <a:cxnSpLocks/>
              </p:cNvCxnSpPr>
              <p:nvPr/>
            </p:nvCxnSpPr>
            <p:spPr>
              <a:xfrm>
                <a:off x="3365510" y="4289885"/>
                <a:ext cx="207625" cy="1902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3ACD9BB0-4C01-0F64-4315-C14A8A18C6ED}"/>
                </a:ext>
              </a:extLst>
            </p:cNvPr>
            <p:cNvSpPr/>
            <p:nvPr/>
          </p:nvSpPr>
          <p:spPr>
            <a:xfrm>
              <a:off x="3859976" y="5354578"/>
              <a:ext cx="284990" cy="276810"/>
            </a:xfrm>
            <a:prstGeom prst="ellipse">
              <a:avLst/>
            </a:prstGeom>
            <a:solidFill>
              <a:srgbClr val="FFFF00"/>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grpSp>
    </p:spTree>
    <p:extLst>
      <p:ext uri="{BB962C8B-B14F-4D97-AF65-F5344CB8AC3E}">
        <p14:creationId xmlns:p14="http://schemas.microsoft.com/office/powerpoint/2010/main" val="36618681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7E4C1031-1C38-77F6-7E10-2EDB4BE6963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EBCC76-6CF7-129A-D754-78C4ACD0C33D}"/>
              </a:ext>
            </a:extLst>
          </p:cNvPr>
          <p:cNvSpPr txBox="1"/>
          <p:nvPr/>
        </p:nvSpPr>
        <p:spPr>
          <a:xfrm>
            <a:off x="250537" y="176297"/>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a:t>
            </a:r>
            <a:r>
              <a:rPr lang="en-AU" altLang="en-US" b="1" dirty="0">
                <a:solidFill>
                  <a:srgbClr val="002664"/>
                </a:solidFill>
                <a:latin typeface="Arial" panose="020B0604020202020204" pitchFamily="34" charset="0"/>
                <a:ea typeface="Calibri" panose="020F0502020204030204" pitchFamily="34" charset="0"/>
                <a:cs typeface="Arial" panose="020B0604020202020204" pitchFamily="34" charset="0"/>
              </a:rPr>
              <a:t>– </a:t>
            </a: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Term 7</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6615EEA3-BC22-1FAF-3321-417BEDDC1AB2}"/>
              </a:ext>
            </a:extLst>
          </p:cNvPr>
          <p:cNvSpPr/>
          <p:nvPr/>
        </p:nvSpPr>
        <p:spPr>
          <a:xfrm>
            <a:off x="201363" y="617666"/>
            <a:ext cx="10672825" cy="537318"/>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180975"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Kick a ball to maintain possession or gain advantage in games and </a:t>
            </a:r>
            <a:r>
              <a:rPr kumimoji="0" lang="en-AU" b="0" i="0" u="none" strike="noStrike" kern="1200" cap="none" spc="0" normalizeH="0" baseline="0" noProof="0" dirty="0" err="1">
                <a:ln>
                  <a:noFill/>
                </a:ln>
                <a:solidFill>
                  <a:srgbClr val="002060"/>
                </a:solidFill>
                <a:effectLst/>
                <a:uLnTx/>
                <a:uFillTx/>
                <a:latin typeface="Public Sans Light"/>
                <a:ea typeface="+mn-ea"/>
                <a:cs typeface="+mn-cs"/>
              </a:rPr>
              <a:t>spor</a:t>
            </a:r>
            <a:r>
              <a:rPr lang="en-AU" dirty="0">
                <a:solidFill>
                  <a:srgbClr val="002060"/>
                </a:solidFill>
                <a:latin typeface="Public Sans Light"/>
              </a:rPr>
              <a:t>t</a:t>
            </a:r>
            <a:r>
              <a:rPr kumimoji="0" lang="en-AU" b="0" i="0" u="none" strike="noStrike" kern="1200" cap="none" spc="0" normalizeH="0" baseline="0" noProof="0" dirty="0">
                <a:ln>
                  <a:noFill/>
                </a:ln>
                <a:solidFill>
                  <a:srgbClr val="002060"/>
                </a:solidFill>
                <a:effectLst/>
                <a:uLnTx/>
                <a:uFillTx/>
                <a:latin typeface="Public Sans Light"/>
                <a:ea typeface="+mn-ea"/>
                <a:cs typeface="+mn-cs"/>
              </a:rPr>
              <a:t> </a:t>
            </a:r>
          </a:p>
        </p:txBody>
      </p:sp>
      <p:sp>
        <p:nvSpPr>
          <p:cNvPr id="2" name="Rectangle 1">
            <a:extLst>
              <a:ext uri="{FF2B5EF4-FFF2-40B4-BE49-F238E27FC236}">
                <a16:creationId xmlns:a16="http://schemas.microsoft.com/office/drawing/2014/main" id="{85AF0A44-9750-A47A-0D2A-51642FA0A762}"/>
              </a:ext>
            </a:extLst>
          </p:cNvPr>
          <p:cNvSpPr>
            <a:spLocks noChangeArrowheads="1"/>
          </p:cNvSpPr>
          <p:nvPr/>
        </p:nvSpPr>
        <p:spPr bwMode="auto">
          <a:xfrm>
            <a:off x="226462" y="1566962"/>
            <a:ext cx="7670449" cy="661647"/>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25400" indent="-180975">
              <a:lnSpc>
                <a:spcPct val="100000"/>
              </a:lnSpc>
              <a:defRPr/>
            </a:pPr>
            <a:r>
              <a:rPr lang="en-AU" altLang="en-US" sz="1400" b="1" dirty="0">
                <a:solidFill>
                  <a:srgbClr val="002664"/>
                </a:solidFill>
                <a:latin typeface="Public Sans Light "/>
                <a:ea typeface="Calibri" panose="020F0502020204030204" pitchFamily="34" charset="0"/>
                <a:cs typeface="Arial" panose="020B0604020202020204" pitchFamily="34" charset="0"/>
              </a:rPr>
              <a:t>Students kick dribble a ball across a playing area to retrieve bean bags (replicating elements of soccer).</a:t>
            </a:r>
            <a:endParaRPr lang="en-US" altLang="en-US" sz="1400" b="1" dirty="0">
              <a:solidFill>
                <a:srgbClr val="002664"/>
              </a:solidFill>
              <a:latin typeface="Public Sans Light "/>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305451D-5AF4-B509-CB80-2A05B47F7F45}"/>
              </a:ext>
            </a:extLst>
          </p:cNvPr>
          <p:cNvSpPr txBox="1"/>
          <p:nvPr/>
        </p:nvSpPr>
        <p:spPr>
          <a:xfrm>
            <a:off x="318491" y="1282541"/>
            <a:ext cx="7486393" cy="369332"/>
          </a:xfrm>
          <a:prstGeom prst="rect">
            <a:avLst/>
          </a:prstGeom>
          <a:solidFill>
            <a:schemeClr val="accent3">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Game 3: Dribble traffic </a:t>
            </a:r>
          </a:p>
        </p:txBody>
      </p:sp>
      <p:sp>
        <p:nvSpPr>
          <p:cNvPr id="17" name="TextBox 16">
            <a:extLst>
              <a:ext uri="{FF2B5EF4-FFF2-40B4-BE49-F238E27FC236}">
                <a16:creationId xmlns:a16="http://schemas.microsoft.com/office/drawing/2014/main" id="{C0F3F4EC-E84D-6553-E113-71CDEBF0908E}"/>
              </a:ext>
            </a:extLst>
          </p:cNvPr>
          <p:cNvSpPr txBox="1"/>
          <p:nvPr/>
        </p:nvSpPr>
        <p:spPr>
          <a:xfrm>
            <a:off x="250537" y="2103069"/>
            <a:ext cx="7740938" cy="3508653"/>
          </a:xfrm>
          <a:prstGeom prst="rect">
            <a:avLst/>
          </a:prstGeom>
          <a:noFill/>
          <a:ln>
            <a:noFill/>
          </a:ln>
        </p:spPr>
        <p:txBody>
          <a:bodyPr wrap="square">
            <a:spAutoFit/>
          </a:bodyPr>
          <a:lstStyle/>
          <a:p>
            <a:pPr marL="273050" marR="25400" lvl="0" indent="-180975" algn="l" defTabSz="914400" rtl="0" eaLnBrk="1" fontAlgn="auto" latinLnBrk="0" hangingPunct="1">
              <a:spcBef>
                <a:spcPts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Game instructions</a:t>
            </a:r>
          </a:p>
          <a:p>
            <a:pPr marL="263525" marR="2540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Set up a large playing area with 2 zones at each end of the playing area. </a:t>
            </a:r>
            <a:r>
              <a:rPr lang="en-AU" altLang="en-US" sz="1200" dirty="0">
                <a:solidFill>
                  <a:srgbClr val="22272B"/>
                </a:solidFill>
                <a:latin typeface="+mj-lt"/>
                <a:ea typeface="Calibri" panose="020F0502020204030204" pitchFamily="34" charset="0"/>
                <a:cs typeface="Arial" panose="020B0604020202020204" pitchFamily="34" charset="0"/>
              </a:rPr>
              <a:t>Divide </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the class into 2 teams</a:t>
            </a:r>
            <a:r>
              <a:rPr lang="en-AU" altLang="en-US" sz="1200" dirty="0">
                <a:solidFill>
                  <a:srgbClr val="22272B"/>
                </a:solidFill>
                <a:latin typeface="+mj-lt"/>
                <a:ea typeface="Calibri" panose="020F0502020204030204" pitchFamily="34" charset="0"/>
                <a:cs typeface="Arial" panose="020B0604020202020204" pitchFamily="34" charset="0"/>
              </a:rPr>
              <a:t> and s</a:t>
            </a:r>
            <a:r>
              <a:rPr kumimoji="0" lang="en-AU" altLang="en-US" sz="1200" b="0" i="0" u="none" strike="noStrike" kern="1200" cap="none" spc="0" normalizeH="0" baseline="0" noProof="0" dirty="0" err="1">
                <a:ln>
                  <a:noFill/>
                </a:ln>
                <a:solidFill>
                  <a:srgbClr val="22272B"/>
                </a:solidFill>
                <a:effectLst/>
                <a:uLnTx/>
                <a:uFillTx/>
                <a:latin typeface="+mj-lt"/>
                <a:ea typeface="Calibri" panose="020F0502020204030204" pitchFamily="34" charset="0"/>
                <a:cs typeface="Arial" panose="020B0604020202020204" pitchFamily="34" charset="0"/>
              </a:rPr>
              <a:t>catter</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 an </a:t>
            </a:r>
            <a:r>
              <a:rPr lang="en-AU" altLang="en-US" sz="1200" dirty="0">
                <a:solidFill>
                  <a:srgbClr val="22272B"/>
                </a:solidFill>
                <a:latin typeface="+mj-lt"/>
                <a:ea typeface="Calibri" panose="020F0502020204030204" pitchFamily="34" charset="0"/>
                <a:cs typeface="Arial" panose="020B0604020202020204" pitchFamily="34" charset="0"/>
              </a:rPr>
              <a:t>even amounts of bean bags (</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16 to </a:t>
            </a:r>
            <a:r>
              <a:rPr kumimoji="0" lang="en-AU"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20), in </a:t>
            </a:r>
            <a:r>
              <a:rPr kumimoji="0" lang="en-AU" altLang="en-US" sz="1200" b="0" i="0" u="none" strike="noStrike" kern="1200" cap="none" spc="0" normalizeH="0" baseline="0" noProof="0" dirty="0" err="1">
                <a:ln>
                  <a:noFill/>
                </a:ln>
                <a:effectLst/>
                <a:uLnTx/>
                <a:uFillTx/>
                <a:latin typeface="+mj-lt"/>
                <a:ea typeface="Calibri" panose="020F0502020204030204" pitchFamily="34" charset="0"/>
                <a:cs typeface="Arial" panose="020B0604020202020204" pitchFamily="34" charset="0"/>
              </a:rPr>
              <a:t>ea</a:t>
            </a:r>
            <a:r>
              <a:rPr lang="en-AU" altLang="en-US" sz="1200" dirty="0" err="1">
                <a:latin typeface="+mj-lt"/>
                <a:ea typeface="Calibri" panose="020F0502020204030204" pitchFamily="34" charset="0"/>
                <a:cs typeface="Arial" panose="020B0604020202020204" pitchFamily="34" charset="0"/>
              </a:rPr>
              <a:t>ch</a:t>
            </a:r>
            <a:r>
              <a:rPr lang="en-AU" altLang="en-US" sz="1200" dirty="0">
                <a:latin typeface="+mj-lt"/>
                <a:ea typeface="Calibri" panose="020F0502020204030204" pitchFamily="34" charset="0"/>
                <a:cs typeface="Arial" panose="020B0604020202020204" pitchFamily="34" charset="0"/>
              </a:rPr>
              <a:t> </a:t>
            </a:r>
            <a:r>
              <a:rPr kumimoji="0" lang="en-AU"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zone or home base (see Figure 14).</a:t>
            </a:r>
          </a:p>
          <a:p>
            <a:pPr marL="263525" marR="2540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On teacher signal, students dribble the soccer ball to their oppositions </a:t>
            </a:r>
            <a:r>
              <a:rPr lang="en-AU" altLang="en-US" sz="1200" dirty="0">
                <a:latin typeface="+mj-lt"/>
                <a:ea typeface="Calibri" panose="020F0502020204030204" pitchFamily="34" charset="0"/>
                <a:cs typeface="Arial" panose="020B0604020202020204" pitchFamily="34" charset="0"/>
              </a:rPr>
              <a:t>zone</a:t>
            </a:r>
            <a:r>
              <a:rPr kumimoji="0" lang="en-AU"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 to pick </a:t>
            </a:r>
            <a:r>
              <a:rPr lang="en-AU" altLang="en-US" sz="1200" dirty="0">
                <a:latin typeface="+mj-lt"/>
                <a:ea typeface="Calibri" panose="020F0502020204030204" pitchFamily="34" charset="0"/>
                <a:cs typeface="Arial" panose="020B0604020202020204" pitchFamily="34" charset="0"/>
              </a:rPr>
              <a:t>up and </a:t>
            </a:r>
            <a:r>
              <a:rPr kumimoji="0" lang="en-AU"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rPr>
              <a:t>retrieve one bean bag at a time and return it to their </a:t>
            </a:r>
            <a:r>
              <a:rPr lang="en-AU" altLang="en-US" sz="1200" dirty="0">
                <a:latin typeface="+mj-lt"/>
                <a:ea typeface="Calibri" panose="020F0502020204030204" pitchFamily="34" charset="0"/>
                <a:cs typeface="Arial" panose="020B0604020202020204" pitchFamily="34" charset="0"/>
              </a:rPr>
              <a:t>zone or home base.</a:t>
            </a:r>
            <a:endParaRPr kumimoji="0" lang="en-AU" altLang="en-US" sz="1200" b="0" i="0" u="none" strike="noStrike" kern="1200" cap="none" spc="0" normalizeH="0" baseline="0" noProof="0" dirty="0">
              <a:ln>
                <a:noFill/>
              </a:ln>
              <a:effectLst/>
              <a:uLnTx/>
              <a:uFillTx/>
              <a:latin typeface="+mj-lt"/>
              <a:ea typeface="Calibri" panose="020F0502020204030204" pitchFamily="34" charset="0"/>
              <a:cs typeface="Arial" panose="020B0604020202020204" pitchFamily="34" charset="0"/>
            </a:endParaRPr>
          </a:p>
          <a:p>
            <a:pPr marL="263525" marR="25400" indent="-171450">
              <a:spcAft>
                <a:spcPts val="600"/>
              </a:spcAft>
              <a:buFont typeface="Arial" panose="020B0604020202020204" pitchFamily="34" charset="0"/>
              <a:buChar char="•"/>
              <a:defRPr/>
            </a:pPr>
            <a:r>
              <a:rPr lang="en-AU" altLang="en-US" sz="1200" dirty="0">
                <a:solidFill>
                  <a:srgbClr val="22272B"/>
                </a:solidFill>
                <a:latin typeface="+mj-lt"/>
                <a:ea typeface="Calibri" panose="020F0502020204030204" pitchFamily="34" charset="0"/>
                <a:cs typeface="Arial" panose="020B0604020202020204" pitchFamily="34" charset="0"/>
              </a:rPr>
              <a:t>The game finishes when the teacher signals time. Teams count the </a:t>
            </a:r>
            <a:r>
              <a:rPr kumimoji="0" lang="en-AU" altLang="en-US" sz="1200" b="0" i="0" u="none" strike="noStrike" kern="1200" cap="none" spc="0" normalizeH="0" baseline="0" noProof="0" dirty="0">
                <a:ln>
                  <a:noFill/>
                </a:ln>
                <a:solidFill>
                  <a:srgbClr val="22272B"/>
                </a:solidFill>
                <a:effectLst/>
                <a:uLnTx/>
                <a:uFillTx/>
                <a:latin typeface="+mj-lt"/>
                <a:ea typeface="Calibri" panose="020F0502020204030204" pitchFamily="34" charset="0"/>
                <a:cs typeface="Arial" panose="020B0604020202020204" pitchFamily="34" charset="0"/>
              </a:rPr>
              <a:t>bean bags now in their zone or home base</a:t>
            </a:r>
            <a:r>
              <a:rPr lang="en-AU" altLang="en-US" sz="1200" dirty="0">
                <a:solidFill>
                  <a:srgbClr val="22272B"/>
                </a:solidFill>
                <a:latin typeface="+mj-lt"/>
                <a:ea typeface="Calibri" panose="020F0502020204030204" pitchFamily="34" charset="0"/>
                <a:cs typeface="Arial" panose="020B0604020202020204" pitchFamily="34" charset="0"/>
              </a:rPr>
              <a:t> for a score.</a:t>
            </a:r>
          </a:p>
          <a:p>
            <a:pPr marL="92075" marR="25400">
              <a:spcAft>
                <a:spcPts val="600"/>
              </a:spcAft>
              <a:defRPr/>
            </a:pPr>
            <a:r>
              <a:rPr lang="en-AU" sz="1200" b="1" dirty="0">
                <a:solidFill>
                  <a:srgbClr val="002664"/>
                </a:solidFill>
                <a:latin typeface="+mj-lt"/>
                <a:ea typeface="Calibri" panose="020F0502020204030204" pitchFamily="34" charset="0"/>
                <a:cs typeface="Arial" panose="020B0604020202020204" pitchFamily="34" charset="0"/>
              </a:rPr>
              <a:t>Suggested variations to the game</a:t>
            </a:r>
          </a:p>
          <a:p>
            <a:pPr marL="27305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10" normalizeH="0" baseline="0" noProof="0" dirty="0">
                <a:ln>
                  <a:noFill/>
                </a:ln>
                <a:solidFill>
                  <a:srgbClr val="22272B"/>
                </a:solidFill>
                <a:effectLst/>
                <a:uLnTx/>
                <a:uFillTx/>
                <a:latin typeface="+mj-lt"/>
                <a:ea typeface="Calibri" panose="020F0502020204030204" pitchFamily="34" charset="0"/>
                <a:cs typeface="Calibri" panose="020F0502020204030204" pitchFamily="34" charset="0"/>
              </a:rPr>
              <a:t>Vary the size of the playing area.</a:t>
            </a:r>
          </a:p>
          <a:p>
            <a:pPr marL="27305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10" dirty="0">
                <a:solidFill>
                  <a:srgbClr val="22272B"/>
                </a:solidFill>
                <a:latin typeface="+mj-lt"/>
                <a:ea typeface="Calibri" panose="020F0502020204030204" pitchFamily="34" charset="0"/>
                <a:cs typeface="Calibri" panose="020F0502020204030204" pitchFamily="34" charset="0"/>
              </a:rPr>
              <a:t>Students work in pairs, taking turns to retrieve a bean bag.</a:t>
            </a:r>
            <a:endParaRPr kumimoji="0" lang="en-US" sz="1200" b="0" i="0" u="none" strike="noStrike" kern="1200" cap="none" spc="-10" normalizeH="0" baseline="0" noProof="0" dirty="0">
              <a:ln>
                <a:noFill/>
              </a:ln>
              <a:effectLst/>
              <a:uLnTx/>
              <a:uFillTx/>
              <a:latin typeface="+mj-lt"/>
              <a:ea typeface="Calibri" panose="020F0502020204030204" pitchFamily="34" charset="0"/>
              <a:cs typeface="Calibri" panose="020F0502020204030204" pitchFamily="34" charset="0"/>
            </a:endParaRPr>
          </a:p>
          <a:p>
            <a:pPr marL="27305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10" normalizeH="0" baseline="0" noProof="0" dirty="0">
                <a:ln>
                  <a:noFill/>
                </a:ln>
                <a:effectLst/>
                <a:uLnTx/>
                <a:uFillTx/>
                <a:latin typeface="+mj-lt"/>
                <a:ea typeface="Calibri" panose="020F0502020204030204" pitchFamily="34" charset="0"/>
                <a:cs typeface="Calibri" panose="020F0502020204030204" pitchFamily="34" charset="0"/>
              </a:rPr>
              <a:t>Students may intercept or kick their oppositions balls outside of the playing area.</a:t>
            </a:r>
          </a:p>
          <a:p>
            <a:pPr marL="92075" marR="0" lvl="1" algn="l" defTabSz="914400" rtl="0" eaLnBrk="0" fontAlgn="base" latinLnBrk="0" hangingPunct="0">
              <a:spcBef>
                <a:spcPct val="0"/>
              </a:spcBef>
              <a:buClrTx/>
              <a:buSzTx/>
              <a:tabLst/>
              <a:defRPr/>
            </a:pPr>
            <a:endParaRPr lang="en-AU" sz="1200" dirty="0">
              <a:latin typeface="+mj-lt"/>
              <a:ea typeface="Arial" panose="020B0604020202020204" pitchFamily="34" charset="0"/>
              <a:cs typeface="Arial"/>
            </a:endParaRPr>
          </a:p>
          <a:p>
            <a:pPr marL="92075" marR="0" lvl="1" algn="l" defTabSz="914400" rtl="0" eaLnBrk="0" fontAlgn="base" latinLnBrk="0" hangingPunct="0">
              <a:spcBef>
                <a:spcPct val="0"/>
              </a:spcBef>
              <a:buClrTx/>
              <a:buSzTx/>
              <a:tabLst/>
              <a:defRPr/>
            </a:pPr>
            <a:r>
              <a:rPr lang="en-AU" sz="1200" dirty="0">
                <a:latin typeface="+mj-lt"/>
                <a:ea typeface="Arial" panose="020B0604020202020204" pitchFamily="34" charset="0"/>
                <a:cs typeface="Arial"/>
              </a:rPr>
              <a:t>Teachers can apply </a:t>
            </a:r>
            <a:r>
              <a:rPr lang="en-AU" sz="1200" dirty="0">
                <a:solidFill>
                  <a:srgbClr val="002664"/>
                </a:solidFill>
                <a:latin typeface="+mj-l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mj-l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djustments</a:t>
            </a:r>
            <a:r>
              <a:rPr lang="en-AU" sz="1200" dirty="0">
                <a:effectLst/>
                <a:latin typeface="+mj-lt"/>
                <a:ea typeface="Arial" panose="020B0604020202020204" pitchFamily="34" charset="0"/>
                <a:cs typeface="Arial"/>
              </a:rPr>
              <a:t> to support the development of the kick. </a:t>
            </a:r>
            <a:r>
              <a:rPr lang="en-AU" sz="1200" dirty="0">
                <a:latin typeface="+mj-lt"/>
              </a:rPr>
              <a:t>Teachers can use the fundamental movement skills content in combination with </a:t>
            </a:r>
            <a:r>
              <a:rPr lang="en-AU" sz="1200" dirty="0">
                <a:solidFill>
                  <a:srgbClr val="002664"/>
                </a:solidFill>
                <a:latin typeface="+mj-lt"/>
                <a:hlinkClick r:id="rId4">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endParaRPr kumimoji="0" lang="en-US" sz="1200" b="0" i="0" u="none" strike="noStrike" kern="1200" cap="none" spc="-10" normalizeH="0" baseline="0" noProof="0" dirty="0">
              <a:ln>
                <a:noFill/>
              </a:ln>
              <a:effectLst/>
              <a:uLnTx/>
              <a:uFillTx/>
              <a:latin typeface="+mj-lt"/>
              <a:ea typeface="Calibri" panose="020F0502020204030204" pitchFamily="34" charset="0"/>
              <a:cs typeface="Calibri" panose="020F0502020204030204" pitchFamily="34" charset="0"/>
            </a:endParaRPr>
          </a:p>
          <a:p>
            <a:pPr marL="90488" marR="0" lvl="0" indent="-1588" algn="l" defTabSz="914400" rtl="0" eaLnBrk="1" fontAlgn="auto" latinLnBrk="0" hangingPunct="1">
              <a:lnSpc>
                <a:spcPct val="100000"/>
              </a:lnSpc>
              <a:spcBef>
                <a:spcPts val="600"/>
              </a:spcBef>
              <a:spcAft>
                <a:spcPts val="6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mj-lt"/>
                <a:ea typeface="Calibri" panose="020F0502020204030204" pitchFamily="34" charset="0"/>
                <a:cs typeface="Calibri" panose="020F0502020204030204" pitchFamily="34" charset="0"/>
              </a:rPr>
              <a:t>Suggested vocabulary: </a:t>
            </a:r>
            <a:r>
              <a:rPr kumimoji="0" lang="en-US" sz="1200" b="0" i="0" u="none" strike="noStrike" kern="1200" cap="none" spc="-1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dribble, defenders, goal, zones</a:t>
            </a:r>
            <a:r>
              <a:rPr kumimoji="0" lang="en-AU" sz="1200" b="0" i="0" u="none" strike="noStrike" kern="1200" cap="none" spc="-1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 instep, control, opposition</a:t>
            </a:r>
            <a:endParaRPr kumimoji="0" lang="en-US" sz="1200" b="0" i="0" u="none" strike="noStrike" kern="1200" cap="none" spc="-1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a:p>
            <a:pPr marL="273050" marR="0" lvl="0" indent="-180975" algn="l" defTabSz="914400" rtl="0" eaLnBrk="1" fontAlgn="auto" latinLnBrk="0" hangingPunct="1">
              <a:lnSpc>
                <a:spcPct val="100000"/>
              </a:lnSpc>
              <a:spcBef>
                <a:spcPts val="600"/>
              </a:spcBef>
              <a:spcAft>
                <a:spcPts val="6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mj-lt"/>
                <a:ea typeface="Calibri" panose="020F0502020204030204" pitchFamily="34" charset="0"/>
                <a:cs typeface="Calibri" panose="020F0502020204030204" pitchFamily="34" charset="0"/>
              </a:rPr>
              <a:t>Equipment</a:t>
            </a:r>
            <a:r>
              <a:rPr kumimoji="0" lang="en-AU" sz="1200" b="1" i="0" u="none" strike="noStrike" kern="1200" cap="none" spc="-10" normalizeH="0" baseline="0" noProof="0" dirty="0">
                <a:ln>
                  <a:noFill/>
                </a:ln>
                <a:solidFill>
                  <a:srgbClr val="002664"/>
                </a:solidFill>
                <a:effectLst/>
                <a:uLnTx/>
                <a:uFillTx/>
                <a:latin typeface="+mj-lt"/>
                <a:ea typeface="Calibri" panose="020F0502020204030204" pitchFamily="34" charset="0"/>
                <a:cs typeface="Calibri" panose="020F0502020204030204" pitchFamily="34" charset="0"/>
              </a:rPr>
              <a:t>: </a:t>
            </a:r>
            <a:r>
              <a:rPr kumimoji="0" lang="en-AU" sz="1200" i="0" u="none" strike="noStrike" kern="1200" cap="none" spc="-10" normalizeH="0" baseline="0" noProof="0" dirty="0">
                <a:ln>
                  <a:noFill/>
                </a:ln>
                <a:effectLst/>
                <a:uLnTx/>
                <a:uFillTx/>
                <a:latin typeface="+mj-lt"/>
                <a:ea typeface="Calibri" panose="020F0502020204030204" pitchFamily="34" charset="0"/>
                <a:cs typeface="Calibri" panose="020F0502020204030204" pitchFamily="34" charset="0"/>
              </a:rPr>
              <a:t>markers or </a:t>
            </a:r>
            <a:r>
              <a:rPr kumimoji="0" lang="en-AU" sz="1200" b="0" i="0" u="none" strike="noStrike" kern="1200" cap="none" spc="-10" normalizeH="0" baseline="0" noProof="0" dirty="0">
                <a:ln>
                  <a:noFill/>
                </a:ln>
                <a:solidFill>
                  <a:srgbClr val="22272B"/>
                </a:solidFill>
                <a:effectLst/>
                <a:uLnTx/>
                <a:uFillTx/>
                <a:latin typeface="+mj-lt"/>
                <a:ea typeface="Calibri" panose="020F0502020204030204" pitchFamily="34" charset="0"/>
                <a:cs typeface="Calibri" panose="020F0502020204030204" pitchFamily="34" charset="0"/>
              </a:rPr>
              <a:t>cones, one soccer ball per student, bean bags (36 to 40)</a:t>
            </a:r>
          </a:p>
        </p:txBody>
      </p:sp>
      <p:sp>
        <p:nvSpPr>
          <p:cNvPr id="21" name="Rectangle 20" descr="The asphalt surface icon indicates that the activity that can be played on a hard surface.&#10;">
            <a:extLst>
              <a:ext uri="{FF2B5EF4-FFF2-40B4-BE49-F238E27FC236}">
                <a16:creationId xmlns:a16="http://schemas.microsoft.com/office/drawing/2014/main" id="{B5A1910E-2783-672F-FD32-D949494AEC49}"/>
              </a:ext>
            </a:extLst>
          </p:cNvPr>
          <p:cNvSpPr/>
          <p:nvPr/>
        </p:nvSpPr>
        <p:spPr>
          <a:xfrm>
            <a:off x="3338923" y="1330290"/>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2" name="Picture 21" descr="The grass icon indicates that the activity can be played on a soft surface. &#10;">
            <a:extLst>
              <a:ext uri="{FF2B5EF4-FFF2-40B4-BE49-F238E27FC236}">
                <a16:creationId xmlns:a16="http://schemas.microsoft.com/office/drawing/2014/main" id="{EC39CBB9-F9C5-6019-3AD5-F4663388B0B1}"/>
              </a:ext>
            </a:extLst>
          </p:cNvPr>
          <p:cNvPicPr>
            <a:picLocks noChangeAspect="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47847" y="1261292"/>
            <a:ext cx="353677" cy="353677"/>
          </a:xfrm>
          <a:prstGeom prst="rect">
            <a:avLst/>
          </a:prstGeom>
          <a:noFill/>
        </p:spPr>
      </p:pic>
      <p:sp>
        <p:nvSpPr>
          <p:cNvPr id="23" name="Rectangle: Rounded Corners 22">
            <a:extLst>
              <a:ext uri="{FF2B5EF4-FFF2-40B4-BE49-F238E27FC236}">
                <a16:creationId xmlns:a16="http://schemas.microsoft.com/office/drawing/2014/main" id="{B6BD1AA2-41AE-CBDF-8D64-E503862746A1}"/>
              </a:ext>
            </a:extLst>
          </p:cNvPr>
          <p:cNvSpPr/>
          <p:nvPr/>
        </p:nvSpPr>
        <p:spPr>
          <a:xfrm>
            <a:off x="201363" y="1228544"/>
            <a:ext cx="7790112" cy="5103742"/>
          </a:xfrm>
          <a:prstGeom prst="roundRect">
            <a:avLst>
              <a:gd name="adj" fmla="val 4560"/>
            </a:avLst>
          </a:prstGeom>
          <a:noFill/>
          <a:ln w="1270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Rounded Corners 23">
            <a:extLst>
              <a:ext uri="{FF2B5EF4-FFF2-40B4-BE49-F238E27FC236}">
                <a16:creationId xmlns:a16="http://schemas.microsoft.com/office/drawing/2014/main" id="{2C54961A-AF8A-FBB6-221F-2E3657A8E24A}"/>
              </a:ext>
            </a:extLst>
          </p:cNvPr>
          <p:cNvSpPr/>
          <p:nvPr/>
        </p:nvSpPr>
        <p:spPr>
          <a:xfrm>
            <a:off x="8181975" y="1253684"/>
            <a:ext cx="3869479" cy="5103742"/>
          </a:xfrm>
          <a:prstGeom prst="roundRect">
            <a:avLst>
              <a:gd name="adj" fmla="val 5986"/>
            </a:avLst>
          </a:prstGeom>
          <a:noFill/>
          <a:ln w="1270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5" name="Picture 24" descr="A person, wearing a hat is tilted forward with one leg bent and the other straight and planted next to a ball. One arm is swung above the head and the other arm is positioned behind the body. Lines and dots connect to show the position of parts of the body.">
            <a:extLst>
              <a:ext uri="{FF2B5EF4-FFF2-40B4-BE49-F238E27FC236}">
                <a16:creationId xmlns:a16="http://schemas.microsoft.com/office/drawing/2014/main" id="{D66E824A-6A9C-93F9-9540-5F2EEF9B69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0175" y="1398107"/>
            <a:ext cx="2173364" cy="2409425"/>
          </a:xfrm>
          <a:prstGeom prst="rect">
            <a:avLst/>
          </a:prstGeom>
        </p:spPr>
      </p:pic>
      <p:sp>
        <p:nvSpPr>
          <p:cNvPr id="26" name="TextBox 25">
            <a:extLst>
              <a:ext uri="{FF2B5EF4-FFF2-40B4-BE49-F238E27FC236}">
                <a16:creationId xmlns:a16="http://schemas.microsoft.com/office/drawing/2014/main" id="{69A472E6-6D4F-6380-02B5-2A88B55F7073}"/>
              </a:ext>
            </a:extLst>
          </p:cNvPr>
          <p:cNvSpPr txBox="1"/>
          <p:nvPr/>
        </p:nvSpPr>
        <p:spPr>
          <a:xfrm>
            <a:off x="8181976" y="3830965"/>
            <a:ext cx="4010024" cy="2308517"/>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Kick</a:t>
            </a:r>
            <a:endParaRPr kumimoji="0" lang="en-AU"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Eyes focus on the ball throughout the kick</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Forward and sideward swing of arm opposite to kicking leg</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Non-kicking foot placed near the ball</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Bends knee of kicking leg at least 90 degrees during the back-swing</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Contact with ball with top of the foot (a ‘shoelace’ kick) or instep</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Kicking leg follows through high towards the target</a:t>
            </a:r>
          </a:p>
        </p:txBody>
      </p:sp>
      <p:grpSp>
        <p:nvGrpSpPr>
          <p:cNvPr id="6" name="Group 5" descr="An icon indicating a teacher slide.">
            <a:extLst>
              <a:ext uri="{FF2B5EF4-FFF2-40B4-BE49-F238E27FC236}">
                <a16:creationId xmlns:a16="http://schemas.microsoft.com/office/drawing/2014/main" id="{33BA75AD-DCC5-7675-6460-691679A8D701}"/>
              </a:ext>
            </a:extLst>
          </p:cNvPr>
          <p:cNvGrpSpPr/>
          <p:nvPr/>
        </p:nvGrpSpPr>
        <p:grpSpPr>
          <a:xfrm>
            <a:off x="11061563" y="128530"/>
            <a:ext cx="960203" cy="933093"/>
            <a:chOff x="11061563" y="109480"/>
            <a:chExt cx="960203" cy="933093"/>
          </a:xfrm>
        </p:grpSpPr>
        <p:pic>
          <p:nvPicPr>
            <p:cNvPr id="10" name="Picture 9">
              <a:extLst>
                <a:ext uri="{FF2B5EF4-FFF2-40B4-BE49-F238E27FC236}">
                  <a16:creationId xmlns:a16="http://schemas.microsoft.com/office/drawing/2014/main" id="{891F1A13-D368-9A1D-13EB-012931483CB6}"/>
                </a:ext>
              </a:extLst>
            </p:cNvPr>
            <p:cNvPicPr>
              <a:picLocks noChangeAspect="1"/>
            </p:cNvPicPr>
            <p:nvPr/>
          </p:nvPicPr>
          <p:blipFill>
            <a:blip r:embed="rId8"/>
            <a:stretch>
              <a:fillRect/>
            </a:stretch>
          </p:blipFill>
          <p:spPr>
            <a:xfrm>
              <a:off x="11061563" y="265266"/>
              <a:ext cx="960203" cy="777307"/>
            </a:xfrm>
            <a:prstGeom prst="rect">
              <a:avLst/>
            </a:prstGeom>
          </p:spPr>
        </p:pic>
        <p:pic>
          <p:nvPicPr>
            <p:cNvPr id="11" name="Picture 10" descr="A red circle with a person pointing at a board. This indicates the slide is for teachers">
              <a:extLst>
                <a:ext uri="{FF2B5EF4-FFF2-40B4-BE49-F238E27FC236}">
                  <a16:creationId xmlns:a16="http://schemas.microsoft.com/office/drawing/2014/main" id="{ACAF7D46-4D2C-40D5-046D-1FDCD882312F}"/>
                </a:ext>
              </a:extLst>
            </p:cNvPr>
            <p:cNvPicPr>
              <a:picLocks noChangeAspect="1"/>
            </p:cNvPicPr>
            <p:nvPr/>
          </p:nvPicPr>
          <p:blipFill>
            <a:blip r:embed="rId9"/>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32976559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A47E69B0-A232-3530-3D6C-9E31AAD0CC0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DF886CD-32C2-F30F-4592-EDB0496BD05A}"/>
              </a:ext>
            </a:extLst>
          </p:cNvPr>
          <p:cNvSpPr>
            <a:spLocks noChangeArrowheads="1"/>
          </p:cNvSpPr>
          <p:nvPr/>
        </p:nvSpPr>
        <p:spPr bwMode="auto">
          <a:xfrm>
            <a:off x="308965" y="1807922"/>
            <a:ext cx="10511435" cy="446203"/>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Students kick dribble a ball into their oppositions territory to retrieve bean bags </a:t>
            </a:r>
            <a:r>
              <a:rPr lang="en-AU" altLang="en-US" sz="1400" dirty="0">
                <a:solidFill>
                  <a:srgbClr val="002664"/>
                </a:solidFill>
                <a:latin typeface="Public Sans Light"/>
                <a:ea typeface="Calibri" panose="020F0502020204030204" pitchFamily="34" charset="0"/>
                <a:cs typeface="Arial" panose="020B0604020202020204" pitchFamily="34" charset="0"/>
              </a:rPr>
              <a:t>(</a:t>
            </a:r>
            <a:r>
              <a:rPr kumimoji="0" lang="en-AU" altLang="en-US" sz="1400" i="0" u="none" strike="noStrike" kern="1200" cap="none" spc="0" normalizeH="0" baseline="0" noProof="0" dirty="0">
                <a:ln>
                  <a:noFill/>
                </a:ln>
                <a:solidFill>
                  <a:srgbClr val="002664"/>
                </a:solidFill>
                <a:effectLst/>
                <a:uLnTx/>
                <a:uFillTx/>
                <a:latin typeface="Public Sans Light"/>
                <a:ea typeface="Calibri" panose="020F0502020204030204" pitchFamily="34" charset="0"/>
                <a:cs typeface="Arial" panose="020B0604020202020204" pitchFamily="34" charset="0"/>
              </a:rPr>
              <a:t>replicating elements of soccer).</a:t>
            </a:r>
            <a:endParaRPr kumimoji="0" lang="en-US" altLang="en-US" sz="1400" i="0" u="none" strike="sngStrike" kern="1200" cap="none" spc="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C268DA2-18EA-0735-6E17-26BAF0991877}"/>
              </a:ext>
            </a:extLst>
          </p:cNvPr>
          <p:cNvSpPr txBox="1"/>
          <p:nvPr/>
        </p:nvSpPr>
        <p:spPr>
          <a:xfrm>
            <a:off x="371182" y="1434429"/>
            <a:ext cx="7486393" cy="369332"/>
          </a:xfrm>
          <a:prstGeom prst="rect">
            <a:avLst/>
          </a:prstGeom>
          <a:solidFill>
            <a:schemeClr val="accent3">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Figure 14: Dribble traffic </a:t>
            </a:r>
          </a:p>
        </p:txBody>
      </p:sp>
      <p:sp>
        <p:nvSpPr>
          <p:cNvPr id="4" name="TextBox 3">
            <a:extLst>
              <a:ext uri="{FF2B5EF4-FFF2-40B4-BE49-F238E27FC236}">
                <a16:creationId xmlns:a16="http://schemas.microsoft.com/office/drawing/2014/main" id="{BF2E1031-7688-500F-0DAB-099F9D499102}"/>
              </a:ext>
            </a:extLst>
          </p:cNvPr>
          <p:cNvSpPr txBox="1"/>
          <p:nvPr/>
        </p:nvSpPr>
        <p:spPr>
          <a:xfrm>
            <a:off x="308966" y="372137"/>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a:t>
            </a:r>
            <a:r>
              <a:rPr lang="en-AU" altLang="en-US" b="1" dirty="0">
                <a:solidFill>
                  <a:srgbClr val="002664"/>
                </a:solidFill>
                <a:latin typeface="Arial" panose="020B0604020202020204" pitchFamily="34" charset="0"/>
                <a:ea typeface="Calibri" panose="020F0502020204030204" pitchFamily="34" charset="0"/>
                <a:cs typeface="Arial" panose="020B0604020202020204" pitchFamily="34" charset="0"/>
              </a:rPr>
              <a:t>– </a:t>
            </a: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Term 2</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61F9B36-455E-537F-FA0F-A4152BDF95CC}"/>
              </a:ext>
            </a:extLst>
          </p:cNvPr>
          <p:cNvSpPr txBox="1"/>
          <p:nvPr/>
        </p:nvSpPr>
        <p:spPr>
          <a:xfrm>
            <a:off x="11630333" y="778968"/>
            <a:ext cx="548640" cy="16363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2664"/>
                </a:solidFill>
                <a:effectLst/>
                <a:uLnTx/>
                <a:uFillTx/>
                <a:latin typeface="Public Sans Light"/>
                <a:ea typeface="+mn-ea"/>
                <a:cs typeface="+mn-cs"/>
              </a:rPr>
              <a:t>4</a:t>
            </a:r>
          </a:p>
        </p:txBody>
      </p:sp>
      <p:sp>
        <p:nvSpPr>
          <p:cNvPr id="15" name="TextBox 14">
            <a:extLst>
              <a:ext uri="{FF2B5EF4-FFF2-40B4-BE49-F238E27FC236}">
                <a16:creationId xmlns:a16="http://schemas.microsoft.com/office/drawing/2014/main" id="{BE5892E5-D854-E02B-C98A-01CEE34DE2E8}"/>
              </a:ext>
            </a:extLst>
          </p:cNvPr>
          <p:cNvSpPr txBox="1"/>
          <p:nvPr/>
        </p:nvSpPr>
        <p:spPr>
          <a:xfrm>
            <a:off x="5921155" y="6220168"/>
            <a:ext cx="4899245" cy="285335"/>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1200"/>
              </a:spcAft>
              <a:buClrTx/>
              <a:buSzTx/>
              <a:buFontTx/>
              <a:buNone/>
              <a:tabLst/>
              <a:defRPr/>
            </a:pPr>
            <a:r>
              <a:rPr kumimoji="0" lang="en-US" sz="1200" b="0" i="0" u="none" strike="noStrike" kern="1200" cap="none" spc="-10" normalizeH="0" baseline="0" noProof="0" dirty="0">
                <a:ln>
                  <a:noFill/>
                </a:ln>
                <a:solidFill>
                  <a:srgbClr val="002664"/>
                </a:solidFill>
                <a:effectLst/>
                <a:uLnTx/>
                <a:uFillTx/>
                <a:latin typeface="Public Sans Light"/>
                <a:ea typeface="+mn-ea"/>
                <a:cs typeface="+mn-cs"/>
              </a:rPr>
              <a:t>Figure 14: Physical activity or game set up and student positioning </a:t>
            </a:r>
          </a:p>
        </p:txBody>
      </p:sp>
      <p:sp>
        <p:nvSpPr>
          <p:cNvPr id="10" name="Rectangle 9" descr="The asphalt surface icon indicates that the activity that can be played on a hard surface.&#10;">
            <a:extLst>
              <a:ext uri="{FF2B5EF4-FFF2-40B4-BE49-F238E27FC236}">
                <a16:creationId xmlns:a16="http://schemas.microsoft.com/office/drawing/2014/main" id="{C589363E-81CA-4132-082D-DDFB2FC3E811}"/>
              </a:ext>
            </a:extLst>
          </p:cNvPr>
          <p:cNvSpPr/>
          <p:nvPr/>
        </p:nvSpPr>
        <p:spPr>
          <a:xfrm>
            <a:off x="3555128" y="1470847"/>
            <a:ext cx="339621" cy="236672"/>
          </a:xfrm>
          <a:prstGeom prst="rect">
            <a:avLst/>
          </a:prstGeom>
          <a:pattFill prst="diagBrick">
            <a:fgClr>
              <a:schemeClr val="bg1"/>
            </a:fgClr>
            <a:bgClr>
              <a:schemeClr val="tx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Public Sans Light"/>
              <a:ea typeface="+mn-ea"/>
              <a:cs typeface="+mn-cs"/>
            </a:endParaRPr>
          </a:p>
        </p:txBody>
      </p:sp>
      <p:pic>
        <p:nvPicPr>
          <p:cNvPr id="12" name="Picture 11" descr="The grass icon indicates that the activity can be played on a soft surface. &#10;">
            <a:extLst>
              <a:ext uri="{FF2B5EF4-FFF2-40B4-BE49-F238E27FC236}">
                <a16:creationId xmlns:a16="http://schemas.microsoft.com/office/drawing/2014/main" id="{C28FDAA4-0162-163D-21F7-E82A456FAD13}"/>
              </a:ext>
            </a:extLst>
          </p:cNvPr>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105132" y="1400097"/>
            <a:ext cx="353677" cy="353677"/>
          </a:xfrm>
          <a:prstGeom prst="rect">
            <a:avLst/>
          </a:prstGeom>
          <a:noFill/>
        </p:spPr>
      </p:pic>
      <p:sp>
        <p:nvSpPr>
          <p:cNvPr id="3" name="Rectangle: Rounded Corners 2">
            <a:extLst>
              <a:ext uri="{FF2B5EF4-FFF2-40B4-BE49-F238E27FC236}">
                <a16:creationId xmlns:a16="http://schemas.microsoft.com/office/drawing/2014/main" id="{22C28744-0007-2F17-BC10-98D02E79766A}"/>
              </a:ext>
            </a:extLst>
          </p:cNvPr>
          <p:cNvSpPr/>
          <p:nvPr/>
        </p:nvSpPr>
        <p:spPr>
          <a:xfrm>
            <a:off x="344826" y="829300"/>
            <a:ext cx="10475575" cy="537318"/>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180975"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Kick a ball to maintain possession or gain advantage in games and </a:t>
            </a:r>
            <a:r>
              <a:rPr kumimoji="0" lang="en-AU" b="0" i="0" u="none" strike="noStrike" kern="1200" cap="none" spc="0" normalizeH="0" baseline="0" noProof="0" dirty="0" err="1">
                <a:ln>
                  <a:noFill/>
                </a:ln>
                <a:solidFill>
                  <a:srgbClr val="002060"/>
                </a:solidFill>
                <a:effectLst/>
                <a:uLnTx/>
                <a:uFillTx/>
                <a:latin typeface="Public Sans Light"/>
                <a:ea typeface="+mn-ea"/>
                <a:cs typeface="+mn-cs"/>
              </a:rPr>
              <a:t>spor</a:t>
            </a:r>
            <a:r>
              <a:rPr lang="en-AU" dirty="0">
                <a:solidFill>
                  <a:srgbClr val="002060"/>
                </a:solidFill>
                <a:latin typeface="Public Sans Light"/>
              </a:rPr>
              <a:t>t</a:t>
            </a:r>
            <a:r>
              <a:rPr kumimoji="0" lang="en-AU" b="0" i="0" u="none" strike="noStrike" kern="1200" cap="none" spc="0" normalizeH="0" baseline="0" noProof="0" dirty="0">
                <a:ln>
                  <a:noFill/>
                </a:ln>
                <a:solidFill>
                  <a:srgbClr val="002060"/>
                </a:solidFill>
                <a:effectLst/>
                <a:uLnTx/>
                <a:uFillTx/>
                <a:latin typeface="Public Sans Light"/>
                <a:ea typeface="+mn-ea"/>
                <a:cs typeface="+mn-cs"/>
              </a:rPr>
              <a:t> </a:t>
            </a:r>
          </a:p>
        </p:txBody>
      </p:sp>
      <p:grpSp>
        <p:nvGrpSpPr>
          <p:cNvPr id="17" name="Group 16" descr="An icon indicating a teacher slide.">
            <a:extLst>
              <a:ext uri="{FF2B5EF4-FFF2-40B4-BE49-F238E27FC236}">
                <a16:creationId xmlns:a16="http://schemas.microsoft.com/office/drawing/2014/main" id="{FC150FE3-0B3E-1A52-7079-4860CD566621}"/>
              </a:ext>
            </a:extLst>
          </p:cNvPr>
          <p:cNvGrpSpPr/>
          <p:nvPr/>
        </p:nvGrpSpPr>
        <p:grpSpPr>
          <a:xfrm>
            <a:off x="11061563" y="119005"/>
            <a:ext cx="960203" cy="933093"/>
            <a:chOff x="11061563" y="109480"/>
            <a:chExt cx="960203" cy="933093"/>
          </a:xfrm>
        </p:grpSpPr>
        <p:pic>
          <p:nvPicPr>
            <p:cNvPr id="24" name="Picture 23">
              <a:extLst>
                <a:ext uri="{FF2B5EF4-FFF2-40B4-BE49-F238E27FC236}">
                  <a16:creationId xmlns:a16="http://schemas.microsoft.com/office/drawing/2014/main" id="{D8094B89-6699-835B-E601-1A8A4BF2547A}"/>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25" name="Picture 24" descr="A red circle with a person pointing at a white board&#10;&#10;AI-generated content may be incorrect.">
              <a:extLst>
                <a:ext uri="{FF2B5EF4-FFF2-40B4-BE49-F238E27FC236}">
                  <a16:creationId xmlns:a16="http://schemas.microsoft.com/office/drawing/2014/main" id="{25F349E4-D70F-47FB-8F6F-A4EA424B6653}"/>
                </a:ext>
              </a:extLst>
            </p:cNvPr>
            <p:cNvPicPr>
              <a:picLocks noChangeAspect="1"/>
            </p:cNvPicPr>
            <p:nvPr/>
          </p:nvPicPr>
          <p:blipFill>
            <a:blip r:embed="rId6"/>
            <a:stretch>
              <a:fillRect/>
            </a:stretch>
          </p:blipFill>
          <p:spPr>
            <a:xfrm>
              <a:off x="11154076" y="109480"/>
              <a:ext cx="775178" cy="744153"/>
            </a:xfrm>
            <a:prstGeom prst="rect">
              <a:avLst/>
            </a:prstGeom>
          </p:spPr>
        </p:pic>
      </p:grpSp>
      <p:grpSp>
        <p:nvGrpSpPr>
          <p:cNvPr id="9" name="Group 8" descr="A key labelled with five symbols: a yellow circle for bean bag, a red circle with a right-pointing arrow for ball and direction, a dark blue circle with a green diagonal stripe for Team X, a solid dark blue circle for Team Y, and a dashed line for markers.">
            <a:extLst>
              <a:ext uri="{FF2B5EF4-FFF2-40B4-BE49-F238E27FC236}">
                <a16:creationId xmlns:a16="http://schemas.microsoft.com/office/drawing/2014/main" id="{80E3D800-1491-787E-26E1-491E7B5667B8}"/>
              </a:ext>
            </a:extLst>
          </p:cNvPr>
          <p:cNvGrpSpPr/>
          <p:nvPr/>
        </p:nvGrpSpPr>
        <p:grpSpPr>
          <a:xfrm>
            <a:off x="813356" y="3087226"/>
            <a:ext cx="3487315" cy="3119465"/>
            <a:chOff x="813356" y="3087226"/>
            <a:chExt cx="3487315" cy="3119465"/>
          </a:xfrm>
        </p:grpSpPr>
        <p:grpSp>
          <p:nvGrpSpPr>
            <p:cNvPr id="7" name="Group 6">
              <a:extLst>
                <a:ext uri="{FF2B5EF4-FFF2-40B4-BE49-F238E27FC236}">
                  <a16:creationId xmlns:a16="http://schemas.microsoft.com/office/drawing/2014/main" id="{EF3A13D0-8ED7-2491-AE4B-179262B4442B}"/>
                </a:ext>
              </a:extLst>
            </p:cNvPr>
            <p:cNvGrpSpPr/>
            <p:nvPr/>
          </p:nvGrpSpPr>
          <p:grpSpPr>
            <a:xfrm>
              <a:off x="813356" y="3087226"/>
              <a:ext cx="3487315" cy="3119465"/>
              <a:chOff x="714478" y="2711198"/>
              <a:chExt cx="3487315" cy="3102309"/>
            </a:xfrm>
          </p:grpSpPr>
          <p:grpSp>
            <p:nvGrpSpPr>
              <p:cNvPr id="8" name="Group 7">
                <a:extLst>
                  <a:ext uri="{FF2B5EF4-FFF2-40B4-BE49-F238E27FC236}">
                    <a16:creationId xmlns:a16="http://schemas.microsoft.com/office/drawing/2014/main" id="{C0667C5B-A9D6-57ED-DBBE-EF3FB79C0F3B}"/>
                  </a:ext>
                </a:extLst>
              </p:cNvPr>
              <p:cNvGrpSpPr/>
              <p:nvPr/>
            </p:nvGrpSpPr>
            <p:grpSpPr>
              <a:xfrm>
                <a:off x="714478" y="2711198"/>
                <a:ext cx="3487315" cy="3102309"/>
                <a:chOff x="1974307" y="2096888"/>
                <a:chExt cx="3081403" cy="3102309"/>
              </a:xfrm>
            </p:grpSpPr>
            <p:sp>
              <p:nvSpPr>
                <p:cNvPr id="19" name="Rectangle 18">
                  <a:extLst>
                    <a:ext uri="{FF2B5EF4-FFF2-40B4-BE49-F238E27FC236}">
                      <a16:creationId xmlns:a16="http://schemas.microsoft.com/office/drawing/2014/main" id="{98EC4A6D-CBF0-EACC-7C8C-C55D8A14C09E}"/>
                    </a:ext>
                  </a:extLst>
                </p:cNvPr>
                <p:cNvSpPr/>
                <p:nvPr/>
              </p:nvSpPr>
              <p:spPr>
                <a:xfrm>
                  <a:off x="1974307" y="2096888"/>
                  <a:ext cx="3081403" cy="3102309"/>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Bean bag</a:t>
                  </a:r>
                </a:p>
                <a:p>
                  <a:pPr marL="72000"/>
                  <a:endParaRPr lang="en-AU" b="1" dirty="0">
                    <a:solidFill>
                      <a:srgbClr val="002664"/>
                    </a:solidFill>
                  </a:endParaRPr>
                </a:p>
                <a:p>
                  <a:pPr marL="72000"/>
                  <a:r>
                    <a:rPr lang="en-AU" b="1" dirty="0">
                      <a:solidFill>
                        <a:srgbClr val="002664"/>
                      </a:solidFill>
                    </a:rPr>
                    <a:t>Ball and direction</a:t>
                  </a:r>
                </a:p>
                <a:p>
                  <a:pPr marL="72000"/>
                  <a:endParaRPr lang="en-AU" b="1" dirty="0">
                    <a:solidFill>
                      <a:schemeClr val="bg1"/>
                    </a:solidFill>
                  </a:endParaRPr>
                </a:p>
                <a:p>
                  <a:pPr marL="72000"/>
                  <a:r>
                    <a:rPr lang="en-AU" b="1" dirty="0">
                      <a:solidFill>
                        <a:srgbClr val="002664"/>
                      </a:solidFill>
                    </a:rPr>
                    <a:t>Team X</a:t>
                  </a:r>
                </a:p>
                <a:p>
                  <a:pPr marL="72000"/>
                  <a:endParaRPr lang="en-AU" b="1" dirty="0">
                    <a:solidFill>
                      <a:srgbClr val="002664"/>
                    </a:solidFill>
                  </a:endParaRPr>
                </a:p>
                <a:p>
                  <a:pPr marL="72000"/>
                  <a:r>
                    <a:rPr lang="en-AU" b="1" dirty="0">
                      <a:solidFill>
                        <a:srgbClr val="002664"/>
                      </a:solidFill>
                    </a:rPr>
                    <a:t>Team Y</a:t>
                  </a:r>
                </a:p>
                <a:p>
                  <a:pPr marL="72000"/>
                  <a:endParaRPr lang="en-AU" b="1" dirty="0">
                    <a:solidFill>
                      <a:srgbClr val="002664"/>
                    </a:solidFill>
                  </a:endParaRPr>
                </a:p>
                <a:p>
                  <a:pPr marL="72000"/>
                  <a:r>
                    <a:rPr lang="en-AU" b="1" dirty="0">
                      <a:solidFill>
                        <a:srgbClr val="002664"/>
                      </a:solidFill>
                    </a:rPr>
                    <a:t>Markers  - - - - - - - - - - </a:t>
                  </a:r>
                </a:p>
                <a:p>
                  <a:pPr marL="72000"/>
                  <a:endParaRPr lang="en-AU" b="1" dirty="0">
                    <a:solidFill>
                      <a:srgbClr val="002664"/>
                    </a:solidFill>
                  </a:endParaRPr>
                </a:p>
                <a:p>
                  <a:pPr marL="72000"/>
                  <a:endParaRPr lang="en-AU" b="1" dirty="0">
                    <a:solidFill>
                      <a:srgbClr val="002664"/>
                    </a:solidFill>
                  </a:endParaRPr>
                </a:p>
              </p:txBody>
            </p:sp>
            <p:sp>
              <p:nvSpPr>
                <p:cNvPr id="21" name="Oval 20">
                  <a:extLst>
                    <a:ext uri="{FF2B5EF4-FFF2-40B4-BE49-F238E27FC236}">
                      <a16:creationId xmlns:a16="http://schemas.microsoft.com/office/drawing/2014/main" id="{14CD8358-D008-718C-3D21-541848E78850}"/>
                    </a:ext>
                  </a:extLst>
                </p:cNvPr>
                <p:cNvSpPr/>
                <p:nvPr/>
              </p:nvSpPr>
              <p:spPr>
                <a:xfrm>
                  <a:off x="3645098" y="3769893"/>
                  <a:ext cx="251818"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sp>
            <p:nvSpPr>
              <p:cNvPr id="18" name="Oval 17">
                <a:extLst>
                  <a:ext uri="{FF2B5EF4-FFF2-40B4-BE49-F238E27FC236}">
                    <a16:creationId xmlns:a16="http://schemas.microsoft.com/office/drawing/2014/main" id="{D5FFE0A5-39C2-E78F-2AC6-1BC627BC1A9C}"/>
                  </a:ext>
                </a:extLst>
              </p:cNvPr>
              <p:cNvSpPr/>
              <p:nvPr/>
            </p:nvSpPr>
            <p:spPr>
              <a:xfrm>
                <a:off x="2611542" y="3299518"/>
                <a:ext cx="315235" cy="3292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cxnSp>
          <p:nvCxnSpPr>
            <p:cNvPr id="84" name="Straight Arrow Connector 83">
              <a:extLst>
                <a:ext uri="{FF2B5EF4-FFF2-40B4-BE49-F238E27FC236}">
                  <a16:creationId xmlns:a16="http://schemas.microsoft.com/office/drawing/2014/main" id="{4745099D-CBA2-9749-3AFF-00EEFFA06B17}"/>
                </a:ext>
              </a:extLst>
            </p:cNvPr>
            <p:cNvCxnSpPr>
              <a:cxnSpLocks/>
            </p:cNvCxnSpPr>
            <p:nvPr/>
          </p:nvCxnSpPr>
          <p:spPr>
            <a:xfrm>
              <a:off x="2834353" y="4385628"/>
              <a:ext cx="5189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5575829B-964F-5C79-54F3-396A7D1A8B50}"/>
                </a:ext>
              </a:extLst>
            </p:cNvPr>
            <p:cNvSpPr/>
            <p:nvPr/>
          </p:nvSpPr>
          <p:spPr>
            <a:xfrm>
              <a:off x="2699806" y="4219828"/>
              <a:ext cx="315235" cy="33105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2" name="Oval 1">
              <a:extLst>
                <a:ext uri="{FF2B5EF4-FFF2-40B4-BE49-F238E27FC236}">
                  <a16:creationId xmlns:a16="http://schemas.microsoft.com/office/drawing/2014/main" id="{551D9052-4D6E-5210-15E5-608D26EF24BD}"/>
                </a:ext>
              </a:extLst>
            </p:cNvPr>
            <p:cNvSpPr/>
            <p:nvPr/>
          </p:nvSpPr>
          <p:spPr>
            <a:xfrm>
              <a:off x="2708670" y="5332673"/>
              <a:ext cx="284990" cy="2768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13" name="Straight Connector 12">
              <a:extLst>
                <a:ext uri="{FF2B5EF4-FFF2-40B4-BE49-F238E27FC236}">
                  <a16:creationId xmlns:a16="http://schemas.microsoft.com/office/drawing/2014/main" id="{33DD9C72-5DDC-C7E6-995D-2FFF166B6C09}"/>
                </a:ext>
              </a:extLst>
            </p:cNvPr>
            <p:cNvCxnSpPr>
              <a:cxnSpLocks/>
            </p:cNvCxnSpPr>
            <p:nvPr/>
          </p:nvCxnSpPr>
          <p:spPr>
            <a:xfrm>
              <a:off x="2735330" y="4792597"/>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 name="Group 15" descr="A diagram showing two vertical dashed lines with five dark blue circles with green diagonal stripes on the left and five solid dark blue circles on the right. Each circle is paired with a red circle and arrow indicating ball direction, and yellow circles are arranged in columns along both outer edges.">
            <a:extLst>
              <a:ext uri="{FF2B5EF4-FFF2-40B4-BE49-F238E27FC236}">
                <a16:creationId xmlns:a16="http://schemas.microsoft.com/office/drawing/2014/main" id="{2FF1D950-DADD-A1A9-E234-B8066FEDBF87}"/>
              </a:ext>
            </a:extLst>
          </p:cNvPr>
          <p:cNvGrpSpPr/>
          <p:nvPr/>
        </p:nvGrpSpPr>
        <p:grpSpPr>
          <a:xfrm>
            <a:off x="5266790" y="2600556"/>
            <a:ext cx="6171099" cy="3569596"/>
            <a:chOff x="5266790" y="2600556"/>
            <a:chExt cx="6171099" cy="3569596"/>
          </a:xfrm>
        </p:grpSpPr>
        <p:grpSp>
          <p:nvGrpSpPr>
            <p:cNvPr id="147" name="Group 146">
              <a:extLst>
                <a:ext uri="{FF2B5EF4-FFF2-40B4-BE49-F238E27FC236}">
                  <a16:creationId xmlns:a16="http://schemas.microsoft.com/office/drawing/2014/main" id="{5FE5DA19-51DC-BD94-6F5B-DAA9435AA47D}"/>
                </a:ext>
              </a:extLst>
            </p:cNvPr>
            <p:cNvGrpSpPr/>
            <p:nvPr/>
          </p:nvGrpSpPr>
          <p:grpSpPr>
            <a:xfrm>
              <a:off x="5266790" y="2600556"/>
              <a:ext cx="6171099" cy="3569596"/>
              <a:chOff x="5368230" y="3013613"/>
              <a:chExt cx="5585102" cy="3180526"/>
            </a:xfrm>
          </p:grpSpPr>
          <p:sp>
            <p:nvSpPr>
              <p:cNvPr id="27" name="Rectangle 26">
                <a:extLst>
                  <a:ext uri="{FF2B5EF4-FFF2-40B4-BE49-F238E27FC236}">
                    <a16:creationId xmlns:a16="http://schemas.microsoft.com/office/drawing/2014/main" id="{B3E002EF-7303-459D-3E1E-A72F5FE747ED}"/>
                  </a:ext>
                </a:extLst>
              </p:cNvPr>
              <p:cNvSpPr/>
              <p:nvPr/>
            </p:nvSpPr>
            <p:spPr>
              <a:xfrm rot="5400000">
                <a:off x="6570518" y="1811325"/>
                <a:ext cx="3180526" cy="5585102"/>
              </a:xfrm>
              <a:prstGeom prst="rect">
                <a:avLst/>
              </a:prstGeom>
              <a:solidFill>
                <a:schemeClr val="bg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a:p>
                <a:r>
                  <a:rPr lang="en-AU" dirty="0">
                    <a:ln w="12700">
                      <a:solidFill>
                        <a:srgbClr val="002664"/>
                      </a:solidFill>
                    </a:ln>
                    <a:solidFill>
                      <a:srgbClr val="002664"/>
                    </a:solidFill>
                  </a:rPr>
                  <a:t> - - - - - - - - - - - - - - - -  - - - - - - - - - -  - -</a:t>
                </a:r>
              </a:p>
              <a:p>
                <a:pPr marL="285750" indent="-285750">
                  <a:buFontTx/>
                  <a:buChar char="-"/>
                </a:pPr>
                <a:endParaRPr lang="en-AU" dirty="0">
                  <a:ln w="12700">
                    <a:solidFill>
                      <a:srgbClr val="002664"/>
                    </a:solidFill>
                  </a:ln>
                  <a:solidFill>
                    <a:srgbClr val="002664"/>
                  </a:solidFill>
                </a:endParaRPr>
              </a:p>
              <a:p>
                <a:pPr marL="285750" indent="-285750">
                  <a:buFontTx/>
                  <a:buChar char="-"/>
                </a:pP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r>
                  <a:rPr lang="en-AU" dirty="0">
                    <a:ln w="12700">
                      <a:solidFill>
                        <a:srgbClr val="002664"/>
                      </a:solidFill>
                    </a:ln>
                    <a:solidFill>
                      <a:srgbClr val="002664"/>
                    </a:solidFill>
                  </a:rPr>
                  <a:t> - - - - - - - - - - - - - - - - - - - - - - - - - - - - - </a:t>
                </a:r>
              </a:p>
              <a:p>
                <a:endParaRPr lang="en-AU" dirty="0">
                  <a:ln w="12700">
                    <a:solidFill>
                      <a:srgbClr val="002664"/>
                    </a:solidFill>
                  </a:ln>
                  <a:solidFill>
                    <a:srgbClr val="002664"/>
                  </a:solidFill>
                </a:endParaRPr>
              </a:p>
            </p:txBody>
          </p:sp>
          <p:sp>
            <p:nvSpPr>
              <p:cNvPr id="33" name="Oval 32">
                <a:extLst>
                  <a:ext uri="{FF2B5EF4-FFF2-40B4-BE49-F238E27FC236}">
                    <a16:creationId xmlns:a16="http://schemas.microsoft.com/office/drawing/2014/main" id="{62392036-334D-E3F6-8180-2C56E26E74B1}"/>
                  </a:ext>
                </a:extLst>
              </p:cNvPr>
              <p:cNvSpPr/>
              <p:nvPr/>
            </p:nvSpPr>
            <p:spPr>
              <a:xfrm>
                <a:off x="5548791" y="3088003"/>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34" name="Oval 33">
                <a:extLst>
                  <a:ext uri="{FF2B5EF4-FFF2-40B4-BE49-F238E27FC236}">
                    <a16:creationId xmlns:a16="http://schemas.microsoft.com/office/drawing/2014/main" id="{0AF8C1CF-C8B2-4B11-3383-1B561D000A33}"/>
                  </a:ext>
                </a:extLst>
              </p:cNvPr>
              <p:cNvSpPr/>
              <p:nvPr/>
            </p:nvSpPr>
            <p:spPr>
              <a:xfrm>
                <a:off x="5665985" y="3408913"/>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35" name="Oval 34">
                <a:extLst>
                  <a:ext uri="{FF2B5EF4-FFF2-40B4-BE49-F238E27FC236}">
                    <a16:creationId xmlns:a16="http://schemas.microsoft.com/office/drawing/2014/main" id="{743E4B5A-7574-03BB-ECA6-65465EA4EB8E}"/>
                  </a:ext>
                </a:extLst>
              </p:cNvPr>
              <p:cNvSpPr/>
              <p:nvPr/>
            </p:nvSpPr>
            <p:spPr>
              <a:xfrm>
                <a:off x="5503090" y="3739746"/>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37" name="Oval 36">
                <a:extLst>
                  <a:ext uri="{FF2B5EF4-FFF2-40B4-BE49-F238E27FC236}">
                    <a16:creationId xmlns:a16="http://schemas.microsoft.com/office/drawing/2014/main" id="{29FCE410-C193-885B-2B8B-54BC7D41F8BC}"/>
                  </a:ext>
                </a:extLst>
              </p:cNvPr>
              <p:cNvSpPr/>
              <p:nvPr/>
            </p:nvSpPr>
            <p:spPr>
              <a:xfrm>
                <a:off x="5652116" y="4122153"/>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38" name="Oval 37">
                <a:extLst>
                  <a:ext uri="{FF2B5EF4-FFF2-40B4-BE49-F238E27FC236}">
                    <a16:creationId xmlns:a16="http://schemas.microsoft.com/office/drawing/2014/main" id="{65B98A93-682C-126C-E6B1-208984CC27AD}"/>
                  </a:ext>
                </a:extLst>
              </p:cNvPr>
              <p:cNvSpPr/>
              <p:nvPr/>
            </p:nvSpPr>
            <p:spPr>
              <a:xfrm>
                <a:off x="5475968" y="4426104"/>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39" name="Oval 38">
                <a:extLst>
                  <a:ext uri="{FF2B5EF4-FFF2-40B4-BE49-F238E27FC236}">
                    <a16:creationId xmlns:a16="http://schemas.microsoft.com/office/drawing/2014/main" id="{1CCAECD5-6D14-26C5-DE95-13AB12755706}"/>
                  </a:ext>
                </a:extLst>
              </p:cNvPr>
              <p:cNvSpPr/>
              <p:nvPr/>
            </p:nvSpPr>
            <p:spPr>
              <a:xfrm>
                <a:off x="5500518" y="4944043"/>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40" name="Oval 39">
                <a:extLst>
                  <a:ext uri="{FF2B5EF4-FFF2-40B4-BE49-F238E27FC236}">
                    <a16:creationId xmlns:a16="http://schemas.microsoft.com/office/drawing/2014/main" id="{72AEB1D8-AB3E-8341-CBEF-50851B93FE63}"/>
                  </a:ext>
                </a:extLst>
              </p:cNvPr>
              <p:cNvSpPr/>
              <p:nvPr/>
            </p:nvSpPr>
            <p:spPr>
              <a:xfrm>
                <a:off x="5548767" y="4698501"/>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41" name="Oval 40">
                <a:extLst>
                  <a:ext uri="{FF2B5EF4-FFF2-40B4-BE49-F238E27FC236}">
                    <a16:creationId xmlns:a16="http://schemas.microsoft.com/office/drawing/2014/main" id="{40A3780E-108C-0284-384D-114A9A3912A1}"/>
                  </a:ext>
                </a:extLst>
              </p:cNvPr>
              <p:cNvSpPr/>
              <p:nvPr/>
            </p:nvSpPr>
            <p:spPr>
              <a:xfrm>
                <a:off x="5410271" y="4103613"/>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42" name="Oval 41">
                <a:extLst>
                  <a:ext uri="{FF2B5EF4-FFF2-40B4-BE49-F238E27FC236}">
                    <a16:creationId xmlns:a16="http://schemas.microsoft.com/office/drawing/2014/main" id="{9F195E83-E355-FD7F-CE28-621EC1F90121}"/>
                  </a:ext>
                </a:extLst>
              </p:cNvPr>
              <p:cNvSpPr/>
              <p:nvPr/>
            </p:nvSpPr>
            <p:spPr>
              <a:xfrm>
                <a:off x="5509076" y="5260849"/>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43" name="Oval 42">
                <a:extLst>
                  <a:ext uri="{FF2B5EF4-FFF2-40B4-BE49-F238E27FC236}">
                    <a16:creationId xmlns:a16="http://schemas.microsoft.com/office/drawing/2014/main" id="{BD11A68F-8398-C614-72FF-DA06C2A0584B}"/>
                  </a:ext>
                </a:extLst>
              </p:cNvPr>
              <p:cNvSpPr/>
              <p:nvPr/>
            </p:nvSpPr>
            <p:spPr>
              <a:xfrm>
                <a:off x="5543522" y="5432347"/>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44" name="Oval 43">
                <a:extLst>
                  <a:ext uri="{FF2B5EF4-FFF2-40B4-BE49-F238E27FC236}">
                    <a16:creationId xmlns:a16="http://schemas.microsoft.com/office/drawing/2014/main" id="{01F84A3B-B5E4-2E69-2289-3F6454C3D3E1}"/>
                  </a:ext>
                </a:extLst>
              </p:cNvPr>
              <p:cNvSpPr/>
              <p:nvPr/>
            </p:nvSpPr>
            <p:spPr>
              <a:xfrm>
                <a:off x="5494498" y="5710162"/>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45" name="Oval 44">
                <a:extLst>
                  <a:ext uri="{FF2B5EF4-FFF2-40B4-BE49-F238E27FC236}">
                    <a16:creationId xmlns:a16="http://schemas.microsoft.com/office/drawing/2014/main" id="{6CEFE3FA-C23B-1A68-C4CA-CEC439A7758E}"/>
                  </a:ext>
                </a:extLst>
              </p:cNvPr>
              <p:cNvSpPr/>
              <p:nvPr/>
            </p:nvSpPr>
            <p:spPr>
              <a:xfrm>
                <a:off x="5610695" y="5944202"/>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47" name="Oval 46">
                <a:extLst>
                  <a:ext uri="{FF2B5EF4-FFF2-40B4-BE49-F238E27FC236}">
                    <a16:creationId xmlns:a16="http://schemas.microsoft.com/office/drawing/2014/main" id="{491D6FB4-C406-BB48-763F-840B1BF10605}"/>
                  </a:ext>
                </a:extLst>
              </p:cNvPr>
              <p:cNvSpPr/>
              <p:nvPr/>
            </p:nvSpPr>
            <p:spPr>
              <a:xfrm>
                <a:off x="10724064" y="3387094"/>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48" name="Oval 47">
                <a:extLst>
                  <a:ext uri="{FF2B5EF4-FFF2-40B4-BE49-F238E27FC236}">
                    <a16:creationId xmlns:a16="http://schemas.microsoft.com/office/drawing/2014/main" id="{40EA98D5-AC1D-2F6C-F8FE-BBC8EA519DD1}"/>
                  </a:ext>
                </a:extLst>
              </p:cNvPr>
              <p:cNvSpPr/>
              <p:nvPr/>
            </p:nvSpPr>
            <p:spPr>
              <a:xfrm>
                <a:off x="10712350" y="5300967"/>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49" name="Oval 48">
                <a:extLst>
                  <a:ext uri="{FF2B5EF4-FFF2-40B4-BE49-F238E27FC236}">
                    <a16:creationId xmlns:a16="http://schemas.microsoft.com/office/drawing/2014/main" id="{1854F70E-1573-BF57-21DA-328DF00E9823}"/>
                  </a:ext>
                </a:extLst>
              </p:cNvPr>
              <p:cNvSpPr/>
              <p:nvPr/>
            </p:nvSpPr>
            <p:spPr>
              <a:xfrm>
                <a:off x="10703910" y="3064889"/>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50" name="Oval 49">
                <a:extLst>
                  <a:ext uri="{FF2B5EF4-FFF2-40B4-BE49-F238E27FC236}">
                    <a16:creationId xmlns:a16="http://schemas.microsoft.com/office/drawing/2014/main" id="{E5FF75EF-994B-DAC5-ECEA-0DC4A8EAE9AE}"/>
                  </a:ext>
                </a:extLst>
              </p:cNvPr>
              <p:cNvSpPr/>
              <p:nvPr/>
            </p:nvSpPr>
            <p:spPr>
              <a:xfrm>
                <a:off x="10629965" y="4121225"/>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51" name="Oval 50">
                <a:extLst>
                  <a:ext uri="{FF2B5EF4-FFF2-40B4-BE49-F238E27FC236}">
                    <a16:creationId xmlns:a16="http://schemas.microsoft.com/office/drawing/2014/main" id="{673EE746-F340-843B-8154-2C5D21E31EEB}"/>
                  </a:ext>
                </a:extLst>
              </p:cNvPr>
              <p:cNvSpPr/>
              <p:nvPr/>
            </p:nvSpPr>
            <p:spPr>
              <a:xfrm>
                <a:off x="10732309" y="3760244"/>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52" name="Oval 51">
                <a:extLst>
                  <a:ext uri="{FF2B5EF4-FFF2-40B4-BE49-F238E27FC236}">
                    <a16:creationId xmlns:a16="http://schemas.microsoft.com/office/drawing/2014/main" id="{6645B8E7-4F5C-F657-A637-9CA4416CE17B}"/>
                  </a:ext>
                </a:extLst>
              </p:cNvPr>
              <p:cNvSpPr/>
              <p:nvPr/>
            </p:nvSpPr>
            <p:spPr>
              <a:xfrm>
                <a:off x="10722295" y="4498469"/>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53" name="Oval 52">
                <a:extLst>
                  <a:ext uri="{FF2B5EF4-FFF2-40B4-BE49-F238E27FC236}">
                    <a16:creationId xmlns:a16="http://schemas.microsoft.com/office/drawing/2014/main" id="{26D022E8-C2FB-2BCA-B249-933C7D16DDAE}"/>
                  </a:ext>
                </a:extLst>
              </p:cNvPr>
              <p:cNvSpPr/>
              <p:nvPr/>
            </p:nvSpPr>
            <p:spPr>
              <a:xfrm>
                <a:off x="10643486" y="4960515"/>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54" name="Oval 53">
                <a:extLst>
                  <a:ext uri="{FF2B5EF4-FFF2-40B4-BE49-F238E27FC236}">
                    <a16:creationId xmlns:a16="http://schemas.microsoft.com/office/drawing/2014/main" id="{6C745BB9-0F48-DCDB-5CF2-2CA91F42959A}"/>
                  </a:ext>
                </a:extLst>
              </p:cNvPr>
              <p:cNvSpPr/>
              <p:nvPr/>
            </p:nvSpPr>
            <p:spPr>
              <a:xfrm>
                <a:off x="10668995" y="5507051"/>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55" name="Oval 54">
                <a:extLst>
                  <a:ext uri="{FF2B5EF4-FFF2-40B4-BE49-F238E27FC236}">
                    <a16:creationId xmlns:a16="http://schemas.microsoft.com/office/drawing/2014/main" id="{A1FC66B4-C670-6899-3158-E816AEE7D548}"/>
                  </a:ext>
                </a:extLst>
              </p:cNvPr>
              <p:cNvSpPr/>
              <p:nvPr/>
            </p:nvSpPr>
            <p:spPr>
              <a:xfrm>
                <a:off x="10593036" y="5871398"/>
                <a:ext cx="157618" cy="1715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72" name="Oval 71">
                <a:extLst>
                  <a:ext uri="{FF2B5EF4-FFF2-40B4-BE49-F238E27FC236}">
                    <a16:creationId xmlns:a16="http://schemas.microsoft.com/office/drawing/2014/main" id="{3450D3F2-97D3-D471-8EE0-1C67BB97E4E4}"/>
                  </a:ext>
                </a:extLst>
              </p:cNvPr>
              <p:cNvSpPr/>
              <p:nvPr/>
            </p:nvSpPr>
            <p:spPr>
              <a:xfrm>
                <a:off x="5899507" y="3231836"/>
                <a:ext cx="284990" cy="275288"/>
              </a:xfrm>
              <a:prstGeom prst="ellipse">
                <a:avLst/>
              </a:prstGeom>
              <a:solidFill>
                <a:schemeClr val="accent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92" name="Group 91">
                <a:extLst>
                  <a:ext uri="{FF2B5EF4-FFF2-40B4-BE49-F238E27FC236}">
                    <a16:creationId xmlns:a16="http://schemas.microsoft.com/office/drawing/2014/main" id="{76768CD6-F81A-FE66-98AD-E584A896030E}"/>
                  </a:ext>
                </a:extLst>
              </p:cNvPr>
              <p:cNvGrpSpPr/>
              <p:nvPr/>
            </p:nvGrpSpPr>
            <p:grpSpPr>
              <a:xfrm>
                <a:off x="6183965" y="3300970"/>
                <a:ext cx="323232" cy="159003"/>
                <a:chOff x="6371403" y="3241356"/>
                <a:chExt cx="323232" cy="159003"/>
              </a:xfrm>
            </p:grpSpPr>
            <p:cxnSp>
              <p:nvCxnSpPr>
                <p:cNvPr id="88" name="Straight Arrow Connector 87">
                  <a:extLst>
                    <a:ext uri="{FF2B5EF4-FFF2-40B4-BE49-F238E27FC236}">
                      <a16:creationId xmlns:a16="http://schemas.microsoft.com/office/drawing/2014/main" id="{5CB87713-17B5-D68E-E36D-42D02B8800C1}"/>
                    </a:ext>
                  </a:extLst>
                </p:cNvPr>
                <p:cNvCxnSpPr>
                  <a:cxnSpLocks/>
                </p:cNvCxnSpPr>
                <p:nvPr/>
              </p:nvCxnSpPr>
              <p:spPr>
                <a:xfrm>
                  <a:off x="6467626" y="3319464"/>
                  <a:ext cx="2270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281DE83A-9DD1-C3BC-2BD7-7652E3AAC766}"/>
                    </a:ext>
                  </a:extLst>
                </p:cNvPr>
                <p:cNvSpPr/>
                <p:nvPr/>
              </p:nvSpPr>
              <p:spPr>
                <a:xfrm>
                  <a:off x="6371403" y="3241356"/>
                  <a:ext cx="137891" cy="1590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nvGrpSpPr>
              <p:cNvPr id="96" name="Group 95">
                <a:extLst>
                  <a:ext uri="{FF2B5EF4-FFF2-40B4-BE49-F238E27FC236}">
                    <a16:creationId xmlns:a16="http://schemas.microsoft.com/office/drawing/2014/main" id="{B8EEF4BB-D200-85BB-5050-6A4947BC2167}"/>
                  </a:ext>
                </a:extLst>
              </p:cNvPr>
              <p:cNvGrpSpPr/>
              <p:nvPr/>
            </p:nvGrpSpPr>
            <p:grpSpPr>
              <a:xfrm>
                <a:off x="6069914" y="3792643"/>
                <a:ext cx="591689" cy="275288"/>
                <a:chOff x="6069914" y="3792643"/>
                <a:chExt cx="591689" cy="275288"/>
              </a:xfrm>
            </p:grpSpPr>
            <p:sp>
              <p:nvSpPr>
                <p:cNvPr id="71" name="Oval 70">
                  <a:extLst>
                    <a:ext uri="{FF2B5EF4-FFF2-40B4-BE49-F238E27FC236}">
                      <a16:creationId xmlns:a16="http://schemas.microsoft.com/office/drawing/2014/main" id="{A65B2D0C-285D-FF35-5AF6-E3D21974B84D}"/>
                    </a:ext>
                  </a:extLst>
                </p:cNvPr>
                <p:cNvSpPr/>
                <p:nvPr/>
              </p:nvSpPr>
              <p:spPr>
                <a:xfrm>
                  <a:off x="6069914" y="379264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93" name="Group 92">
                  <a:extLst>
                    <a:ext uri="{FF2B5EF4-FFF2-40B4-BE49-F238E27FC236}">
                      <a16:creationId xmlns:a16="http://schemas.microsoft.com/office/drawing/2014/main" id="{7A4E9224-4654-51E4-B0D9-68AC2E801632}"/>
                    </a:ext>
                  </a:extLst>
                </p:cNvPr>
                <p:cNvGrpSpPr/>
                <p:nvPr/>
              </p:nvGrpSpPr>
              <p:grpSpPr>
                <a:xfrm>
                  <a:off x="6338373" y="3852652"/>
                  <a:ext cx="323230" cy="159003"/>
                  <a:chOff x="6371405" y="3241356"/>
                  <a:chExt cx="323230" cy="159003"/>
                </a:xfrm>
              </p:grpSpPr>
              <p:cxnSp>
                <p:nvCxnSpPr>
                  <p:cNvPr id="94" name="Straight Arrow Connector 93">
                    <a:extLst>
                      <a:ext uri="{FF2B5EF4-FFF2-40B4-BE49-F238E27FC236}">
                        <a16:creationId xmlns:a16="http://schemas.microsoft.com/office/drawing/2014/main" id="{52A303A7-889B-FA86-B936-AFCC6C4DCC65}"/>
                      </a:ext>
                    </a:extLst>
                  </p:cNvPr>
                  <p:cNvCxnSpPr>
                    <a:cxnSpLocks/>
                  </p:cNvCxnSpPr>
                  <p:nvPr/>
                </p:nvCxnSpPr>
                <p:spPr>
                  <a:xfrm>
                    <a:off x="6467626" y="3319464"/>
                    <a:ext cx="2270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B2A92655-3DD4-AEF3-6D2A-75F826F6098C}"/>
                      </a:ext>
                    </a:extLst>
                  </p:cNvPr>
                  <p:cNvSpPr/>
                  <p:nvPr/>
                </p:nvSpPr>
                <p:spPr>
                  <a:xfrm>
                    <a:off x="6371405" y="3241356"/>
                    <a:ext cx="137891" cy="1590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grpSp>
            <p:nvGrpSpPr>
              <p:cNvPr id="97" name="Group 96">
                <a:extLst>
                  <a:ext uri="{FF2B5EF4-FFF2-40B4-BE49-F238E27FC236}">
                    <a16:creationId xmlns:a16="http://schemas.microsoft.com/office/drawing/2014/main" id="{2ECB54CF-4B9D-7663-FE3E-4CDE0EC187C5}"/>
                  </a:ext>
                </a:extLst>
              </p:cNvPr>
              <p:cNvGrpSpPr/>
              <p:nvPr/>
            </p:nvGrpSpPr>
            <p:grpSpPr>
              <a:xfrm>
                <a:off x="5878164" y="4292782"/>
                <a:ext cx="591691" cy="275288"/>
                <a:chOff x="6123883" y="3792643"/>
                <a:chExt cx="591691" cy="275288"/>
              </a:xfrm>
            </p:grpSpPr>
            <p:sp>
              <p:nvSpPr>
                <p:cNvPr id="98" name="Oval 97">
                  <a:extLst>
                    <a:ext uri="{FF2B5EF4-FFF2-40B4-BE49-F238E27FC236}">
                      <a16:creationId xmlns:a16="http://schemas.microsoft.com/office/drawing/2014/main" id="{BBAB8B95-1903-1EAD-2976-67E64864D9E0}"/>
                    </a:ext>
                  </a:extLst>
                </p:cNvPr>
                <p:cNvSpPr/>
                <p:nvPr/>
              </p:nvSpPr>
              <p:spPr>
                <a:xfrm>
                  <a:off x="6123883" y="379264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99" name="Group 98">
                  <a:extLst>
                    <a:ext uri="{FF2B5EF4-FFF2-40B4-BE49-F238E27FC236}">
                      <a16:creationId xmlns:a16="http://schemas.microsoft.com/office/drawing/2014/main" id="{4958DB4D-6F71-EF8B-E631-023A4A53BE42}"/>
                    </a:ext>
                  </a:extLst>
                </p:cNvPr>
                <p:cNvGrpSpPr/>
                <p:nvPr/>
              </p:nvGrpSpPr>
              <p:grpSpPr>
                <a:xfrm>
                  <a:off x="6392342" y="3852652"/>
                  <a:ext cx="323232" cy="159003"/>
                  <a:chOff x="6425374" y="3241356"/>
                  <a:chExt cx="323232" cy="159003"/>
                </a:xfrm>
              </p:grpSpPr>
              <p:cxnSp>
                <p:nvCxnSpPr>
                  <p:cNvPr id="100" name="Straight Arrow Connector 99">
                    <a:extLst>
                      <a:ext uri="{FF2B5EF4-FFF2-40B4-BE49-F238E27FC236}">
                        <a16:creationId xmlns:a16="http://schemas.microsoft.com/office/drawing/2014/main" id="{5B23D31F-8857-E336-E337-C629F2922077}"/>
                      </a:ext>
                    </a:extLst>
                  </p:cNvPr>
                  <p:cNvCxnSpPr>
                    <a:cxnSpLocks/>
                  </p:cNvCxnSpPr>
                  <p:nvPr/>
                </p:nvCxnSpPr>
                <p:spPr>
                  <a:xfrm>
                    <a:off x="6521597" y="3319464"/>
                    <a:ext cx="2270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2A2AA159-99DB-E242-DA1C-7F9AA6CE7677}"/>
                      </a:ext>
                    </a:extLst>
                  </p:cNvPr>
                  <p:cNvSpPr/>
                  <p:nvPr/>
                </p:nvSpPr>
                <p:spPr>
                  <a:xfrm>
                    <a:off x="6425374" y="3241356"/>
                    <a:ext cx="137891" cy="1590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grpSp>
            <p:nvGrpSpPr>
              <p:cNvPr id="102" name="Group 101">
                <a:extLst>
                  <a:ext uri="{FF2B5EF4-FFF2-40B4-BE49-F238E27FC236}">
                    <a16:creationId xmlns:a16="http://schemas.microsoft.com/office/drawing/2014/main" id="{6C75C3A0-C362-110C-2814-CFD24173F9F2}"/>
                  </a:ext>
                </a:extLst>
              </p:cNvPr>
              <p:cNvGrpSpPr/>
              <p:nvPr/>
            </p:nvGrpSpPr>
            <p:grpSpPr>
              <a:xfrm>
                <a:off x="5934699" y="4740109"/>
                <a:ext cx="591693" cy="275288"/>
                <a:chOff x="6069914" y="3792643"/>
                <a:chExt cx="591693" cy="275288"/>
              </a:xfrm>
            </p:grpSpPr>
            <p:sp>
              <p:nvSpPr>
                <p:cNvPr id="103" name="Oval 102">
                  <a:extLst>
                    <a:ext uri="{FF2B5EF4-FFF2-40B4-BE49-F238E27FC236}">
                      <a16:creationId xmlns:a16="http://schemas.microsoft.com/office/drawing/2014/main" id="{FD5309FA-28BD-CF88-8A2F-6D1CB6C35CCC}"/>
                    </a:ext>
                  </a:extLst>
                </p:cNvPr>
                <p:cNvSpPr/>
                <p:nvPr/>
              </p:nvSpPr>
              <p:spPr>
                <a:xfrm>
                  <a:off x="6069914" y="379264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104" name="Group 103">
                  <a:extLst>
                    <a:ext uri="{FF2B5EF4-FFF2-40B4-BE49-F238E27FC236}">
                      <a16:creationId xmlns:a16="http://schemas.microsoft.com/office/drawing/2014/main" id="{FBFC1EDF-C4AF-9655-AA37-91FDC818D3E7}"/>
                    </a:ext>
                  </a:extLst>
                </p:cNvPr>
                <p:cNvGrpSpPr/>
                <p:nvPr/>
              </p:nvGrpSpPr>
              <p:grpSpPr>
                <a:xfrm>
                  <a:off x="6338374" y="3852652"/>
                  <a:ext cx="323233" cy="159003"/>
                  <a:chOff x="6371406" y="3241356"/>
                  <a:chExt cx="323233" cy="159003"/>
                </a:xfrm>
              </p:grpSpPr>
              <p:cxnSp>
                <p:nvCxnSpPr>
                  <p:cNvPr id="105" name="Straight Arrow Connector 104">
                    <a:extLst>
                      <a:ext uri="{FF2B5EF4-FFF2-40B4-BE49-F238E27FC236}">
                        <a16:creationId xmlns:a16="http://schemas.microsoft.com/office/drawing/2014/main" id="{D77B2C09-32FA-5C34-BCFC-73F91043067E}"/>
                      </a:ext>
                    </a:extLst>
                  </p:cNvPr>
                  <p:cNvCxnSpPr>
                    <a:cxnSpLocks/>
                  </p:cNvCxnSpPr>
                  <p:nvPr/>
                </p:nvCxnSpPr>
                <p:spPr>
                  <a:xfrm>
                    <a:off x="6467630" y="3319464"/>
                    <a:ext cx="2270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69A44A0D-DCDA-59BA-80AE-87102CDA2E65}"/>
                      </a:ext>
                    </a:extLst>
                  </p:cNvPr>
                  <p:cNvSpPr/>
                  <p:nvPr/>
                </p:nvSpPr>
                <p:spPr>
                  <a:xfrm>
                    <a:off x="6371406" y="3241356"/>
                    <a:ext cx="137891" cy="1590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grpSp>
            <p:nvGrpSpPr>
              <p:cNvPr id="107" name="Group 106">
                <a:extLst>
                  <a:ext uri="{FF2B5EF4-FFF2-40B4-BE49-F238E27FC236}">
                    <a16:creationId xmlns:a16="http://schemas.microsoft.com/office/drawing/2014/main" id="{07AF4024-92E1-D651-8F16-4240F1811B5A}"/>
                  </a:ext>
                </a:extLst>
              </p:cNvPr>
              <p:cNvGrpSpPr/>
              <p:nvPr/>
            </p:nvGrpSpPr>
            <p:grpSpPr>
              <a:xfrm>
                <a:off x="5886757" y="5166077"/>
                <a:ext cx="591691" cy="275288"/>
                <a:chOff x="6159863" y="3792643"/>
                <a:chExt cx="591691" cy="275288"/>
              </a:xfrm>
            </p:grpSpPr>
            <p:sp>
              <p:nvSpPr>
                <p:cNvPr id="108" name="Oval 107">
                  <a:extLst>
                    <a:ext uri="{FF2B5EF4-FFF2-40B4-BE49-F238E27FC236}">
                      <a16:creationId xmlns:a16="http://schemas.microsoft.com/office/drawing/2014/main" id="{BF442846-EE67-D2D4-B797-7CC0215AD4FC}"/>
                    </a:ext>
                  </a:extLst>
                </p:cNvPr>
                <p:cNvSpPr/>
                <p:nvPr/>
              </p:nvSpPr>
              <p:spPr>
                <a:xfrm>
                  <a:off x="6159863" y="379264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109" name="Group 108">
                  <a:extLst>
                    <a:ext uri="{FF2B5EF4-FFF2-40B4-BE49-F238E27FC236}">
                      <a16:creationId xmlns:a16="http://schemas.microsoft.com/office/drawing/2014/main" id="{EF8A675D-427D-890B-E9B2-A8224C93313C}"/>
                    </a:ext>
                  </a:extLst>
                </p:cNvPr>
                <p:cNvGrpSpPr/>
                <p:nvPr/>
              </p:nvGrpSpPr>
              <p:grpSpPr>
                <a:xfrm>
                  <a:off x="6428324" y="3852652"/>
                  <a:ext cx="323230" cy="159003"/>
                  <a:chOff x="6461356" y="3241356"/>
                  <a:chExt cx="323230" cy="159003"/>
                </a:xfrm>
              </p:grpSpPr>
              <p:cxnSp>
                <p:nvCxnSpPr>
                  <p:cNvPr id="110" name="Straight Arrow Connector 109">
                    <a:extLst>
                      <a:ext uri="{FF2B5EF4-FFF2-40B4-BE49-F238E27FC236}">
                        <a16:creationId xmlns:a16="http://schemas.microsoft.com/office/drawing/2014/main" id="{F5E12742-A175-E3BE-F27D-651391A437B6}"/>
                      </a:ext>
                    </a:extLst>
                  </p:cNvPr>
                  <p:cNvCxnSpPr>
                    <a:cxnSpLocks/>
                  </p:cNvCxnSpPr>
                  <p:nvPr/>
                </p:nvCxnSpPr>
                <p:spPr>
                  <a:xfrm>
                    <a:off x="6557577" y="3319464"/>
                    <a:ext cx="2270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BF67517D-D07B-9359-BBE4-3C89623FB4AC}"/>
                      </a:ext>
                    </a:extLst>
                  </p:cNvPr>
                  <p:cNvSpPr/>
                  <p:nvPr/>
                </p:nvSpPr>
                <p:spPr>
                  <a:xfrm>
                    <a:off x="6461356" y="3241356"/>
                    <a:ext cx="137891" cy="1590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grpSp>
            <p:nvGrpSpPr>
              <p:cNvPr id="112" name="Group 111">
                <a:extLst>
                  <a:ext uri="{FF2B5EF4-FFF2-40B4-BE49-F238E27FC236}">
                    <a16:creationId xmlns:a16="http://schemas.microsoft.com/office/drawing/2014/main" id="{7F5650BA-B9DC-AD5F-4289-BD6F56161F0B}"/>
                  </a:ext>
                </a:extLst>
              </p:cNvPr>
              <p:cNvGrpSpPr/>
              <p:nvPr/>
            </p:nvGrpSpPr>
            <p:grpSpPr>
              <a:xfrm>
                <a:off x="5923843" y="5634571"/>
                <a:ext cx="591689" cy="275288"/>
                <a:chOff x="6069913" y="3792643"/>
                <a:chExt cx="591689" cy="275288"/>
              </a:xfrm>
            </p:grpSpPr>
            <p:sp>
              <p:nvSpPr>
                <p:cNvPr id="113" name="Oval 112">
                  <a:extLst>
                    <a:ext uri="{FF2B5EF4-FFF2-40B4-BE49-F238E27FC236}">
                      <a16:creationId xmlns:a16="http://schemas.microsoft.com/office/drawing/2014/main" id="{863FACB0-CC32-97E5-FE78-92D70F6895AA}"/>
                    </a:ext>
                  </a:extLst>
                </p:cNvPr>
                <p:cNvSpPr/>
                <p:nvPr/>
              </p:nvSpPr>
              <p:spPr>
                <a:xfrm>
                  <a:off x="6069913" y="379264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114" name="Group 113">
                  <a:extLst>
                    <a:ext uri="{FF2B5EF4-FFF2-40B4-BE49-F238E27FC236}">
                      <a16:creationId xmlns:a16="http://schemas.microsoft.com/office/drawing/2014/main" id="{B67750EF-C52C-C3A1-020E-25E592A9F118}"/>
                    </a:ext>
                  </a:extLst>
                </p:cNvPr>
                <p:cNvGrpSpPr/>
                <p:nvPr/>
              </p:nvGrpSpPr>
              <p:grpSpPr>
                <a:xfrm>
                  <a:off x="6338372" y="3852652"/>
                  <a:ext cx="323230" cy="159003"/>
                  <a:chOff x="6371404" y="3241356"/>
                  <a:chExt cx="323230" cy="159003"/>
                </a:xfrm>
              </p:grpSpPr>
              <p:cxnSp>
                <p:nvCxnSpPr>
                  <p:cNvPr id="115" name="Straight Arrow Connector 114">
                    <a:extLst>
                      <a:ext uri="{FF2B5EF4-FFF2-40B4-BE49-F238E27FC236}">
                        <a16:creationId xmlns:a16="http://schemas.microsoft.com/office/drawing/2014/main" id="{187BEC06-5386-D653-1578-12B3FC1BAD90}"/>
                      </a:ext>
                    </a:extLst>
                  </p:cNvPr>
                  <p:cNvCxnSpPr>
                    <a:cxnSpLocks/>
                  </p:cNvCxnSpPr>
                  <p:nvPr/>
                </p:nvCxnSpPr>
                <p:spPr>
                  <a:xfrm>
                    <a:off x="6467625" y="3319464"/>
                    <a:ext cx="2270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5187449B-3444-F4EF-042D-0BABDB4C1354}"/>
                      </a:ext>
                    </a:extLst>
                  </p:cNvPr>
                  <p:cNvSpPr/>
                  <p:nvPr/>
                </p:nvSpPr>
                <p:spPr>
                  <a:xfrm>
                    <a:off x="6371404" y="3241356"/>
                    <a:ext cx="137891" cy="1590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grpSp>
            <p:nvGrpSpPr>
              <p:cNvPr id="117" name="Group 116">
                <a:extLst>
                  <a:ext uri="{FF2B5EF4-FFF2-40B4-BE49-F238E27FC236}">
                    <a16:creationId xmlns:a16="http://schemas.microsoft.com/office/drawing/2014/main" id="{1B2D5B6D-F4FD-5B10-8BA0-E57CB88B70E6}"/>
                  </a:ext>
                </a:extLst>
              </p:cNvPr>
              <p:cNvGrpSpPr/>
              <p:nvPr/>
            </p:nvGrpSpPr>
            <p:grpSpPr>
              <a:xfrm rot="10800000">
                <a:off x="9871484" y="3287167"/>
                <a:ext cx="591687" cy="275288"/>
                <a:chOff x="6168866" y="3792643"/>
                <a:chExt cx="591687" cy="275288"/>
              </a:xfrm>
            </p:grpSpPr>
            <p:sp>
              <p:nvSpPr>
                <p:cNvPr id="118" name="Oval 117">
                  <a:extLst>
                    <a:ext uri="{FF2B5EF4-FFF2-40B4-BE49-F238E27FC236}">
                      <a16:creationId xmlns:a16="http://schemas.microsoft.com/office/drawing/2014/main" id="{48679E0B-6F32-2721-683C-52B21D60D855}"/>
                    </a:ext>
                  </a:extLst>
                </p:cNvPr>
                <p:cNvSpPr/>
                <p:nvPr/>
              </p:nvSpPr>
              <p:spPr>
                <a:xfrm>
                  <a:off x="6168866" y="379264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119" name="Group 118">
                  <a:extLst>
                    <a:ext uri="{FF2B5EF4-FFF2-40B4-BE49-F238E27FC236}">
                      <a16:creationId xmlns:a16="http://schemas.microsoft.com/office/drawing/2014/main" id="{9CD866A7-9EC0-9E25-4DCA-DF0CE3BE56EA}"/>
                    </a:ext>
                  </a:extLst>
                </p:cNvPr>
                <p:cNvGrpSpPr/>
                <p:nvPr/>
              </p:nvGrpSpPr>
              <p:grpSpPr>
                <a:xfrm>
                  <a:off x="6437324" y="3852652"/>
                  <a:ext cx="323229" cy="159003"/>
                  <a:chOff x="6470356" y="3241356"/>
                  <a:chExt cx="323229" cy="159003"/>
                </a:xfrm>
              </p:grpSpPr>
              <p:cxnSp>
                <p:nvCxnSpPr>
                  <p:cNvPr id="120" name="Straight Arrow Connector 119">
                    <a:extLst>
                      <a:ext uri="{FF2B5EF4-FFF2-40B4-BE49-F238E27FC236}">
                        <a16:creationId xmlns:a16="http://schemas.microsoft.com/office/drawing/2014/main" id="{637388DD-F4F8-46A8-6D8B-6A64BF3148DF}"/>
                      </a:ext>
                    </a:extLst>
                  </p:cNvPr>
                  <p:cNvCxnSpPr>
                    <a:cxnSpLocks/>
                  </p:cNvCxnSpPr>
                  <p:nvPr/>
                </p:nvCxnSpPr>
                <p:spPr>
                  <a:xfrm>
                    <a:off x="6566576" y="3319464"/>
                    <a:ext cx="2270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123476F2-7691-7A47-7454-571D0A28B30F}"/>
                      </a:ext>
                    </a:extLst>
                  </p:cNvPr>
                  <p:cNvSpPr/>
                  <p:nvPr/>
                </p:nvSpPr>
                <p:spPr>
                  <a:xfrm>
                    <a:off x="6470356" y="3241356"/>
                    <a:ext cx="137891" cy="1590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grpSp>
            <p:nvGrpSpPr>
              <p:cNvPr id="122" name="Group 121">
                <a:extLst>
                  <a:ext uri="{FF2B5EF4-FFF2-40B4-BE49-F238E27FC236}">
                    <a16:creationId xmlns:a16="http://schemas.microsoft.com/office/drawing/2014/main" id="{0172CCDC-A4D0-05A5-627A-65BFD5D90779}"/>
                  </a:ext>
                </a:extLst>
              </p:cNvPr>
              <p:cNvGrpSpPr/>
              <p:nvPr/>
            </p:nvGrpSpPr>
            <p:grpSpPr>
              <a:xfrm rot="10800000">
                <a:off x="9778920" y="3727297"/>
                <a:ext cx="591687" cy="275288"/>
                <a:chOff x="6168866" y="3792643"/>
                <a:chExt cx="591687" cy="275288"/>
              </a:xfrm>
            </p:grpSpPr>
            <p:sp>
              <p:nvSpPr>
                <p:cNvPr id="123" name="Oval 122">
                  <a:extLst>
                    <a:ext uri="{FF2B5EF4-FFF2-40B4-BE49-F238E27FC236}">
                      <a16:creationId xmlns:a16="http://schemas.microsoft.com/office/drawing/2014/main" id="{E5940A52-77FF-5595-528E-CB678495EDF1}"/>
                    </a:ext>
                  </a:extLst>
                </p:cNvPr>
                <p:cNvSpPr/>
                <p:nvPr/>
              </p:nvSpPr>
              <p:spPr>
                <a:xfrm>
                  <a:off x="6168866" y="379264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124" name="Group 123">
                  <a:extLst>
                    <a:ext uri="{FF2B5EF4-FFF2-40B4-BE49-F238E27FC236}">
                      <a16:creationId xmlns:a16="http://schemas.microsoft.com/office/drawing/2014/main" id="{64B116F4-75B9-C875-A9B5-1E434A2374ED}"/>
                    </a:ext>
                  </a:extLst>
                </p:cNvPr>
                <p:cNvGrpSpPr/>
                <p:nvPr/>
              </p:nvGrpSpPr>
              <p:grpSpPr>
                <a:xfrm>
                  <a:off x="6437324" y="3852652"/>
                  <a:ext cx="323229" cy="159003"/>
                  <a:chOff x="6470356" y="3241356"/>
                  <a:chExt cx="323229" cy="159003"/>
                </a:xfrm>
              </p:grpSpPr>
              <p:cxnSp>
                <p:nvCxnSpPr>
                  <p:cNvPr id="125" name="Straight Arrow Connector 124">
                    <a:extLst>
                      <a:ext uri="{FF2B5EF4-FFF2-40B4-BE49-F238E27FC236}">
                        <a16:creationId xmlns:a16="http://schemas.microsoft.com/office/drawing/2014/main" id="{6B9ABA79-774B-16B1-B317-5C69CCE46180}"/>
                      </a:ext>
                    </a:extLst>
                  </p:cNvPr>
                  <p:cNvCxnSpPr>
                    <a:cxnSpLocks/>
                  </p:cNvCxnSpPr>
                  <p:nvPr/>
                </p:nvCxnSpPr>
                <p:spPr>
                  <a:xfrm>
                    <a:off x="6566576" y="3319464"/>
                    <a:ext cx="2270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3B7CF3BD-24C2-CA37-49EA-408938D48312}"/>
                      </a:ext>
                    </a:extLst>
                  </p:cNvPr>
                  <p:cNvSpPr/>
                  <p:nvPr/>
                </p:nvSpPr>
                <p:spPr>
                  <a:xfrm>
                    <a:off x="6470356" y="3241356"/>
                    <a:ext cx="137891" cy="1590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grpSp>
            <p:nvGrpSpPr>
              <p:cNvPr id="127" name="Group 126">
                <a:extLst>
                  <a:ext uri="{FF2B5EF4-FFF2-40B4-BE49-F238E27FC236}">
                    <a16:creationId xmlns:a16="http://schemas.microsoft.com/office/drawing/2014/main" id="{07C91DBC-519E-2567-E7ED-17EB3BAFF947}"/>
                  </a:ext>
                </a:extLst>
              </p:cNvPr>
              <p:cNvGrpSpPr/>
              <p:nvPr/>
            </p:nvGrpSpPr>
            <p:grpSpPr>
              <a:xfrm rot="10800000">
                <a:off x="9829923" y="4216591"/>
                <a:ext cx="591686" cy="275288"/>
                <a:chOff x="6168869" y="3792643"/>
                <a:chExt cx="591686" cy="275288"/>
              </a:xfrm>
            </p:grpSpPr>
            <p:sp>
              <p:nvSpPr>
                <p:cNvPr id="128" name="Oval 127">
                  <a:extLst>
                    <a:ext uri="{FF2B5EF4-FFF2-40B4-BE49-F238E27FC236}">
                      <a16:creationId xmlns:a16="http://schemas.microsoft.com/office/drawing/2014/main" id="{8AA816B7-A813-CBFD-56C3-C69C5A4A3B2A}"/>
                    </a:ext>
                  </a:extLst>
                </p:cNvPr>
                <p:cNvSpPr/>
                <p:nvPr/>
              </p:nvSpPr>
              <p:spPr>
                <a:xfrm>
                  <a:off x="6168869" y="379264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129" name="Group 128">
                  <a:extLst>
                    <a:ext uri="{FF2B5EF4-FFF2-40B4-BE49-F238E27FC236}">
                      <a16:creationId xmlns:a16="http://schemas.microsoft.com/office/drawing/2014/main" id="{ADC1D947-9840-2A2A-6C8C-0FBB73358EA5}"/>
                    </a:ext>
                  </a:extLst>
                </p:cNvPr>
                <p:cNvGrpSpPr/>
                <p:nvPr/>
              </p:nvGrpSpPr>
              <p:grpSpPr>
                <a:xfrm>
                  <a:off x="6437325" y="3852652"/>
                  <a:ext cx="323230" cy="159003"/>
                  <a:chOff x="6470357" y="3241356"/>
                  <a:chExt cx="323230" cy="159003"/>
                </a:xfrm>
              </p:grpSpPr>
              <p:cxnSp>
                <p:nvCxnSpPr>
                  <p:cNvPr id="130" name="Straight Arrow Connector 129">
                    <a:extLst>
                      <a:ext uri="{FF2B5EF4-FFF2-40B4-BE49-F238E27FC236}">
                        <a16:creationId xmlns:a16="http://schemas.microsoft.com/office/drawing/2014/main" id="{79C9996A-76D5-DCDF-9F47-DCA2924FD988}"/>
                      </a:ext>
                    </a:extLst>
                  </p:cNvPr>
                  <p:cNvCxnSpPr>
                    <a:cxnSpLocks/>
                  </p:cNvCxnSpPr>
                  <p:nvPr/>
                </p:nvCxnSpPr>
                <p:spPr>
                  <a:xfrm>
                    <a:off x="6566578" y="3319464"/>
                    <a:ext cx="2270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17ACF971-C01A-B07E-48DA-9DF2BEB84C3F}"/>
                      </a:ext>
                    </a:extLst>
                  </p:cNvPr>
                  <p:cNvSpPr/>
                  <p:nvPr/>
                </p:nvSpPr>
                <p:spPr>
                  <a:xfrm>
                    <a:off x="6470357" y="3241356"/>
                    <a:ext cx="137891" cy="1590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grpSp>
            <p:nvGrpSpPr>
              <p:cNvPr id="132" name="Group 131">
                <a:extLst>
                  <a:ext uri="{FF2B5EF4-FFF2-40B4-BE49-F238E27FC236}">
                    <a16:creationId xmlns:a16="http://schemas.microsoft.com/office/drawing/2014/main" id="{F4EA2A41-2435-FBF6-2198-87170FEBCC50}"/>
                  </a:ext>
                </a:extLst>
              </p:cNvPr>
              <p:cNvGrpSpPr/>
              <p:nvPr/>
            </p:nvGrpSpPr>
            <p:grpSpPr>
              <a:xfrm rot="10800000">
                <a:off x="9927149" y="4724318"/>
                <a:ext cx="591686" cy="275288"/>
                <a:chOff x="6168869" y="3792643"/>
                <a:chExt cx="591686" cy="275288"/>
              </a:xfrm>
            </p:grpSpPr>
            <p:sp>
              <p:nvSpPr>
                <p:cNvPr id="133" name="Oval 132">
                  <a:extLst>
                    <a:ext uri="{FF2B5EF4-FFF2-40B4-BE49-F238E27FC236}">
                      <a16:creationId xmlns:a16="http://schemas.microsoft.com/office/drawing/2014/main" id="{5930ABE5-4C45-2D27-21F2-87DC12114B72}"/>
                    </a:ext>
                  </a:extLst>
                </p:cNvPr>
                <p:cNvSpPr/>
                <p:nvPr/>
              </p:nvSpPr>
              <p:spPr>
                <a:xfrm>
                  <a:off x="6168869" y="379264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134" name="Group 133">
                  <a:extLst>
                    <a:ext uri="{FF2B5EF4-FFF2-40B4-BE49-F238E27FC236}">
                      <a16:creationId xmlns:a16="http://schemas.microsoft.com/office/drawing/2014/main" id="{A2CA3653-CA8B-DC27-CDFA-6E7B1EC099CC}"/>
                    </a:ext>
                  </a:extLst>
                </p:cNvPr>
                <p:cNvGrpSpPr/>
                <p:nvPr/>
              </p:nvGrpSpPr>
              <p:grpSpPr>
                <a:xfrm>
                  <a:off x="6437325" y="3852652"/>
                  <a:ext cx="323230" cy="159003"/>
                  <a:chOff x="6470357" y="3241356"/>
                  <a:chExt cx="323230" cy="159003"/>
                </a:xfrm>
              </p:grpSpPr>
              <p:cxnSp>
                <p:nvCxnSpPr>
                  <p:cNvPr id="135" name="Straight Arrow Connector 134">
                    <a:extLst>
                      <a:ext uri="{FF2B5EF4-FFF2-40B4-BE49-F238E27FC236}">
                        <a16:creationId xmlns:a16="http://schemas.microsoft.com/office/drawing/2014/main" id="{1941AA35-1693-2B3F-877E-7855C2A8EC85}"/>
                      </a:ext>
                    </a:extLst>
                  </p:cNvPr>
                  <p:cNvCxnSpPr>
                    <a:cxnSpLocks/>
                  </p:cNvCxnSpPr>
                  <p:nvPr/>
                </p:nvCxnSpPr>
                <p:spPr>
                  <a:xfrm>
                    <a:off x="6566578" y="3319464"/>
                    <a:ext cx="2270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3179D0E2-5D0E-9B07-8809-191767DAA986}"/>
                      </a:ext>
                    </a:extLst>
                  </p:cNvPr>
                  <p:cNvSpPr/>
                  <p:nvPr/>
                </p:nvSpPr>
                <p:spPr>
                  <a:xfrm>
                    <a:off x="6470357" y="3241356"/>
                    <a:ext cx="137891" cy="1590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grpSp>
            <p:nvGrpSpPr>
              <p:cNvPr id="139" name="Group 138">
                <a:extLst>
                  <a:ext uri="{FF2B5EF4-FFF2-40B4-BE49-F238E27FC236}">
                    <a16:creationId xmlns:a16="http://schemas.microsoft.com/office/drawing/2014/main" id="{F04640E3-81F8-5355-EE96-9155DAE44CE0}"/>
                  </a:ext>
                </a:extLst>
              </p:cNvPr>
              <p:cNvGrpSpPr/>
              <p:nvPr/>
            </p:nvGrpSpPr>
            <p:grpSpPr>
              <a:xfrm rot="10800000">
                <a:off x="9795500" y="5232957"/>
                <a:ext cx="323231" cy="159003"/>
                <a:chOff x="6291054" y="3213102"/>
                <a:chExt cx="323231" cy="159003"/>
              </a:xfrm>
            </p:grpSpPr>
            <p:cxnSp>
              <p:nvCxnSpPr>
                <p:cNvPr id="140" name="Straight Arrow Connector 139">
                  <a:extLst>
                    <a:ext uri="{FF2B5EF4-FFF2-40B4-BE49-F238E27FC236}">
                      <a16:creationId xmlns:a16="http://schemas.microsoft.com/office/drawing/2014/main" id="{709E37D0-782E-7A62-BDA0-5936EF38413B}"/>
                    </a:ext>
                  </a:extLst>
                </p:cNvPr>
                <p:cNvCxnSpPr>
                  <a:cxnSpLocks/>
                </p:cNvCxnSpPr>
                <p:nvPr/>
              </p:nvCxnSpPr>
              <p:spPr>
                <a:xfrm>
                  <a:off x="6387276" y="3291211"/>
                  <a:ext cx="2270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6F3BD5F6-28B0-D021-30BD-DC692BAF71C0}"/>
                    </a:ext>
                  </a:extLst>
                </p:cNvPr>
                <p:cNvSpPr/>
                <p:nvPr/>
              </p:nvSpPr>
              <p:spPr>
                <a:xfrm>
                  <a:off x="6291054" y="3213102"/>
                  <a:ext cx="137891" cy="1590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nvGrpSpPr>
              <p:cNvPr id="142" name="Group 141">
                <a:extLst>
                  <a:ext uri="{FF2B5EF4-FFF2-40B4-BE49-F238E27FC236}">
                    <a16:creationId xmlns:a16="http://schemas.microsoft.com/office/drawing/2014/main" id="{03FBFA9E-F20E-8497-F97E-A5C85AFF9838}"/>
                  </a:ext>
                </a:extLst>
              </p:cNvPr>
              <p:cNvGrpSpPr/>
              <p:nvPr/>
            </p:nvGrpSpPr>
            <p:grpSpPr>
              <a:xfrm rot="10800000">
                <a:off x="9892424" y="5537196"/>
                <a:ext cx="591687" cy="275288"/>
                <a:chOff x="6168866" y="3792643"/>
                <a:chExt cx="591687" cy="275288"/>
              </a:xfrm>
            </p:grpSpPr>
            <p:sp>
              <p:nvSpPr>
                <p:cNvPr id="143" name="Oval 142">
                  <a:extLst>
                    <a:ext uri="{FF2B5EF4-FFF2-40B4-BE49-F238E27FC236}">
                      <a16:creationId xmlns:a16="http://schemas.microsoft.com/office/drawing/2014/main" id="{9438EB83-34C1-29F8-1CA5-E8549567AC08}"/>
                    </a:ext>
                  </a:extLst>
                </p:cNvPr>
                <p:cNvSpPr/>
                <p:nvPr/>
              </p:nvSpPr>
              <p:spPr>
                <a:xfrm>
                  <a:off x="6168866" y="379264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144" name="Group 143">
                  <a:extLst>
                    <a:ext uri="{FF2B5EF4-FFF2-40B4-BE49-F238E27FC236}">
                      <a16:creationId xmlns:a16="http://schemas.microsoft.com/office/drawing/2014/main" id="{744162FD-3FA0-89CD-0E43-5427FC6028FF}"/>
                    </a:ext>
                  </a:extLst>
                </p:cNvPr>
                <p:cNvGrpSpPr/>
                <p:nvPr/>
              </p:nvGrpSpPr>
              <p:grpSpPr>
                <a:xfrm>
                  <a:off x="6437324" y="3852652"/>
                  <a:ext cx="323229" cy="159003"/>
                  <a:chOff x="6470356" y="3241356"/>
                  <a:chExt cx="323229" cy="159003"/>
                </a:xfrm>
              </p:grpSpPr>
              <p:cxnSp>
                <p:nvCxnSpPr>
                  <p:cNvPr id="145" name="Straight Arrow Connector 144">
                    <a:extLst>
                      <a:ext uri="{FF2B5EF4-FFF2-40B4-BE49-F238E27FC236}">
                        <a16:creationId xmlns:a16="http://schemas.microsoft.com/office/drawing/2014/main" id="{31FE0407-1A06-BADB-CE8B-4A6DCF7E7010}"/>
                      </a:ext>
                    </a:extLst>
                  </p:cNvPr>
                  <p:cNvCxnSpPr>
                    <a:cxnSpLocks/>
                  </p:cNvCxnSpPr>
                  <p:nvPr/>
                </p:nvCxnSpPr>
                <p:spPr>
                  <a:xfrm>
                    <a:off x="6566576" y="3319464"/>
                    <a:ext cx="2270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6" name="Oval 145">
                    <a:extLst>
                      <a:ext uri="{FF2B5EF4-FFF2-40B4-BE49-F238E27FC236}">
                        <a16:creationId xmlns:a16="http://schemas.microsoft.com/office/drawing/2014/main" id="{B63D1621-50CC-ACDD-07AB-5BF7B485E306}"/>
                      </a:ext>
                    </a:extLst>
                  </p:cNvPr>
                  <p:cNvSpPr/>
                  <p:nvPr/>
                </p:nvSpPr>
                <p:spPr>
                  <a:xfrm>
                    <a:off x="6470356" y="3241356"/>
                    <a:ext cx="137891" cy="1590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grpSp>
        <p:sp>
          <p:nvSpPr>
            <p:cNvPr id="148" name="Oval 147">
              <a:extLst>
                <a:ext uri="{FF2B5EF4-FFF2-40B4-BE49-F238E27FC236}">
                  <a16:creationId xmlns:a16="http://schemas.microsoft.com/office/drawing/2014/main" id="{D6A46D5B-FF04-62A4-7E7F-83A1F9943BA7}"/>
                </a:ext>
              </a:extLst>
            </p:cNvPr>
            <p:cNvSpPr/>
            <p:nvPr/>
          </p:nvSpPr>
          <p:spPr>
            <a:xfrm rot="10800000">
              <a:off x="10609091" y="5422827"/>
              <a:ext cx="314891"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14" name="Straight Connector 13">
              <a:extLst>
                <a:ext uri="{FF2B5EF4-FFF2-40B4-BE49-F238E27FC236}">
                  <a16:creationId xmlns:a16="http://schemas.microsoft.com/office/drawing/2014/main" id="{ECD8B7CE-29DA-FC08-8B0F-34DBDE3F671E}"/>
                </a:ext>
              </a:extLst>
            </p:cNvPr>
            <p:cNvCxnSpPr>
              <a:cxnSpLocks/>
            </p:cNvCxnSpPr>
            <p:nvPr/>
          </p:nvCxnSpPr>
          <p:spPr>
            <a:xfrm>
              <a:off x="5893751" y="2888019"/>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119F870-20D1-B27A-A9A3-7246985655B8}"/>
                </a:ext>
              </a:extLst>
            </p:cNvPr>
            <p:cNvCxnSpPr>
              <a:cxnSpLocks/>
            </p:cNvCxnSpPr>
            <p:nvPr/>
          </p:nvCxnSpPr>
          <p:spPr>
            <a:xfrm>
              <a:off x="5910035" y="5589784"/>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AD908D-A4F9-B005-9789-484EE2860B6F}"/>
                </a:ext>
              </a:extLst>
            </p:cNvPr>
            <p:cNvCxnSpPr>
              <a:cxnSpLocks/>
            </p:cNvCxnSpPr>
            <p:nvPr/>
          </p:nvCxnSpPr>
          <p:spPr>
            <a:xfrm>
              <a:off x="5888759" y="5066381"/>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7BD132D-9CE1-72AE-2ECC-39EAD3607284}"/>
                </a:ext>
              </a:extLst>
            </p:cNvPr>
            <p:cNvCxnSpPr>
              <a:cxnSpLocks/>
            </p:cNvCxnSpPr>
            <p:nvPr/>
          </p:nvCxnSpPr>
          <p:spPr>
            <a:xfrm>
              <a:off x="5928122" y="4578480"/>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6022430-D090-326E-70EF-385EF1F116F5}"/>
                </a:ext>
              </a:extLst>
            </p:cNvPr>
            <p:cNvCxnSpPr>
              <a:cxnSpLocks/>
            </p:cNvCxnSpPr>
            <p:nvPr/>
          </p:nvCxnSpPr>
          <p:spPr>
            <a:xfrm>
              <a:off x="5864983" y="4081662"/>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B51C4C4-E972-A9DB-7961-BBCA4F45153D}"/>
                </a:ext>
              </a:extLst>
            </p:cNvPr>
            <p:cNvCxnSpPr>
              <a:cxnSpLocks/>
            </p:cNvCxnSpPr>
            <p:nvPr/>
          </p:nvCxnSpPr>
          <p:spPr>
            <a:xfrm>
              <a:off x="6082856" y="3512567"/>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D0FCD7-E50E-5CF5-76C1-BFA15AEC7737}"/>
                </a:ext>
              </a:extLst>
            </p:cNvPr>
            <p:cNvSpPr/>
            <p:nvPr/>
          </p:nvSpPr>
          <p:spPr>
            <a:xfrm rot="10800000">
              <a:off x="10519929" y="5028020"/>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spTree>
    <p:extLst>
      <p:ext uri="{BB962C8B-B14F-4D97-AF65-F5344CB8AC3E}">
        <p14:creationId xmlns:p14="http://schemas.microsoft.com/office/powerpoint/2010/main" val="13017744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3BA887CF-04B9-355C-86B5-3A22B4103F5F}"/>
            </a:ext>
          </a:extLst>
        </p:cNvPr>
        <p:cNvGrpSpPr/>
        <p:nvPr/>
      </p:nvGrpSpPr>
      <p:grpSpPr>
        <a:xfrm>
          <a:off x="0" y="0"/>
          <a:ext cx="0" cy="0"/>
          <a:chOff x="0" y="0"/>
          <a:chExt cx="0" cy="0"/>
        </a:xfrm>
      </p:grpSpPr>
      <p:grpSp>
        <p:nvGrpSpPr>
          <p:cNvPr id="6" name="Group 5" descr="An icon indicating a teacher slide.">
            <a:extLst>
              <a:ext uri="{FF2B5EF4-FFF2-40B4-BE49-F238E27FC236}">
                <a16:creationId xmlns:a16="http://schemas.microsoft.com/office/drawing/2014/main" id="{FC51CC98-AA2C-329E-4E5E-2652744CAE24}"/>
              </a:ext>
            </a:extLst>
          </p:cNvPr>
          <p:cNvGrpSpPr/>
          <p:nvPr/>
        </p:nvGrpSpPr>
        <p:grpSpPr>
          <a:xfrm>
            <a:off x="11061563" y="109480"/>
            <a:ext cx="960203" cy="942618"/>
            <a:chOff x="11061563" y="109480"/>
            <a:chExt cx="960203" cy="942618"/>
          </a:xfrm>
        </p:grpSpPr>
        <p:pic>
          <p:nvPicPr>
            <p:cNvPr id="10" name="Picture 9">
              <a:extLst>
                <a:ext uri="{FF2B5EF4-FFF2-40B4-BE49-F238E27FC236}">
                  <a16:creationId xmlns:a16="http://schemas.microsoft.com/office/drawing/2014/main" id="{7F130DED-A6D5-88C6-7E0A-A4BC6E2B7A5E}"/>
                </a:ext>
              </a:extLst>
            </p:cNvPr>
            <p:cNvPicPr>
              <a:picLocks noChangeAspect="1"/>
            </p:cNvPicPr>
            <p:nvPr/>
          </p:nvPicPr>
          <p:blipFill>
            <a:blip r:embed="rId3"/>
            <a:stretch>
              <a:fillRect/>
            </a:stretch>
          </p:blipFill>
          <p:spPr>
            <a:xfrm>
              <a:off x="11061563" y="274791"/>
              <a:ext cx="960203" cy="777307"/>
            </a:xfrm>
            <a:prstGeom prst="rect">
              <a:avLst/>
            </a:prstGeom>
          </p:spPr>
        </p:pic>
        <p:pic>
          <p:nvPicPr>
            <p:cNvPr id="11" name="Picture 10" descr="A red circle with a person pointing at a board. This indicates the slide is for teachers">
              <a:extLst>
                <a:ext uri="{FF2B5EF4-FFF2-40B4-BE49-F238E27FC236}">
                  <a16:creationId xmlns:a16="http://schemas.microsoft.com/office/drawing/2014/main" id="{593A06C3-3FD7-3CBF-34DD-36E3E4CDDD73}"/>
                </a:ext>
              </a:extLst>
            </p:cNvPr>
            <p:cNvPicPr>
              <a:picLocks noChangeAspect="1"/>
            </p:cNvPicPr>
            <p:nvPr/>
          </p:nvPicPr>
          <p:blipFill>
            <a:blip r:embed="rId4"/>
            <a:stretch>
              <a:fillRect/>
            </a:stretch>
          </p:blipFill>
          <p:spPr>
            <a:xfrm>
              <a:off x="11154076" y="109480"/>
              <a:ext cx="775178" cy="744153"/>
            </a:xfrm>
            <a:prstGeom prst="rect">
              <a:avLst/>
            </a:prstGeom>
          </p:spPr>
        </p:pic>
      </p:grpSp>
      <p:sp>
        <p:nvSpPr>
          <p:cNvPr id="4" name="TextBox 3">
            <a:extLst>
              <a:ext uri="{FF2B5EF4-FFF2-40B4-BE49-F238E27FC236}">
                <a16:creationId xmlns:a16="http://schemas.microsoft.com/office/drawing/2014/main" id="{F3448897-DEA8-0A86-382D-2B0413657696}"/>
              </a:ext>
            </a:extLst>
          </p:cNvPr>
          <p:cNvSpPr txBox="1"/>
          <p:nvPr/>
        </p:nvSpPr>
        <p:spPr>
          <a:xfrm>
            <a:off x="303775" y="219575"/>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 Term 7</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999F7FCE-18BD-8F5D-8651-D257A07CB392}"/>
              </a:ext>
            </a:extLst>
          </p:cNvPr>
          <p:cNvSpPr/>
          <p:nvPr/>
        </p:nvSpPr>
        <p:spPr>
          <a:xfrm>
            <a:off x="303775" y="607948"/>
            <a:ext cx="10651095" cy="404119"/>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84138"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Kick a ball to maintain possession or gain advantage in games and sport</a:t>
            </a:r>
          </a:p>
        </p:txBody>
      </p:sp>
      <p:sp>
        <p:nvSpPr>
          <p:cNvPr id="2" name="Rectangle 1">
            <a:extLst>
              <a:ext uri="{FF2B5EF4-FFF2-40B4-BE49-F238E27FC236}">
                <a16:creationId xmlns:a16="http://schemas.microsoft.com/office/drawing/2014/main" id="{A71830A1-9423-4443-2C49-6ECC2D62C408}"/>
              </a:ext>
            </a:extLst>
          </p:cNvPr>
          <p:cNvSpPr>
            <a:spLocks noChangeArrowheads="1"/>
          </p:cNvSpPr>
          <p:nvPr/>
        </p:nvSpPr>
        <p:spPr bwMode="auto">
          <a:xfrm>
            <a:off x="201632" y="1539038"/>
            <a:ext cx="7821532" cy="415426"/>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en-AU" altLang="en-US" sz="1200" b="1" dirty="0">
                <a:solidFill>
                  <a:srgbClr val="002664"/>
                </a:solidFill>
                <a:latin typeface="+mj-lt"/>
                <a:ea typeface="Calibri" panose="020F0502020204030204" pitchFamily="34" charset="0"/>
                <a:cs typeface="Arial" panose="020B0604020202020204" pitchFamily="34" charset="0"/>
              </a:rPr>
              <a:t>Students in zones kick pass, dribble and defend to score goals (replicating elements of soccer). </a:t>
            </a:r>
            <a:endParaRPr lang="en-US" altLang="en-US" sz="1200" b="1" dirty="0">
              <a:solidFill>
                <a:srgbClr val="002664"/>
              </a:solidFill>
              <a:latin typeface="+mj-lt"/>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F49D886-D626-69EA-D761-43B1AD92E227}"/>
              </a:ext>
            </a:extLst>
          </p:cNvPr>
          <p:cNvSpPr txBox="1"/>
          <p:nvPr/>
        </p:nvSpPr>
        <p:spPr>
          <a:xfrm>
            <a:off x="303775" y="1162881"/>
            <a:ext cx="7486393" cy="369332"/>
          </a:xfrm>
          <a:prstGeom prst="rect">
            <a:avLst/>
          </a:prstGeom>
          <a:solidFill>
            <a:schemeClr val="accent3">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Game 4: Zone soccer</a:t>
            </a:r>
          </a:p>
        </p:txBody>
      </p:sp>
      <p:sp>
        <p:nvSpPr>
          <p:cNvPr id="17" name="TextBox 16">
            <a:extLst>
              <a:ext uri="{FF2B5EF4-FFF2-40B4-BE49-F238E27FC236}">
                <a16:creationId xmlns:a16="http://schemas.microsoft.com/office/drawing/2014/main" id="{BE3BFE55-B854-A4E7-EDC9-EF762809A596}"/>
              </a:ext>
            </a:extLst>
          </p:cNvPr>
          <p:cNvSpPr txBox="1"/>
          <p:nvPr/>
        </p:nvSpPr>
        <p:spPr>
          <a:xfrm>
            <a:off x="201632" y="2052359"/>
            <a:ext cx="7722881" cy="3724096"/>
          </a:xfrm>
          <a:prstGeom prst="rect">
            <a:avLst/>
          </a:prstGeom>
          <a:noFill/>
          <a:ln>
            <a:noFill/>
          </a:ln>
        </p:spPr>
        <p:txBody>
          <a:bodyPr wrap="square">
            <a:spAutoFit/>
          </a:bodyPr>
          <a:lstStyle/>
          <a:p>
            <a:pPr marL="273050" marR="25400" lvl="0" indent="-180975" algn="l" defTabSz="914400" rtl="0" eaLnBrk="1" fontAlgn="auto" latinLnBrk="0" hangingPunct="1">
              <a:spcBef>
                <a:spcPts val="0"/>
              </a:spcBef>
              <a:spcAft>
                <a:spcPts val="600"/>
              </a:spcAft>
              <a:buClrTx/>
              <a:buSzTx/>
              <a:buFontTx/>
              <a:buNone/>
              <a:tabLst/>
              <a:defRPr/>
            </a:pPr>
            <a:r>
              <a:rPr kumimoji="0" lang="en-US" altLang="en-US" sz="1200" b="1" i="0" u="none" strike="noStrike" kern="1200" cap="none" spc="0" normalizeH="0" baseline="0" noProof="0" dirty="0">
                <a:ln>
                  <a:noFill/>
                </a:ln>
                <a:solidFill>
                  <a:srgbClr val="002664"/>
                </a:solidFill>
                <a:effectLst/>
                <a:uLnTx/>
                <a:uFillTx/>
                <a:latin typeface="+mj-lt"/>
                <a:ea typeface="Calibri" panose="020F0502020204030204" pitchFamily="34" charset="0"/>
                <a:cs typeface="Arial" panose="020B0604020202020204" pitchFamily="34" charset="0"/>
              </a:rPr>
              <a:t>Game instructions</a:t>
            </a:r>
          </a:p>
          <a:p>
            <a:pPr marL="3619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j-lt"/>
                <a:ea typeface="Arial" panose="020B0604020202020204" pitchFamily="34" charset="0"/>
                <a:cs typeface="+mn-cs"/>
              </a:rPr>
              <a:t>Mark out</a:t>
            </a:r>
            <a:r>
              <a:rPr lang="en-US" sz="1200" dirty="0">
                <a:latin typeface="+mj-lt"/>
                <a:ea typeface="Arial" panose="020B0604020202020204" pitchFamily="34" charset="0"/>
              </a:rPr>
              <a:t> a</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 soccer field into 3 zones and divide the class into 2 teams. Each zone has</a:t>
            </a:r>
            <a:r>
              <a:rPr kumimoji="0" lang="en-AU" sz="1200" b="0" i="0" u="none" strike="noStrike" kern="1200" cap="none" spc="0" normalizeH="0" baseline="0" noProof="0" dirty="0">
                <a:ln>
                  <a:noFill/>
                </a:ln>
                <a:effectLst/>
                <a:uLnTx/>
                <a:uFillTx/>
                <a:latin typeface="+mj-lt"/>
                <a:ea typeface="Arial" panose="020B0604020202020204" pitchFamily="34" charset="0"/>
                <a:cs typeface="+mn-cs"/>
              </a:rPr>
              <a:t> </a:t>
            </a:r>
            <a:r>
              <a:rPr lang="en-AU" sz="1200" dirty="0">
                <a:latin typeface="+mj-lt"/>
                <a:ea typeface="Arial" panose="020B0604020202020204" pitchFamily="34" charset="0"/>
              </a:rPr>
              <a:t>an </a:t>
            </a:r>
            <a:r>
              <a:rPr kumimoji="0" lang="en-AU" sz="1200" b="0" i="0" u="none" strike="noStrike" kern="1200" cap="none" spc="0" normalizeH="0" baseline="0" noProof="0" dirty="0">
                <a:ln>
                  <a:noFill/>
                </a:ln>
                <a:effectLst/>
                <a:uLnTx/>
                <a:uFillTx/>
                <a:latin typeface="+mj-lt"/>
                <a:ea typeface="Arial" panose="020B0604020202020204" pitchFamily="34" charset="0"/>
                <a:cs typeface="+mn-cs"/>
              </a:rPr>
              <a:t>even number of players from each team (see </a:t>
            </a:r>
            <a:r>
              <a:rPr lang="en-AU" sz="1200" dirty="0">
                <a:latin typeface="+mj-lt"/>
                <a:ea typeface="Arial" panose="020B0604020202020204" pitchFamily="34" charset="0"/>
              </a:rPr>
              <a:t>Fi</a:t>
            </a:r>
            <a:r>
              <a:rPr kumimoji="0" lang="en-AU" sz="1200" b="0" i="0" u="none" strike="noStrike" kern="1200" cap="none" spc="0" normalizeH="0" baseline="0" noProof="0" dirty="0" err="1">
                <a:ln>
                  <a:noFill/>
                </a:ln>
                <a:effectLst/>
                <a:uLnTx/>
                <a:uFillTx/>
                <a:latin typeface="+mj-lt"/>
                <a:ea typeface="Arial" panose="020B0604020202020204" pitchFamily="34" charset="0"/>
                <a:cs typeface="+mn-cs"/>
              </a:rPr>
              <a:t>gure</a:t>
            </a:r>
            <a:r>
              <a:rPr kumimoji="0" lang="en-AU" sz="1200" b="0" i="0" u="none" strike="noStrike" kern="1200" cap="none" spc="0" normalizeH="0" baseline="0" noProof="0" dirty="0">
                <a:ln>
                  <a:noFill/>
                </a:ln>
                <a:effectLst/>
                <a:uLnTx/>
                <a:uFillTx/>
                <a:latin typeface="+mj-lt"/>
                <a:ea typeface="Arial" panose="020B0604020202020204" pitchFamily="34" charset="0"/>
                <a:cs typeface="+mn-cs"/>
              </a:rPr>
              <a:t> 15)</a:t>
            </a:r>
            <a:r>
              <a:rPr lang="en-AU" sz="1200" dirty="0">
                <a:latin typeface="+mj-lt"/>
                <a:ea typeface="Arial" panose="020B0604020202020204" pitchFamily="34" charset="0"/>
              </a:rPr>
              <a:t>. Start with 1 ball per team, more can be added once students understand the game.</a:t>
            </a:r>
            <a:endParaRPr kumimoji="0" lang="en-AU" sz="1200" b="0" i="0" u="none" strike="noStrike" kern="1200" cap="none" spc="0" normalizeH="0" baseline="0" noProof="0" dirty="0">
              <a:ln>
                <a:noFill/>
              </a:ln>
              <a:effectLst/>
              <a:uLnTx/>
              <a:uFillTx/>
              <a:latin typeface="+mj-lt"/>
              <a:ea typeface="Arial" panose="020B0604020202020204" pitchFamily="34" charset="0"/>
              <a:cs typeface="+mn-cs"/>
            </a:endParaRPr>
          </a:p>
          <a:p>
            <a:pPr marL="361950" indent="-171450">
              <a:buFont typeface="Arial" panose="020B0604020202020204" pitchFamily="34" charset="0"/>
              <a:buChar char="•"/>
              <a:defRPr/>
            </a:pPr>
            <a:r>
              <a:rPr lang="en-US" sz="1200" dirty="0">
                <a:latin typeface="+mj-lt"/>
                <a:ea typeface="Arial" panose="020B0604020202020204" pitchFamily="34" charset="0"/>
              </a:rPr>
              <a:t>Players </a:t>
            </a:r>
            <a:r>
              <a:rPr kumimoji="0" lang="en-AU" sz="1200" b="0" i="0" u="none" strike="noStrike" kern="1200" cap="none" spc="0" normalizeH="0" baseline="0" noProof="0" dirty="0">
                <a:ln>
                  <a:noFill/>
                </a:ln>
                <a:effectLst/>
                <a:uLnTx/>
                <a:uFillTx/>
                <a:latin typeface="+mj-lt"/>
                <a:ea typeface="Arial" panose="020B0604020202020204" pitchFamily="34" charset="0"/>
                <a:cs typeface="+mn-cs"/>
              </a:rPr>
              <a:t>cannot </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cross into other</a:t>
            </a:r>
            <a:r>
              <a:rPr lang="en-US" sz="1200" dirty="0">
                <a:latin typeface="+mj-lt"/>
                <a:ea typeface="Arial" panose="020B0604020202020204" pitchFamily="34" charset="0"/>
              </a:rPr>
              <a:t> zones</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 The ball must be kicked and passed to a player of their team in each zone to score a goal at their team’s end. There </a:t>
            </a:r>
            <a:r>
              <a:rPr lang="en-US" sz="1200" dirty="0">
                <a:latin typeface="+mj-lt"/>
                <a:ea typeface="Arial" panose="020B0604020202020204" pitchFamily="34" charset="0"/>
              </a:rPr>
              <a:t>are</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 no goal</a:t>
            </a:r>
            <a:r>
              <a:rPr lang="en-US" sz="1200" dirty="0">
                <a:latin typeface="+mj-lt"/>
                <a:ea typeface="Arial" panose="020B0604020202020204" pitchFamily="34" charset="0"/>
              </a:rPr>
              <a:t>k</a:t>
            </a:r>
            <a:r>
              <a:rPr kumimoji="0" lang="en-US" sz="1200" b="0" i="0" u="none" strike="noStrike" kern="1200" cap="none" spc="0" normalizeH="0" baseline="0" noProof="0" dirty="0" err="1">
                <a:ln>
                  <a:noFill/>
                </a:ln>
                <a:effectLst/>
                <a:uLnTx/>
                <a:uFillTx/>
                <a:latin typeface="+mj-lt"/>
                <a:ea typeface="Arial" panose="020B0604020202020204" pitchFamily="34" charset="0"/>
                <a:cs typeface="+mn-cs"/>
              </a:rPr>
              <a:t>eepers</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 </a:t>
            </a:r>
          </a:p>
          <a:p>
            <a:pPr marL="361950" indent="-171450">
              <a:buFont typeface="Arial" panose="020B0604020202020204" pitchFamily="34" charset="0"/>
              <a:buChar char="•"/>
              <a:defRPr/>
            </a:pPr>
            <a:r>
              <a:rPr lang="en-AU" sz="1200" spc="-10" dirty="0">
                <a:latin typeface="+mj-lt"/>
                <a:ea typeface="Calibri" panose="020F0502020204030204" pitchFamily="34" charset="0"/>
                <a:cs typeface="Arial"/>
              </a:rPr>
              <a:t>Students can intercept and kick their oppositions ball out of the playing area.</a:t>
            </a:r>
          </a:p>
          <a:p>
            <a:pPr marL="361950" indent="-171450">
              <a:buFont typeface="Arial" panose="020B0604020202020204" pitchFamily="34" charset="0"/>
              <a:buChar char="•"/>
              <a:defRPr/>
            </a:pPr>
            <a:r>
              <a:rPr kumimoji="0" lang="en-AU" sz="1200" b="0" i="0" u="none" strike="noStrike" kern="1200" cap="none" spc="-10" normalizeH="0" baseline="0" noProof="0" dirty="0">
                <a:ln>
                  <a:noFill/>
                </a:ln>
                <a:effectLst/>
                <a:uLnTx/>
                <a:uFillTx/>
                <a:latin typeface="+mj-lt"/>
                <a:ea typeface="Calibri" panose="020F0502020204030204" pitchFamily="34" charset="0"/>
                <a:cs typeface="Arial"/>
              </a:rPr>
              <a:t>If a ball leaves the </a:t>
            </a:r>
            <a:r>
              <a:rPr kumimoji="0" lang="en-AU" sz="1200" b="0" i="0" u="none" strike="noStrike" kern="1200" cap="none" spc="-10" normalizeH="0" baseline="0" noProof="0" dirty="0" err="1">
                <a:ln>
                  <a:noFill/>
                </a:ln>
                <a:effectLst/>
                <a:uLnTx/>
                <a:uFillTx/>
                <a:latin typeface="+mj-lt"/>
                <a:ea typeface="Calibri" panose="020F0502020204030204" pitchFamily="34" charset="0"/>
                <a:cs typeface="Arial"/>
              </a:rPr>
              <a:t>playin</a:t>
            </a:r>
            <a:r>
              <a:rPr lang="en-AU" sz="1200" spc="-10" dirty="0">
                <a:latin typeface="+mj-lt"/>
                <a:ea typeface="Calibri" panose="020F0502020204030204" pitchFamily="34" charset="0"/>
                <a:cs typeface="Arial"/>
              </a:rPr>
              <a:t>g area, the opposing team takes possession from the sideline.</a:t>
            </a:r>
            <a:endParaRPr kumimoji="0" lang="en-US" sz="1200" b="0" i="0" u="none" strike="noStrike" kern="1200" cap="none" spc="0" normalizeH="0" baseline="0" noProof="0" dirty="0">
              <a:ln>
                <a:noFill/>
              </a:ln>
              <a:effectLst/>
              <a:uLnTx/>
              <a:uFillTx/>
              <a:latin typeface="+mj-lt"/>
              <a:ea typeface="Arial" panose="020B0604020202020204" pitchFamily="34" charset="0"/>
              <a:cs typeface="+mn-cs"/>
            </a:endParaRPr>
          </a:p>
          <a:p>
            <a:pPr marL="361950" indent="-171450">
              <a:buFont typeface="Arial" panose="020B0604020202020204" pitchFamily="34" charset="0"/>
              <a:buChar char="•"/>
              <a:defRPr/>
            </a:pPr>
            <a:r>
              <a:rPr kumimoji="0" lang="en-US" sz="1200" b="0" i="0" u="none" strike="noStrike" kern="1200" cap="none" spc="0" normalizeH="0" baseline="0" noProof="0" dirty="0">
                <a:ln>
                  <a:noFill/>
                </a:ln>
                <a:effectLst/>
                <a:uLnTx/>
                <a:uFillTx/>
                <a:latin typeface="+mj-lt"/>
                <a:ea typeface="Arial" panose="020B0604020202020204" pitchFamily="34" charset="0"/>
                <a:cs typeface="+mn-cs"/>
              </a:rPr>
              <a:t>The aim is to score a goal</a:t>
            </a:r>
            <a:r>
              <a:rPr lang="en-AU" sz="1200" dirty="0">
                <a:latin typeface="+mj-lt"/>
                <a:ea typeface="Arial" panose="020B0604020202020204" pitchFamily="34" charset="0"/>
              </a:rPr>
              <a:t> </a:t>
            </a:r>
            <a:r>
              <a:rPr kumimoji="0" lang="en-AU" sz="1200" b="0" i="0" u="none" strike="noStrike" kern="1200" cap="none" spc="0" normalizeH="0" baseline="0" noProof="0" dirty="0">
                <a:ln>
                  <a:noFill/>
                </a:ln>
                <a:effectLst/>
                <a:uLnTx/>
                <a:uFillTx/>
                <a:latin typeface="+mj-lt"/>
                <a:ea typeface="Arial" panose="020B0604020202020204" pitchFamily="34" charset="0"/>
                <a:cs typeface="+mn-cs"/>
              </a:rPr>
              <a:t>in a short </a:t>
            </a:r>
            <a:r>
              <a:rPr lang="en-AU" sz="1200" dirty="0">
                <a:latin typeface="+mj-lt"/>
                <a:ea typeface="Arial" panose="020B0604020202020204" pitchFamily="34" charset="0"/>
              </a:rPr>
              <a:t>period of</a:t>
            </a:r>
            <a:r>
              <a:rPr kumimoji="0" lang="en-AU" sz="1200" b="0" i="0" u="none" strike="noStrike" kern="1200" cap="none" spc="0" normalizeH="0" baseline="0" noProof="0" dirty="0">
                <a:ln>
                  <a:noFill/>
                </a:ln>
                <a:effectLst/>
                <a:uLnTx/>
                <a:uFillTx/>
                <a:latin typeface="+mj-lt"/>
                <a:ea typeface="Arial" panose="020B0604020202020204" pitchFamily="34" charset="0"/>
                <a:cs typeface="+mn-cs"/>
              </a:rPr>
              <a:t> time</a:t>
            </a:r>
            <a:r>
              <a:rPr lang="en-AU" sz="1200" dirty="0">
                <a:latin typeface="+mj-lt"/>
                <a:ea typeface="Arial" panose="020B0604020202020204" pitchFamily="34" charset="0"/>
              </a:rPr>
              <a:t>. </a:t>
            </a:r>
          </a:p>
          <a:p>
            <a:pPr marL="361950" indent="-171450">
              <a:buFont typeface="Arial" panose="020B0604020202020204" pitchFamily="34" charset="0"/>
              <a:buChar char="•"/>
              <a:defRPr/>
            </a:pPr>
            <a:r>
              <a:rPr lang="en-US" sz="1200" dirty="0">
                <a:latin typeface="+mj-lt"/>
                <a:ea typeface="Arial" panose="020B0604020202020204" pitchFamily="34" charset="0"/>
              </a:rPr>
              <a:t>Rotate players </a:t>
            </a:r>
            <a:r>
              <a:rPr kumimoji="0" lang="en-US" sz="1200" b="0" i="0" u="none" strike="noStrike" kern="1200" cap="none" spc="0" normalizeH="0" baseline="0" noProof="0" dirty="0">
                <a:ln>
                  <a:noFill/>
                </a:ln>
                <a:effectLst/>
                <a:uLnTx/>
                <a:uFillTx/>
                <a:latin typeface="+mj-lt"/>
                <a:ea typeface="Arial" panose="020B0604020202020204" pitchFamily="34" charset="0"/>
                <a:cs typeface="+mn-cs"/>
              </a:rPr>
              <a:t>through different zones.</a:t>
            </a:r>
          </a:p>
          <a:p>
            <a:pPr marL="361950" indent="-171450">
              <a:buFont typeface="Arial" panose="020B0604020202020204" pitchFamily="34" charset="0"/>
              <a:buChar char="•"/>
              <a:defRPr/>
            </a:pPr>
            <a:r>
              <a:rPr kumimoji="0" lang="en-US" sz="1200" b="0" i="0" u="none" strike="noStrike" kern="1200" cap="none" spc="0" normalizeH="0" baseline="0" noProof="0" dirty="0">
                <a:ln>
                  <a:noFill/>
                </a:ln>
                <a:effectLst/>
                <a:uLnTx/>
                <a:uFillTx/>
                <a:latin typeface="+mj-lt"/>
                <a:ea typeface="Arial" panose="020B0604020202020204" pitchFamily="34" charset="0"/>
                <a:cs typeface="+mn-cs"/>
              </a:rPr>
              <a:t>Once a goal is scored, the game begins again from Zone 2. </a:t>
            </a:r>
            <a:endParaRPr kumimoji="0" lang="en-AU" sz="1200" b="0" i="0" u="none" strike="noStrike" kern="1200" cap="none" spc="0" normalizeH="0" baseline="0" noProof="0" dirty="0">
              <a:ln>
                <a:noFill/>
              </a:ln>
              <a:effectLst/>
              <a:uLnTx/>
              <a:uFillTx/>
              <a:latin typeface="+mj-lt"/>
              <a:ea typeface="Arial" panose="020B0604020202020204" pitchFamily="34" charset="0"/>
              <a:cs typeface="+mn-cs"/>
            </a:endParaRPr>
          </a:p>
          <a:p>
            <a:pPr marL="93663" eaLnBrk="0" fontAlgn="base" hangingPunct="0">
              <a:spcBef>
                <a:spcPct val="0"/>
              </a:spcBef>
              <a:spcAft>
                <a:spcPts val="600"/>
              </a:spcAft>
            </a:pPr>
            <a:r>
              <a:rPr lang="en-AU" sz="1200" b="1" dirty="0">
                <a:solidFill>
                  <a:srgbClr val="002664"/>
                </a:solidFill>
                <a:latin typeface="+mj-lt"/>
                <a:ea typeface="Calibri" panose="020F0502020204030204" pitchFamily="34" charset="0"/>
                <a:cs typeface="Arial" panose="020B0604020202020204" pitchFamily="34" charset="0"/>
              </a:rPr>
              <a:t>Suggested variations to the game</a:t>
            </a:r>
          </a:p>
          <a:p>
            <a:pPr marL="361950" marR="0" lvl="0" indent="-180975"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AU" sz="1200" b="0" i="0" u="none" strike="noStrike" kern="1200" cap="none" spc="-10" normalizeH="0" baseline="0" noProof="0" dirty="0">
                <a:ln>
                  <a:noFill/>
                </a:ln>
                <a:effectLst/>
                <a:uLnTx/>
                <a:uFillTx/>
                <a:latin typeface="+mj-lt"/>
                <a:ea typeface="Calibri" panose="020F0502020204030204" pitchFamily="34" charset="0"/>
                <a:cs typeface="Arial"/>
              </a:rPr>
              <a:t>Vary the type of ball, number of balls in play, size of the playing zones or the number of students in each zone.</a:t>
            </a:r>
          </a:p>
          <a:p>
            <a:pPr marL="174625" marR="0" lvl="1" algn="l" defTabSz="914400" rtl="0" eaLnBrk="0" fontAlgn="base" latinLnBrk="0" hangingPunct="0">
              <a:spcBef>
                <a:spcPct val="0"/>
              </a:spcBef>
              <a:buClrTx/>
              <a:buSzTx/>
              <a:tabLst/>
              <a:defRPr/>
            </a:pPr>
            <a:endParaRPr lang="en-AU" sz="1200" dirty="0">
              <a:latin typeface="+mj-lt"/>
              <a:ea typeface="Arial" panose="020B0604020202020204" pitchFamily="34" charset="0"/>
              <a:cs typeface="Arial"/>
            </a:endParaRPr>
          </a:p>
          <a:p>
            <a:pPr marL="174625" marR="0" lvl="1" algn="l" defTabSz="914400" rtl="0" eaLnBrk="0" fontAlgn="base" latinLnBrk="0" hangingPunct="0">
              <a:spcBef>
                <a:spcPct val="0"/>
              </a:spcBef>
              <a:buClrTx/>
              <a:buSzTx/>
              <a:tabLst/>
              <a:defRPr/>
            </a:pPr>
            <a:r>
              <a:rPr lang="en-AU" sz="1200" dirty="0">
                <a:latin typeface="+mj-lt"/>
                <a:ea typeface="Arial" panose="020B0604020202020204" pitchFamily="34" charset="0"/>
                <a:cs typeface="Arial"/>
              </a:rPr>
              <a:t>Teachers can apply</a:t>
            </a:r>
            <a:r>
              <a:rPr lang="en-AU" sz="1200" dirty="0">
                <a:solidFill>
                  <a:srgbClr val="002664"/>
                </a:solidFill>
                <a:latin typeface="+mj-lt"/>
                <a:ea typeface="Arial" panose="020B0604020202020204" pitchFamily="34" charset="0"/>
                <a:cs typeface="Arial"/>
              </a:rPr>
              <a:t> </a:t>
            </a:r>
            <a:r>
              <a:rPr lang="en-AU" sz="1200" dirty="0">
                <a:solidFill>
                  <a:srgbClr val="002664"/>
                </a:solidFill>
                <a:latin typeface="+mj-l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a</a:t>
            </a:r>
            <a:r>
              <a:rPr lang="en-AU" sz="1200" dirty="0">
                <a:solidFill>
                  <a:srgbClr val="002664"/>
                </a:solidFill>
                <a:effectLst/>
                <a:latin typeface="+mj-lt"/>
                <a:ea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djustments</a:t>
            </a:r>
            <a:r>
              <a:rPr lang="en-AU" sz="1200" dirty="0">
                <a:solidFill>
                  <a:srgbClr val="002664"/>
                </a:solidFill>
                <a:effectLst/>
                <a:latin typeface="+mj-lt"/>
                <a:ea typeface="Arial" panose="020B0604020202020204" pitchFamily="34" charset="0"/>
                <a:cs typeface="Arial"/>
              </a:rPr>
              <a:t> </a:t>
            </a:r>
            <a:r>
              <a:rPr lang="en-AU" sz="1200" dirty="0">
                <a:effectLst/>
                <a:latin typeface="+mj-lt"/>
                <a:ea typeface="Arial" panose="020B0604020202020204" pitchFamily="34" charset="0"/>
                <a:cs typeface="Arial"/>
              </a:rPr>
              <a:t>to support the development of the kick. </a:t>
            </a:r>
            <a:r>
              <a:rPr lang="en-AU" sz="1200" dirty="0">
                <a:latin typeface="+mj-lt"/>
              </a:rPr>
              <a:t>Teachers can use the fundamental movement skills content in combination with </a:t>
            </a:r>
            <a:r>
              <a:rPr lang="en-AU" sz="1200" dirty="0">
                <a:solidFill>
                  <a:srgbClr val="002664"/>
                </a:solidFill>
                <a:latin typeface="+mj-lt"/>
                <a:hlinkClick r:id="rId6">
                  <a:extLst>
                    <a:ext uri="{A12FA001-AC4F-418D-AE19-62706E023703}">
                      <ahyp:hlinkClr xmlns:ahyp="http://schemas.microsoft.com/office/drawing/2018/hyperlinkcolor" val="tx"/>
                    </a:ext>
                  </a:extLst>
                </a:hlinkClick>
              </a:rPr>
              <a:t>complementary content </a:t>
            </a:r>
            <a:r>
              <a:rPr lang="en-AU" sz="1200" dirty="0">
                <a:latin typeface="+mj-lt"/>
              </a:rPr>
              <a:t>to meet the needs of some students with physical disability.</a:t>
            </a:r>
          </a:p>
          <a:p>
            <a:pPr marL="174625" marR="0" lvl="1" algn="l" defTabSz="914400" rtl="0" eaLnBrk="0" fontAlgn="base" latinLnBrk="0" hangingPunct="0">
              <a:spcBef>
                <a:spcPct val="0"/>
              </a:spcBef>
              <a:buClrTx/>
              <a:buSzTx/>
              <a:tabLst/>
              <a:defRPr/>
            </a:pPr>
            <a:endParaRPr lang="en-AU" sz="1200" spc="-10" dirty="0">
              <a:latin typeface="+mj-lt"/>
              <a:ea typeface="Calibri" panose="020F0502020204030204" pitchFamily="34" charset="0"/>
              <a:cs typeface="Arial"/>
            </a:endParaRPr>
          </a:p>
          <a:p>
            <a:pPr marL="93663" marR="0" lvl="0" indent="-3175" algn="l" defTabSz="914400" rtl="0" eaLnBrk="1" fontAlgn="auto" latinLnBrk="0" hangingPunct="1">
              <a:spcAft>
                <a:spcPts val="6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mj-lt"/>
                <a:ea typeface="Calibri" panose="020F0502020204030204" pitchFamily="34" charset="0"/>
                <a:cs typeface="Calibri" panose="020F0502020204030204" pitchFamily="34" charset="0"/>
              </a:rPr>
              <a:t>Suggested vocabulary: pass, </a:t>
            </a:r>
            <a:r>
              <a:rPr kumimoji="0" lang="en-US" sz="1200" b="0" i="0" u="none" strike="noStrike" kern="1200" cap="none" spc="-1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intercept, defenders, goal, zones</a:t>
            </a:r>
            <a:r>
              <a:rPr kumimoji="0" lang="en-AU" sz="1200" b="0" i="0" u="none" strike="noStrike" kern="1200" cap="none" spc="-1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 instep, control, retrieve</a:t>
            </a:r>
            <a:endParaRPr kumimoji="0" lang="en-US" sz="1200" b="0" i="0" u="none" strike="noStrike" kern="1200" cap="none" spc="-1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a:p>
            <a:pPr marL="273050" marR="0" lvl="0" indent="-180975" algn="l" defTabSz="914400" rtl="0" eaLnBrk="1" fontAlgn="auto" latinLnBrk="0" hangingPunct="1">
              <a:spcBef>
                <a:spcPts val="600"/>
              </a:spcBef>
              <a:spcAft>
                <a:spcPts val="600"/>
              </a:spcAft>
              <a:buClrTx/>
              <a:buSzTx/>
              <a:buFontTx/>
              <a:buNone/>
              <a:tabLst/>
              <a:defRPr/>
            </a:pPr>
            <a:r>
              <a:rPr kumimoji="0" lang="en-US" sz="1200" b="1" i="0" u="none" strike="noStrike" kern="1200" cap="none" spc="-10" normalizeH="0" baseline="0" noProof="0" dirty="0">
                <a:ln>
                  <a:noFill/>
                </a:ln>
                <a:solidFill>
                  <a:srgbClr val="002664"/>
                </a:solidFill>
                <a:effectLst/>
                <a:uLnTx/>
                <a:uFillTx/>
                <a:latin typeface="+mj-lt"/>
                <a:ea typeface="Calibri" panose="020F0502020204030204" pitchFamily="34" charset="0"/>
                <a:cs typeface="Calibri" panose="020F0502020204030204" pitchFamily="34" charset="0"/>
              </a:rPr>
              <a:t>Equipment per field</a:t>
            </a:r>
            <a:r>
              <a:rPr kumimoji="0" lang="en-AU" sz="1200" b="1" i="0" u="none" strike="noStrike" kern="1200" cap="none" spc="-10" normalizeH="0" baseline="0" noProof="0" dirty="0">
                <a:ln>
                  <a:noFill/>
                </a:ln>
                <a:solidFill>
                  <a:srgbClr val="002664"/>
                </a:solidFill>
                <a:effectLst/>
                <a:uLnTx/>
                <a:uFillTx/>
                <a:latin typeface="+mj-lt"/>
                <a:ea typeface="Calibri" panose="020F0502020204030204" pitchFamily="34" charset="0"/>
                <a:cs typeface="Calibri" panose="020F0502020204030204" pitchFamily="34" charset="0"/>
              </a:rPr>
              <a:t>: </a:t>
            </a:r>
            <a:r>
              <a:rPr lang="en-AU" sz="1200" spc="-10" dirty="0">
                <a:solidFill>
                  <a:prstClr val="black"/>
                </a:solidFill>
                <a:latin typeface="+mj-lt"/>
                <a:ea typeface="Calibri" panose="020F0502020204030204" pitchFamily="34" charset="0"/>
                <a:cs typeface="Calibri" panose="020F0502020204030204" pitchFamily="34" charset="0"/>
              </a:rPr>
              <a:t>2</a:t>
            </a:r>
            <a:r>
              <a:rPr kumimoji="0" lang="en-AU" sz="1200" b="0" i="0" u="none" strike="noStrike" kern="1200" cap="none" spc="-1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 or more soccer balls, cones, bibs</a:t>
            </a:r>
          </a:p>
        </p:txBody>
      </p:sp>
      <p:pic>
        <p:nvPicPr>
          <p:cNvPr id="22" name="Picture 21" descr="The grass icon indicates that the activity can be played on a soft surface. &#10;">
            <a:extLst>
              <a:ext uri="{FF2B5EF4-FFF2-40B4-BE49-F238E27FC236}">
                <a16:creationId xmlns:a16="http://schemas.microsoft.com/office/drawing/2014/main" id="{0CC8A956-3025-CD76-4AA4-DC9DFE4F828B}"/>
              </a:ext>
            </a:extLst>
          </p:cNvPr>
          <p:cNvPicPr>
            <a:picLocks noChangeAspect="1"/>
          </p:cNvPicPr>
          <p:nvPr/>
        </p:nvPicPr>
        <p:blipFill>
          <a:blip r:embed="rId7">
            <a:duotone>
              <a:prstClr val="black"/>
              <a:srgbClr val="00B050">
                <a:tint val="45000"/>
                <a:satMod val="400000"/>
              </a:srgbClr>
            </a:duotone>
            <a:extLst>
              <a:ext uri="{BEBA8EAE-BF5A-486C-A8C5-ECC9F3942E4B}">
                <a14:imgProps xmlns:a14="http://schemas.microsoft.com/office/drawing/2010/main">
                  <a14:imgLayer r:embed="rId8">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821541" y="1150314"/>
            <a:ext cx="353677" cy="353677"/>
          </a:xfrm>
          <a:prstGeom prst="rect">
            <a:avLst/>
          </a:prstGeom>
          <a:noFill/>
        </p:spPr>
      </p:pic>
      <p:sp>
        <p:nvSpPr>
          <p:cNvPr id="23" name="Rectangle: Rounded Corners 22">
            <a:extLst>
              <a:ext uri="{FF2B5EF4-FFF2-40B4-BE49-F238E27FC236}">
                <a16:creationId xmlns:a16="http://schemas.microsoft.com/office/drawing/2014/main" id="{F94A58BD-059C-BF3C-7265-A9263B6CBE2F}"/>
              </a:ext>
            </a:extLst>
          </p:cNvPr>
          <p:cNvSpPr/>
          <p:nvPr/>
        </p:nvSpPr>
        <p:spPr>
          <a:xfrm>
            <a:off x="201632" y="1109053"/>
            <a:ext cx="7813490" cy="5267732"/>
          </a:xfrm>
          <a:prstGeom prst="roundRect">
            <a:avLst>
              <a:gd name="adj" fmla="val 4560"/>
            </a:avLst>
          </a:prstGeom>
          <a:noFill/>
          <a:ln w="1270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Rectangle: Rounded Corners 23">
            <a:extLst>
              <a:ext uri="{FF2B5EF4-FFF2-40B4-BE49-F238E27FC236}">
                <a16:creationId xmlns:a16="http://schemas.microsoft.com/office/drawing/2014/main" id="{C23F28AE-7772-D61A-2CF1-A5EA6A907BA5}"/>
              </a:ext>
            </a:extLst>
          </p:cNvPr>
          <p:cNvSpPr/>
          <p:nvPr/>
        </p:nvSpPr>
        <p:spPr>
          <a:xfrm>
            <a:off x="8201675" y="1072877"/>
            <a:ext cx="3713099" cy="5303909"/>
          </a:xfrm>
          <a:prstGeom prst="roundRect">
            <a:avLst>
              <a:gd name="adj" fmla="val 5986"/>
            </a:avLst>
          </a:prstGeom>
          <a:noFill/>
          <a:ln w="1270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5" name="Picture 24" descr="A person, wearing a hat is tilted forward with one leg bent and the other straight and planted next to a ball. One arm is swung above the head and the other arm is positioned behind the body. Lines and dots connect to show the position of parts of the body.">
            <a:extLst>
              <a:ext uri="{FF2B5EF4-FFF2-40B4-BE49-F238E27FC236}">
                <a16:creationId xmlns:a16="http://schemas.microsoft.com/office/drawing/2014/main" id="{ED1B35A3-6638-7D93-379B-2C7BB6FFB3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5664" y="1137891"/>
            <a:ext cx="2427668" cy="2691350"/>
          </a:xfrm>
          <a:prstGeom prst="rect">
            <a:avLst/>
          </a:prstGeom>
        </p:spPr>
      </p:pic>
      <p:sp>
        <p:nvSpPr>
          <p:cNvPr id="26" name="TextBox 25">
            <a:extLst>
              <a:ext uri="{FF2B5EF4-FFF2-40B4-BE49-F238E27FC236}">
                <a16:creationId xmlns:a16="http://schemas.microsoft.com/office/drawing/2014/main" id="{FDBE1AB9-2CCD-0DB5-F90E-ADB1F20ED262}"/>
              </a:ext>
            </a:extLst>
          </p:cNvPr>
          <p:cNvSpPr txBox="1"/>
          <p:nvPr/>
        </p:nvSpPr>
        <p:spPr>
          <a:xfrm>
            <a:off x="8201675" y="3832627"/>
            <a:ext cx="3727579" cy="2526461"/>
          </a:xfrm>
          <a:prstGeom prst="rect">
            <a:avLst/>
          </a:prstGeom>
          <a:noFill/>
        </p:spPr>
        <p:txBody>
          <a:bodyPr wrap="square">
            <a:spAutoFit/>
          </a:bodyPr>
          <a:lstStyle/>
          <a:p>
            <a:pPr marL="361950" marR="0" lvl="0" indent="-271463" algn="ctr" defTabSz="914400" rtl="0" eaLnBrk="1" fontAlgn="auto" latinLnBrk="0" hangingPunct="1">
              <a:lnSpc>
                <a:spcPct val="115000"/>
              </a:lnSpc>
              <a:spcBef>
                <a:spcPts val="800"/>
              </a:spcBef>
              <a:spcAft>
                <a:spcPts val="1000"/>
              </a:spcAft>
              <a:buClrTx/>
              <a:buSzTx/>
              <a:buFontTx/>
              <a:buNone/>
              <a:tabLst/>
              <a:defRPr/>
            </a:pPr>
            <a:r>
              <a:rPr kumimoji="0" lang="en-US"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rPr>
              <a:t>Kick</a:t>
            </a:r>
            <a:endParaRPr kumimoji="0" lang="en-AU" sz="1100" b="1" i="0" u="none" strike="noStrike" kern="1200" cap="none" spc="-10" normalizeH="0" baseline="0" noProof="0" dirty="0">
              <a:ln>
                <a:noFill/>
              </a:ln>
              <a:solidFill>
                <a:srgbClr val="002664"/>
              </a:solidFill>
              <a:effectLst/>
              <a:uLnTx/>
              <a:uFillTx/>
              <a:latin typeface="Public Sans Light"/>
              <a:ea typeface="Calibri" panose="020F0502020204030204" pitchFamily="34" charset="0"/>
              <a:cs typeface="Calibri" panose="020F0502020204030204" pitchFamily="34" charset="0"/>
            </a:endParaRP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Eyes focus on the ball throughout the kick</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Forward and sideward swing of arm opposite to kicking leg</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Non-kicking foot placed near the ball</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Bends knee of kicking leg at least 90 degrees during the back-swing</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Contact with ball with top of the foot (a ‘shoelace’ kick) or instep</a:t>
            </a:r>
          </a:p>
          <a:p>
            <a:pPr marL="342900" marR="2540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200" b="0" i="0" u="none" strike="noStrike" kern="1200" cap="none" spc="0" normalizeH="0" baseline="0" noProof="0" dirty="0">
                <a:ln>
                  <a:noFill/>
                </a:ln>
                <a:solidFill>
                  <a:prstClr val="black"/>
                </a:solidFill>
                <a:effectLst/>
                <a:uLnTx/>
                <a:uFillTx/>
                <a:latin typeface="Public Sans Light"/>
                <a:ea typeface="Arial" panose="020B0604020202020204" pitchFamily="34" charset="0"/>
                <a:cs typeface="+mn-cs"/>
              </a:rPr>
              <a:t>Kicking leg follows through high towards the target</a:t>
            </a:r>
          </a:p>
        </p:txBody>
      </p:sp>
    </p:spTree>
    <p:extLst>
      <p:ext uri="{BB962C8B-B14F-4D97-AF65-F5344CB8AC3E}">
        <p14:creationId xmlns:p14="http://schemas.microsoft.com/office/powerpoint/2010/main" val="2994425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bg>
      <p:bgPr>
        <a:solidFill>
          <a:srgbClr val="E8F9FF"/>
        </a:solidFill>
        <a:effectLst/>
      </p:bgPr>
    </p:bg>
    <p:spTree>
      <p:nvGrpSpPr>
        <p:cNvPr id="1" name="">
          <a:extLst>
            <a:ext uri="{FF2B5EF4-FFF2-40B4-BE49-F238E27FC236}">
              <a16:creationId xmlns:a16="http://schemas.microsoft.com/office/drawing/2014/main" id="{2F7E7A70-1658-4427-70AF-EC7998E7D5D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4D913E0-C2E6-BF83-2E48-39B687644E40}"/>
              </a:ext>
            </a:extLst>
          </p:cNvPr>
          <p:cNvSpPr>
            <a:spLocks noChangeArrowheads="1"/>
          </p:cNvSpPr>
          <p:nvPr/>
        </p:nvSpPr>
        <p:spPr bwMode="auto">
          <a:xfrm>
            <a:off x="205282" y="2069152"/>
            <a:ext cx="11037014" cy="446203"/>
          </a:xfrm>
          <a:prstGeom prst="rect">
            <a:avLst/>
          </a:prstGeom>
          <a:solidFill>
            <a:schemeClr val="accent3">
              <a:lumMod val="20000"/>
              <a:lumOff val="80000"/>
            </a:schemeClr>
          </a:solidFill>
          <a:ln>
            <a:noFill/>
          </a:ln>
          <a:effectLst/>
        </p:spPr>
        <p:txBody>
          <a:bodyPr vert="horz" wrap="square" lIns="180918" tIns="101568"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defRPr/>
            </a:pPr>
            <a:r>
              <a:rPr lang="en-AU" altLang="en-US" sz="1400" dirty="0">
                <a:solidFill>
                  <a:srgbClr val="002664"/>
                </a:solidFill>
                <a:latin typeface="+mj-lt"/>
                <a:ea typeface="Calibri" panose="020F0502020204030204" pitchFamily="34" charset="0"/>
                <a:cs typeface="Arial" panose="020B0604020202020204" pitchFamily="34" charset="0"/>
              </a:rPr>
              <a:t>Students in zones kick pass, dribble and defend to score goals (replicating elements of soccer). </a:t>
            </a:r>
            <a:endParaRPr lang="en-US" altLang="en-US" sz="1400" dirty="0">
              <a:solidFill>
                <a:srgbClr val="002664"/>
              </a:solidFill>
              <a:latin typeface="+mj-l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5EE341F4-3E20-522B-7A61-78E2C8D5DD7F}"/>
              </a:ext>
            </a:extLst>
          </p:cNvPr>
          <p:cNvSpPr txBox="1"/>
          <p:nvPr/>
        </p:nvSpPr>
        <p:spPr>
          <a:xfrm>
            <a:off x="281482" y="1478765"/>
            <a:ext cx="7486393" cy="369332"/>
          </a:xfrm>
          <a:prstGeom prst="rect">
            <a:avLst/>
          </a:prstGeom>
          <a:solidFill>
            <a:schemeClr val="accent3">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Figure 15: Zone soccer</a:t>
            </a:r>
          </a:p>
        </p:txBody>
      </p:sp>
      <p:sp>
        <p:nvSpPr>
          <p:cNvPr id="4" name="TextBox 3">
            <a:extLst>
              <a:ext uri="{FF2B5EF4-FFF2-40B4-BE49-F238E27FC236}">
                <a16:creationId xmlns:a16="http://schemas.microsoft.com/office/drawing/2014/main" id="{59BA72FF-65D6-A536-DA2F-67ED24AA515C}"/>
              </a:ext>
            </a:extLst>
          </p:cNvPr>
          <p:cNvSpPr txBox="1"/>
          <p:nvPr/>
        </p:nvSpPr>
        <p:spPr>
          <a:xfrm>
            <a:off x="282218" y="426348"/>
            <a:ext cx="1103701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2664"/>
                </a:solidFill>
                <a:effectLst/>
                <a:uLnTx/>
                <a:uFillTx/>
                <a:latin typeface="Arial" panose="020B0604020202020204" pitchFamily="34" charset="0"/>
                <a:ea typeface="Calibri" panose="020F0502020204030204" pitchFamily="34" charset="0"/>
                <a:cs typeface="Arial" panose="020B0604020202020204" pitchFamily="34" charset="0"/>
              </a:rPr>
              <a:t>Stage 3 – Term 7</a:t>
            </a:r>
            <a:endParaRPr kumimoji="0" lang="en-AU" alt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727FA49-509F-32F8-CFD7-AD69DC06117A}"/>
              </a:ext>
            </a:extLst>
          </p:cNvPr>
          <p:cNvSpPr txBox="1"/>
          <p:nvPr/>
        </p:nvSpPr>
        <p:spPr>
          <a:xfrm>
            <a:off x="11630333" y="778968"/>
            <a:ext cx="548640" cy="16363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2664"/>
                </a:solidFill>
                <a:effectLst/>
                <a:uLnTx/>
                <a:uFillTx/>
                <a:latin typeface="Public Sans Light"/>
                <a:ea typeface="+mn-ea"/>
                <a:cs typeface="+mn-cs"/>
              </a:rPr>
              <a:t>4</a:t>
            </a:r>
          </a:p>
        </p:txBody>
      </p:sp>
      <p:sp>
        <p:nvSpPr>
          <p:cNvPr id="15" name="TextBox 14">
            <a:extLst>
              <a:ext uri="{FF2B5EF4-FFF2-40B4-BE49-F238E27FC236}">
                <a16:creationId xmlns:a16="http://schemas.microsoft.com/office/drawing/2014/main" id="{C205C8C5-024C-2354-EA5D-70DE2E1FE6BC}"/>
              </a:ext>
            </a:extLst>
          </p:cNvPr>
          <p:cNvSpPr txBox="1"/>
          <p:nvPr/>
        </p:nvSpPr>
        <p:spPr>
          <a:xfrm>
            <a:off x="5788028" y="6409653"/>
            <a:ext cx="4653943" cy="285335"/>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1200"/>
              </a:spcAft>
              <a:buClrTx/>
              <a:buSzTx/>
              <a:buFontTx/>
              <a:buNone/>
              <a:tabLst/>
              <a:defRPr/>
            </a:pPr>
            <a:r>
              <a:rPr kumimoji="0" lang="en-US" sz="1200" b="0" i="0" u="none" strike="noStrike" kern="1200" cap="none" spc="-10" normalizeH="0" baseline="0" noProof="0" dirty="0">
                <a:ln>
                  <a:noFill/>
                </a:ln>
                <a:solidFill>
                  <a:srgbClr val="22272B"/>
                </a:solidFill>
                <a:effectLst/>
                <a:uLnTx/>
                <a:uFillTx/>
                <a:latin typeface="Public Sans Light"/>
                <a:ea typeface="+mn-ea"/>
                <a:cs typeface="+mn-cs"/>
              </a:rPr>
              <a:t>Figure 15: Physical activity or game set up and student positioning </a:t>
            </a:r>
          </a:p>
        </p:txBody>
      </p:sp>
      <p:pic>
        <p:nvPicPr>
          <p:cNvPr id="12" name="Picture 11" descr="The grass icon indicates that the activity can be played on a soft surface. &#10;">
            <a:extLst>
              <a:ext uri="{FF2B5EF4-FFF2-40B4-BE49-F238E27FC236}">
                <a16:creationId xmlns:a16="http://schemas.microsoft.com/office/drawing/2014/main" id="{E688A45D-4745-D936-E7F3-4B4D8EF1E020}"/>
              </a:ext>
            </a:extLst>
          </p:cNvPr>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40372" y="1464304"/>
            <a:ext cx="353677" cy="353677"/>
          </a:xfrm>
          <a:prstGeom prst="rect">
            <a:avLst/>
          </a:prstGeom>
          <a:noFill/>
        </p:spPr>
      </p:pic>
      <p:sp>
        <p:nvSpPr>
          <p:cNvPr id="3" name="Rectangle: Rounded Corners 2">
            <a:extLst>
              <a:ext uri="{FF2B5EF4-FFF2-40B4-BE49-F238E27FC236}">
                <a16:creationId xmlns:a16="http://schemas.microsoft.com/office/drawing/2014/main" id="{5E0E19E4-ECD2-F5D9-8C5E-73F3B3FE2E10}"/>
              </a:ext>
            </a:extLst>
          </p:cNvPr>
          <p:cNvSpPr/>
          <p:nvPr/>
        </p:nvSpPr>
        <p:spPr>
          <a:xfrm>
            <a:off x="282218" y="942598"/>
            <a:ext cx="10549582" cy="404119"/>
          </a:xfrm>
          <a:prstGeom prst="roundRect">
            <a:avLst/>
          </a:prstGeom>
          <a:solidFill>
            <a:schemeClr val="bg1">
              <a:lumMod val="95000"/>
            </a:schemeClr>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84138" marR="0" lvl="0" algn="l" defTabSz="914377"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060"/>
                </a:solidFill>
                <a:effectLst/>
                <a:uLnTx/>
                <a:uFillTx/>
                <a:latin typeface="Public Sans Light"/>
                <a:ea typeface="+mn-ea"/>
                <a:cs typeface="+mn-cs"/>
              </a:rPr>
              <a:t>Syllabus content: </a:t>
            </a:r>
            <a:r>
              <a:rPr kumimoji="0" lang="en-AU" b="0" i="0" u="none" strike="noStrike" kern="1200" cap="none" spc="0" normalizeH="0" baseline="0" noProof="0" dirty="0">
                <a:ln>
                  <a:noFill/>
                </a:ln>
                <a:solidFill>
                  <a:srgbClr val="002060"/>
                </a:solidFill>
                <a:effectLst/>
                <a:uLnTx/>
                <a:uFillTx/>
                <a:latin typeface="Public Sans Light"/>
                <a:ea typeface="+mn-ea"/>
                <a:cs typeface="+mn-cs"/>
              </a:rPr>
              <a:t>Kick a ball to maintain possession or gain advantage in games and sport</a:t>
            </a:r>
          </a:p>
        </p:txBody>
      </p:sp>
      <p:grpSp>
        <p:nvGrpSpPr>
          <p:cNvPr id="13" name="Group 12" descr="A circle with a figure inside it, pointing at a board. This indicates the slide is for teachers">
            <a:extLst>
              <a:ext uri="{FF2B5EF4-FFF2-40B4-BE49-F238E27FC236}">
                <a16:creationId xmlns:a16="http://schemas.microsoft.com/office/drawing/2014/main" id="{BE9F59AE-314B-D2B9-888C-E9A4F63B1054}"/>
              </a:ext>
            </a:extLst>
          </p:cNvPr>
          <p:cNvGrpSpPr/>
          <p:nvPr/>
        </p:nvGrpSpPr>
        <p:grpSpPr>
          <a:xfrm>
            <a:off x="11061563" y="128530"/>
            <a:ext cx="960203" cy="933093"/>
            <a:chOff x="11061563" y="109480"/>
            <a:chExt cx="960203" cy="933093"/>
          </a:xfrm>
        </p:grpSpPr>
        <p:pic>
          <p:nvPicPr>
            <p:cNvPr id="19" name="Picture 18">
              <a:extLst>
                <a:ext uri="{FF2B5EF4-FFF2-40B4-BE49-F238E27FC236}">
                  <a16:creationId xmlns:a16="http://schemas.microsoft.com/office/drawing/2014/main" id="{2E7B37DA-AA4B-EEEA-479E-08155F9E30C2}"/>
                </a:ext>
              </a:extLst>
            </p:cNvPr>
            <p:cNvPicPr>
              <a:picLocks noChangeAspect="1"/>
            </p:cNvPicPr>
            <p:nvPr/>
          </p:nvPicPr>
          <p:blipFill>
            <a:blip r:embed="rId5"/>
            <a:stretch>
              <a:fillRect/>
            </a:stretch>
          </p:blipFill>
          <p:spPr>
            <a:xfrm>
              <a:off x="11061563" y="265266"/>
              <a:ext cx="960203" cy="777307"/>
            </a:xfrm>
            <a:prstGeom prst="rect">
              <a:avLst/>
            </a:prstGeom>
          </p:spPr>
        </p:pic>
        <p:pic>
          <p:nvPicPr>
            <p:cNvPr id="20" name="Picture 19" descr="An icon indicating a teacher slide.">
              <a:extLst>
                <a:ext uri="{FF2B5EF4-FFF2-40B4-BE49-F238E27FC236}">
                  <a16:creationId xmlns:a16="http://schemas.microsoft.com/office/drawing/2014/main" id="{A09F86CF-ED1A-B015-BD26-954A8FF602FF}"/>
                </a:ext>
              </a:extLst>
            </p:cNvPr>
            <p:cNvPicPr>
              <a:picLocks noChangeAspect="1"/>
            </p:cNvPicPr>
            <p:nvPr/>
          </p:nvPicPr>
          <p:blipFill>
            <a:blip r:embed="rId6"/>
            <a:stretch>
              <a:fillRect/>
            </a:stretch>
          </p:blipFill>
          <p:spPr>
            <a:xfrm>
              <a:off x="11154076" y="109480"/>
              <a:ext cx="775178" cy="744153"/>
            </a:xfrm>
            <a:prstGeom prst="rect">
              <a:avLst/>
            </a:prstGeom>
          </p:spPr>
        </p:pic>
      </p:grpSp>
      <p:grpSp>
        <p:nvGrpSpPr>
          <p:cNvPr id="2" name="Group 1" descr="A key showing symbols for a game: Team X student as a dark blue circle with a green diagonal line, Team Y student as a solid dark blue circle, ball and direction as a red circle with an arrow, markers as a dashed line, and targets as a green triangle.">
            <a:extLst>
              <a:ext uri="{FF2B5EF4-FFF2-40B4-BE49-F238E27FC236}">
                <a16:creationId xmlns:a16="http://schemas.microsoft.com/office/drawing/2014/main" id="{927548FA-6A43-8FDC-228C-DBEFB410EE43}"/>
              </a:ext>
            </a:extLst>
          </p:cNvPr>
          <p:cNvGrpSpPr/>
          <p:nvPr/>
        </p:nvGrpSpPr>
        <p:grpSpPr>
          <a:xfrm>
            <a:off x="490572" y="2997986"/>
            <a:ext cx="3156892" cy="3170916"/>
            <a:chOff x="490572" y="2997986"/>
            <a:chExt cx="3156892" cy="3170916"/>
          </a:xfrm>
        </p:grpSpPr>
        <p:grpSp>
          <p:nvGrpSpPr>
            <p:cNvPr id="10" name="Group 9">
              <a:extLst>
                <a:ext uri="{FF2B5EF4-FFF2-40B4-BE49-F238E27FC236}">
                  <a16:creationId xmlns:a16="http://schemas.microsoft.com/office/drawing/2014/main" id="{83092446-A72F-E2F7-6EAC-30E0B3B16414}"/>
                </a:ext>
              </a:extLst>
            </p:cNvPr>
            <p:cNvGrpSpPr/>
            <p:nvPr/>
          </p:nvGrpSpPr>
          <p:grpSpPr>
            <a:xfrm>
              <a:off x="490572" y="2997986"/>
              <a:ext cx="3156892" cy="3170916"/>
              <a:chOff x="1921958" y="2110291"/>
              <a:chExt cx="3669573" cy="3153477"/>
            </a:xfrm>
          </p:grpSpPr>
          <p:sp>
            <p:nvSpPr>
              <p:cNvPr id="18" name="Oval 17">
                <a:extLst>
                  <a:ext uri="{FF2B5EF4-FFF2-40B4-BE49-F238E27FC236}">
                    <a16:creationId xmlns:a16="http://schemas.microsoft.com/office/drawing/2014/main" id="{8CCC06E9-87AB-DC2C-513D-8FC30B83364E}"/>
                  </a:ext>
                </a:extLst>
              </p:cNvPr>
              <p:cNvSpPr/>
              <p:nvPr/>
            </p:nvSpPr>
            <p:spPr>
              <a:xfrm>
                <a:off x="4294040" y="2683739"/>
                <a:ext cx="251818"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7" name="Rectangle 16">
                <a:extLst>
                  <a:ext uri="{FF2B5EF4-FFF2-40B4-BE49-F238E27FC236}">
                    <a16:creationId xmlns:a16="http://schemas.microsoft.com/office/drawing/2014/main" id="{E2055C1E-27D4-9264-84C6-4AB6F2F6E031}"/>
                  </a:ext>
                </a:extLst>
              </p:cNvPr>
              <p:cNvSpPr/>
              <p:nvPr/>
            </p:nvSpPr>
            <p:spPr>
              <a:xfrm>
                <a:off x="1921958" y="2110291"/>
                <a:ext cx="3669573" cy="3153477"/>
              </a:xfrm>
              <a:prstGeom prst="rect">
                <a:avLst/>
              </a:prstGeom>
              <a:solidFill>
                <a:schemeClr val="bg1"/>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b="1" dirty="0">
                    <a:solidFill>
                      <a:srgbClr val="002664"/>
                    </a:solidFill>
                  </a:rPr>
                  <a:t>Key</a:t>
                </a:r>
              </a:p>
              <a:p>
                <a:pPr algn="ctr"/>
                <a:endParaRPr lang="en-AU" b="1" dirty="0">
                  <a:solidFill>
                    <a:srgbClr val="002664"/>
                  </a:solidFill>
                </a:endParaRPr>
              </a:p>
              <a:p>
                <a:pPr marL="72000"/>
                <a:r>
                  <a:rPr lang="en-AU" b="1" dirty="0">
                    <a:solidFill>
                      <a:srgbClr val="002664"/>
                    </a:solidFill>
                  </a:rPr>
                  <a:t>Team X student</a:t>
                </a:r>
              </a:p>
              <a:p>
                <a:pPr marL="72000"/>
                <a:endParaRPr lang="en-AU" b="1" dirty="0">
                  <a:solidFill>
                    <a:srgbClr val="002664"/>
                  </a:solidFill>
                </a:endParaRPr>
              </a:p>
              <a:p>
                <a:pPr marL="72000"/>
                <a:r>
                  <a:rPr lang="en-AU" b="1" dirty="0">
                    <a:solidFill>
                      <a:srgbClr val="002664"/>
                    </a:solidFill>
                  </a:rPr>
                  <a:t>Team Y student</a:t>
                </a:r>
              </a:p>
              <a:p>
                <a:pPr marL="72000"/>
                <a:endParaRPr lang="en-AU" b="1" dirty="0">
                  <a:solidFill>
                    <a:srgbClr val="002664"/>
                  </a:solidFill>
                </a:endParaRPr>
              </a:p>
              <a:p>
                <a:pPr marL="72000"/>
                <a:r>
                  <a:rPr lang="en-AU" b="1" dirty="0">
                    <a:solidFill>
                      <a:srgbClr val="002664"/>
                    </a:solidFill>
                  </a:rPr>
                  <a:t>Ball and direction</a:t>
                </a:r>
              </a:p>
              <a:p>
                <a:pPr marL="72000"/>
                <a:endParaRPr lang="en-AU" b="1" dirty="0">
                  <a:solidFill>
                    <a:schemeClr val="bg1"/>
                  </a:solidFill>
                </a:endParaRPr>
              </a:p>
              <a:p>
                <a:pPr marL="72000"/>
                <a:r>
                  <a:rPr lang="en-AU" b="1" dirty="0">
                    <a:solidFill>
                      <a:srgbClr val="002664"/>
                    </a:solidFill>
                  </a:rPr>
                  <a:t>Markers - - - - - - - - - -</a:t>
                </a:r>
              </a:p>
              <a:p>
                <a:pPr marL="72000"/>
                <a:endParaRPr lang="en-AU" b="1" dirty="0">
                  <a:solidFill>
                    <a:srgbClr val="002664"/>
                  </a:solidFill>
                </a:endParaRPr>
              </a:p>
              <a:p>
                <a:pPr marL="72000"/>
                <a:r>
                  <a:rPr lang="en-AU" b="1" dirty="0">
                    <a:solidFill>
                      <a:srgbClr val="002664"/>
                    </a:solidFill>
                  </a:rPr>
                  <a:t>Targets </a:t>
                </a:r>
              </a:p>
              <a:p>
                <a:pPr marL="72000"/>
                <a:endParaRPr lang="en-AU" b="1" dirty="0">
                  <a:solidFill>
                    <a:srgbClr val="002664"/>
                  </a:solidFill>
                </a:endParaRPr>
              </a:p>
              <a:p>
                <a:pPr marL="72000"/>
                <a:endParaRPr lang="en-AU" b="1" dirty="0">
                  <a:solidFill>
                    <a:srgbClr val="002664"/>
                  </a:solidFill>
                </a:endParaRPr>
              </a:p>
            </p:txBody>
          </p:sp>
        </p:grpSp>
        <p:cxnSp>
          <p:nvCxnSpPr>
            <p:cNvPr id="105" name="Straight Arrow Connector 104">
              <a:extLst>
                <a:ext uri="{FF2B5EF4-FFF2-40B4-BE49-F238E27FC236}">
                  <a16:creationId xmlns:a16="http://schemas.microsoft.com/office/drawing/2014/main" id="{A2E9EF56-0C3E-7D30-F19A-854DBA7413AB}"/>
                </a:ext>
              </a:extLst>
            </p:cNvPr>
            <p:cNvCxnSpPr>
              <a:cxnSpLocks/>
            </p:cNvCxnSpPr>
            <p:nvPr/>
          </p:nvCxnSpPr>
          <p:spPr>
            <a:xfrm>
              <a:off x="2669169" y="4799656"/>
              <a:ext cx="42365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9EC01ADC-13B5-DB51-B761-DB288E802C6C}"/>
                </a:ext>
              </a:extLst>
            </p:cNvPr>
            <p:cNvSpPr/>
            <p:nvPr/>
          </p:nvSpPr>
          <p:spPr>
            <a:xfrm>
              <a:off x="2562852" y="4682176"/>
              <a:ext cx="257337" cy="2493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sp>
          <p:nvSpPr>
            <p:cNvPr id="108" name="Isosceles Triangle 107">
              <a:extLst>
                <a:ext uri="{FF2B5EF4-FFF2-40B4-BE49-F238E27FC236}">
                  <a16:creationId xmlns:a16="http://schemas.microsoft.com/office/drawing/2014/main" id="{9721C78C-CEE1-E3D7-0E52-D9827D6EFCD6}"/>
                </a:ext>
              </a:extLst>
            </p:cNvPr>
            <p:cNvSpPr/>
            <p:nvPr/>
          </p:nvSpPr>
          <p:spPr>
            <a:xfrm>
              <a:off x="1637836" y="5676981"/>
              <a:ext cx="416585" cy="33198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109" name="Oval 108">
              <a:extLst>
                <a:ext uri="{FF2B5EF4-FFF2-40B4-BE49-F238E27FC236}">
                  <a16:creationId xmlns:a16="http://schemas.microsoft.com/office/drawing/2014/main" id="{6D8E4711-2EF4-1499-6FEC-47CF742D11B2}"/>
                </a:ext>
              </a:extLst>
            </p:cNvPr>
            <p:cNvSpPr/>
            <p:nvPr/>
          </p:nvSpPr>
          <p:spPr>
            <a:xfrm>
              <a:off x="2533404" y="3550309"/>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123" name="Straight Connector 122">
              <a:extLst>
                <a:ext uri="{FF2B5EF4-FFF2-40B4-BE49-F238E27FC236}">
                  <a16:creationId xmlns:a16="http://schemas.microsoft.com/office/drawing/2014/main" id="{1ACDB751-556C-1D8E-EAE5-3814071EAAFB}"/>
                </a:ext>
              </a:extLst>
            </p:cNvPr>
            <p:cNvCxnSpPr>
              <a:cxnSpLocks/>
              <a:stCxn id="109" idx="1"/>
            </p:cNvCxnSpPr>
            <p:nvPr/>
          </p:nvCxnSpPr>
          <p:spPr>
            <a:xfrm>
              <a:off x="2579519" y="3595556"/>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1B47170D-1C79-C96F-B2D2-02A5F5388E29}"/>
                </a:ext>
              </a:extLst>
            </p:cNvPr>
            <p:cNvSpPr/>
            <p:nvPr/>
          </p:nvSpPr>
          <p:spPr>
            <a:xfrm>
              <a:off x="2546846" y="4094895"/>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grpSp>
        <p:nvGrpSpPr>
          <p:cNvPr id="148" name="Group 147" descr="Diagram of three zones with students from Team X and Team Y, green triangle targets on the sides, and two red balls with arrows showing movement directions in Zones 1 and 3.">
            <a:extLst>
              <a:ext uri="{FF2B5EF4-FFF2-40B4-BE49-F238E27FC236}">
                <a16:creationId xmlns:a16="http://schemas.microsoft.com/office/drawing/2014/main" id="{B8F0DA03-3A1C-7F86-9667-CB0B8795E6A2}"/>
              </a:ext>
            </a:extLst>
          </p:cNvPr>
          <p:cNvGrpSpPr/>
          <p:nvPr/>
        </p:nvGrpSpPr>
        <p:grpSpPr>
          <a:xfrm>
            <a:off x="4788558" y="2783485"/>
            <a:ext cx="6174455" cy="3591804"/>
            <a:chOff x="5364876" y="3013613"/>
            <a:chExt cx="6174455" cy="3591804"/>
          </a:xfrm>
        </p:grpSpPr>
        <p:grpSp>
          <p:nvGrpSpPr>
            <p:cNvPr id="21" name="Group 20">
              <a:extLst>
                <a:ext uri="{FF2B5EF4-FFF2-40B4-BE49-F238E27FC236}">
                  <a16:creationId xmlns:a16="http://schemas.microsoft.com/office/drawing/2014/main" id="{478EDE7F-D734-A6D9-DFD1-C5D4DE293759}"/>
                </a:ext>
              </a:extLst>
            </p:cNvPr>
            <p:cNvGrpSpPr/>
            <p:nvPr/>
          </p:nvGrpSpPr>
          <p:grpSpPr>
            <a:xfrm>
              <a:off x="5368232" y="3013613"/>
              <a:ext cx="6171099" cy="3569596"/>
              <a:chOff x="5368230" y="3013613"/>
              <a:chExt cx="5585102" cy="3180526"/>
            </a:xfrm>
          </p:grpSpPr>
          <p:sp>
            <p:nvSpPr>
              <p:cNvPr id="22" name="Rectangle 21">
                <a:extLst>
                  <a:ext uri="{FF2B5EF4-FFF2-40B4-BE49-F238E27FC236}">
                    <a16:creationId xmlns:a16="http://schemas.microsoft.com/office/drawing/2014/main" id="{3D8AC40E-22B0-C011-F65D-654D5AEBDD95}"/>
                  </a:ext>
                </a:extLst>
              </p:cNvPr>
              <p:cNvSpPr/>
              <p:nvPr/>
            </p:nvSpPr>
            <p:spPr>
              <a:xfrm rot="5400000">
                <a:off x="6570518" y="1811325"/>
                <a:ext cx="3180526" cy="5585102"/>
              </a:xfrm>
              <a:prstGeom prst="rect">
                <a:avLst/>
              </a:prstGeom>
              <a:solidFill>
                <a:schemeClr val="bg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a:p>
                <a:r>
                  <a:rPr lang="en-AU" dirty="0">
                    <a:ln w="12700">
                      <a:solidFill>
                        <a:srgbClr val="002664"/>
                      </a:solidFill>
                    </a:ln>
                    <a:solidFill>
                      <a:srgbClr val="002664"/>
                    </a:solidFill>
                  </a:rPr>
                  <a:t> </a:t>
                </a:r>
              </a:p>
              <a:p>
                <a:endParaRPr lang="en-AU" dirty="0">
                  <a:ln w="12700">
                    <a:solidFill>
                      <a:srgbClr val="002664"/>
                    </a:solidFill>
                  </a:ln>
                  <a:solidFill>
                    <a:srgbClr val="002664"/>
                  </a:solidFill>
                </a:endParaRPr>
              </a:p>
              <a:p>
                <a:endParaRPr lang="en-AU" dirty="0">
                  <a:ln w="12700">
                    <a:solidFill>
                      <a:srgbClr val="002664"/>
                    </a:solidFill>
                  </a:ln>
                  <a:solidFill>
                    <a:srgbClr val="002664"/>
                  </a:solidFill>
                </a:endParaRPr>
              </a:p>
              <a:p>
                <a:endParaRPr lang="en-AU" dirty="0">
                  <a:ln w="12700">
                    <a:solidFill>
                      <a:srgbClr val="002664"/>
                    </a:solidFill>
                  </a:ln>
                  <a:solidFill>
                    <a:srgbClr val="002664"/>
                  </a:solidFill>
                </a:endParaRPr>
              </a:p>
              <a:p>
                <a:endParaRPr lang="en-AU" dirty="0">
                  <a:ln w="12700">
                    <a:solidFill>
                      <a:srgbClr val="002664"/>
                    </a:solidFill>
                  </a:ln>
                  <a:solidFill>
                    <a:srgbClr val="002664"/>
                  </a:solidFill>
                </a:endParaRPr>
              </a:p>
              <a:p>
                <a:r>
                  <a:rPr lang="en-AU" dirty="0">
                    <a:ln w="12700">
                      <a:solidFill>
                        <a:srgbClr val="002664"/>
                      </a:solidFill>
                    </a:ln>
                    <a:solidFill>
                      <a:srgbClr val="002664"/>
                    </a:solidFill>
                  </a:rPr>
                  <a:t>- - - - - - - - - - - - - - - - - - - - - - - - - - -  - -</a:t>
                </a:r>
              </a:p>
              <a:p>
                <a:pPr marL="285750" indent="-285750">
                  <a:buFontTx/>
                  <a:buChar char="-"/>
                </a:pPr>
                <a:endParaRPr lang="en-AU" dirty="0">
                  <a:ln w="12700">
                    <a:solidFill>
                      <a:srgbClr val="002664"/>
                    </a:solidFill>
                  </a:ln>
                  <a:solidFill>
                    <a:srgbClr val="002664"/>
                  </a:solidFill>
                </a:endParaRPr>
              </a:p>
              <a:p>
                <a:pPr marL="285750" indent="-285750">
                  <a:buFontTx/>
                  <a:buChar char="-"/>
                </a:pP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endParaRPr lang="en-AU" dirty="0">
                  <a:ln w="12700">
                    <a:solidFill>
                      <a:srgbClr val="002664"/>
                    </a:solidFill>
                  </a:ln>
                  <a:solidFill>
                    <a:srgbClr val="002664"/>
                  </a:solidFill>
                </a:endParaRPr>
              </a:p>
              <a:p>
                <a:pPr algn="ctr"/>
                <a:r>
                  <a:rPr lang="en-AU" dirty="0">
                    <a:ln w="12700">
                      <a:solidFill>
                        <a:srgbClr val="002664"/>
                      </a:solidFill>
                    </a:ln>
                    <a:solidFill>
                      <a:srgbClr val="002664"/>
                    </a:solidFill>
                  </a:rPr>
                  <a:t> - - - - - - - - - - - - - - - - - - - - - - - - - - - - - </a:t>
                </a:r>
              </a:p>
              <a:p>
                <a:endParaRPr lang="en-AU" dirty="0">
                  <a:ln w="12700">
                    <a:solidFill>
                      <a:srgbClr val="002664"/>
                    </a:solidFill>
                  </a:ln>
                  <a:solidFill>
                    <a:srgbClr val="002664"/>
                  </a:solidFill>
                </a:endParaRPr>
              </a:p>
            </p:txBody>
          </p:sp>
          <p:sp>
            <p:nvSpPr>
              <p:cNvPr id="91" name="Oval 90">
                <a:extLst>
                  <a:ext uri="{FF2B5EF4-FFF2-40B4-BE49-F238E27FC236}">
                    <a16:creationId xmlns:a16="http://schemas.microsoft.com/office/drawing/2014/main" id="{C6BC365B-5A5D-DF1D-0599-E9D43719F288}"/>
                  </a:ext>
                </a:extLst>
              </p:cNvPr>
              <p:cNvSpPr/>
              <p:nvPr/>
            </p:nvSpPr>
            <p:spPr>
              <a:xfrm>
                <a:off x="8469666" y="4678782"/>
                <a:ext cx="284989"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87" name="Oval 86">
                <a:extLst>
                  <a:ext uri="{FF2B5EF4-FFF2-40B4-BE49-F238E27FC236}">
                    <a16:creationId xmlns:a16="http://schemas.microsoft.com/office/drawing/2014/main" id="{F2D6BF0F-64AB-DEC7-C824-C608A72E28F1}"/>
                  </a:ext>
                </a:extLst>
              </p:cNvPr>
              <p:cNvSpPr/>
              <p:nvPr/>
            </p:nvSpPr>
            <p:spPr>
              <a:xfrm>
                <a:off x="6201412" y="5085955"/>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83" name="Oval 82">
                <a:extLst>
                  <a:ext uri="{FF2B5EF4-FFF2-40B4-BE49-F238E27FC236}">
                    <a16:creationId xmlns:a16="http://schemas.microsoft.com/office/drawing/2014/main" id="{3BBC7A5B-A9F8-293E-CCBB-E5BE8C12D6A8}"/>
                  </a:ext>
                </a:extLst>
              </p:cNvPr>
              <p:cNvSpPr/>
              <p:nvPr/>
            </p:nvSpPr>
            <p:spPr>
              <a:xfrm>
                <a:off x="6105968" y="4012123"/>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76" name="Group 75">
                <a:extLst>
                  <a:ext uri="{FF2B5EF4-FFF2-40B4-BE49-F238E27FC236}">
                    <a16:creationId xmlns:a16="http://schemas.microsoft.com/office/drawing/2014/main" id="{D6E7288E-35D8-AAE2-FB2D-16AEAB700BC7}"/>
                  </a:ext>
                </a:extLst>
              </p:cNvPr>
              <p:cNvGrpSpPr/>
              <p:nvPr/>
            </p:nvGrpSpPr>
            <p:grpSpPr>
              <a:xfrm rot="10800000">
                <a:off x="7056590" y="3562456"/>
                <a:ext cx="1072536" cy="367830"/>
                <a:chOff x="8443379" y="3253646"/>
                <a:chExt cx="1072536" cy="367830"/>
              </a:xfrm>
            </p:grpSpPr>
            <p:cxnSp>
              <p:nvCxnSpPr>
                <p:cNvPr id="77" name="Straight Arrow Connector 76">
                  <a:extLst>
                    <a:ext uri="{FF2B5EF4-FFF2-40B4-BE49-F238E27FC236}">
                      <a16:creationId xmlns:a16="http://schemas.microsoft.com/office/drawing/2014/main" id="{3826D4A7-4763-302A-31FA-2E351DFA28A7}"/>
                    </a:ext>
                  </a:extLst>
                </p:cNvPr>
                <p:cNvCxnSpPr>
                  <a:cxnSpLocks/>
                </p:cNvCxnSpPr>
                <p:nvPr/>
              </p:nvCxnSpPr>
              <p:spPr>
                <a:xfrm rot="10800000" flipH="1" flipV="1">
                  <a:off x="8539599" y="3331753"/>
                  <a:ext cx="976316" cy="2897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38397FB2-6924-DFCE-E340-C7D96CE140BB}"/>
                    </a:ext>
                  </a:extLst>
                </p:cNvPr>
                <p:cNvSpPr/>
                <p:nvPr/>
              </p:nvSpPr>
              <p:spPr>
                <a:xfrm>
                  <a:off x="8443379" y="3253646"/>
                  <a:ext cx="137891" cy="1590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nvGrpSpPr>
              <p:cNvPr id="58" name="Group 57">
                <a:extLst>
                  <a:ext uri="{FF2B5EF4-FFF2-40B4-BE49-F238E27FC236}">
                    <a16:creationId xmlns:a16="http://schemas.microsoft.com/office/drawing/2014/main" id="{86459541-9E8E-2AC8-C09D-31AE1552C08B}"/>
                  </a:ext>
                </a:extLst>
              </p:cNvPr>
              <p:cNvGrpSpPr/>
              <p:nvPr/>
            </p:nvGrpSpPr>
            <p:grpSpPr>
              <a:xfrm rot="10800000">
                <a:off x="10005459" y="4706780"/>
                <a:ext cx="400601" cy="735691"/>
                <a:chOff x="6281644" y="3349778"/>
                <a:chExt cx="400601" cy="735691"/>
              </a:xfrm>
            </p:grpSpPr>
            <p:sp>
              <p:nvSpPr>
                <p:cNvPr id="67" name="Oval 66">
                  <a:extLst>
                    <a:ext uri="{FF2B5EF4-FFF2-40B4-BE49-F238E27FC236}">
                      <a16:creationId xmlns:a16="http://schemas.microsoft.com/office/drawing/2014/main" id="{1BE93724-C9BC-977C-36E6-DE631B78258B}"/>
                    </a:ext>
                  </a:extLst>
                </p:cNvPr>
                <p:cNvSpPr/>
                <p:nvPr/>
              </p:nvSpPr>
              <p:spPr>
                <a:xfrm rot="319605">
                  <a:off x="6397255" y="3349778"/>
                  <a:ext cx="284990" cy="27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nvGrpSpPr>
                <p:cNvPr id="68" name="Group 67">
                  <a:extLst>
                    <a:ext uri="{FF2B5EF4-FFF2-40B4-BE49-F238E27FC236}">
                      <a16:creationId xmlns:a16="http://schemas.microsoft.com/office/drawing/2014/main" id="{78D579AC-60FC-4F5C-4987-EC910A5F6DFC}"/>
                    </a:ext>
                  </a:extLst>
                </p:cNvPr>
                <p:cNvGrpSpPr/>
                <p:nvPr/>
              </p:nvGrpSpPr>
              <p:grpSpPr>
                <a:xfrm>
                  <a:off x="6281644" y="3602182"/>
                  <a:ext cx="276809" cy="483287"/>
                  <a:chOff x="6314676" y="2990886"/>
                  <a:chExt cx="276809" cy="483287"/>
                </a:xfrm>
              </p:grpSpPr>
              <p:cxnSp>
                <p:nvCxnSpPr>
                  <p:cNvPr id="69" name="Straight Arrow Connector 68">
                    <a:extLst>
                      <a:ext uri="{FF2B5EF4-FFF2-40B4-BE49-F238E27FC236}">
                        <a16:creationId xmlns:a16="http://schemas.microsoft.com/office/drawing/2014/main" id="{B95BA0DE-1E79-F650-A4DA-94285A8FE13D}"/>
                      </a:ext>
                    </a:extLst>
                  </p:cNvPr>
                  <p:cNvCxnSpPr>
                    <a:cxnSpLocks/>
                  </p:cNvCxnSpPr>
                  <p:nvPr/>
                </p:nvCxnSpPr>
                <p:spPr>
                  <a:xfrm rot="10800000" flipV="1">
                    <a:off x="6314676" y="3120426"/>
                    <a:ext cx="192759" cy="3537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AC209EEC-2D6C-38AB-CEF2-1BE11335D631}"/>
                      </a:ext>
                    </a:extLst>
                  </p:cNvPr>
                  <p:cNvSpPr/>
                  <p:nvPr/>
                </p:nvSpPr>
                <p:spPr>
                  <a:xfrm rot="319605">
                    <a:off x="6453594" y="2990886"/>
                    <a:ext cx="137891" cy="1590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rgbClr val="FF0000"/>
                      </a:solidFill>
                    </a:endParaRPr>
                  </a:p>
                </p:txBody>
              </p:sp>
            </p:grpSp>
          </p:grpSp>
          <p:sp>
            <p:nvSpPr>
              <p:cNvPr id="61" name="Oval 60">
                <a:extLst>
                  <a:ext uri="{FF2B5EF4-FFF2-40B4-BE49-F238E27FC236}">
                    <a16:creationId xmlns:a16="http://schemas.microsoft.com/office/drawing/2014/main" id="{79D296CA-231F-58B9-80FC-1750E9354D8B}"/>
                  </a:ext>
                </a:extLst>
              </p:cNvPr>
              <p:cNvSpPr/>
              <p:nvPr/>
            </p:nvSpPr>
            <p:spPr>
              <a:xfrm rot="15786311">
                <a:off x="8362035" y="5529382"/>
                <a:ext cx="280570" cy="279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grpSp>
        <p:sp>
          <p:nvSpPr>
            <p:cNvPr id="111" name="Isosceles Triangle 110">
              <a:extLst>
                <a:ext uri="{FF2B5EF4-FFF2-40B4-BE49-F238E27FC236}">
                  <a16:creationId xmlns:a16="http://schemas.microsoft.com/office/drawing/2014/main" id="{C7CACCB5-4515-E094-B6E9-CC80CE7A6000}"/>
                </a:ext>
              </a:extLst>
            </p:cNvPr>
            <p:cNvSpPr/>
            <p:nvPr/>
          </p:nvSpPr>
          <p:spPr>
            <a:xfrm>
              <a:off x="5364876" y="4209268"/>
              <a:ext cx="314892" cy="3089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112" name="Isosceles Triangle 111">
              <a:extLst>
                <a:ext uri="{FF2B5EF4-FFF2-40B4-BE49-F238E27FC236}">
                  <a16:creationId xmlns:a16="http://schemas.microsoft.com/office/drawing/2014/main" id="{D562EB88-8A8E-4DD4-ED73-4879C128982B}"/>
                </a:ext>
              </a:extLst>
            </p:cNvPr>
            <p:cNvSpPr/>
            <p:nvPr/>
          </p:nvSpPr>
          <p:spPr>
            <a:xfrm>
              <a:off x="5368232" y="5189233"/>
              <a:ext cx="314892" cy="3089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113" name="Isosceles Triangle 112">
              <a:extLst>
                <a:ext uri="{FF2B5EF4-FFF2-40B4-BE49-F238E27FC236}">
                  <a16:creationId xmlns:a16="http://schemas.microsoft.com/office/drawing/2014/main" id="{DBFD994C-87EF-DDDB-2A84-41CEEF5CFEB3}"/>
                </a:ext>
              </a:extLst>
            </p:cNvPr>
            <p:cNvSpPr/>
            <p:nvPr/>
          </p:nvSpPr>
          <p:spPr>
            <a:xfrm>
              <a:off x="11213924" y="4183207"/>
              <a:ext cx="314892" cy="3089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114" name="Isosceles Triangle 113">
              <a:extLst>
                <a:ext uri="{FF2B5EF4-FFF2-40B4-BE49-F238E27FC236}">
                  <a16:creationId xmlns:a16="http://schemas.microsoft.com/office/drawing/2014/main" id="{8AC1DE43-0F1B-367B-B1E4-C9F652B6E91F}"/>
                </a:ext>
              </a:extLst>
            </p:cNvPr>
            <p:cNvSpPr/>
            <p:nvPr/>
          </p:nvSpPr>
          <p:spPr>
            <a:xfrm>
              <a:off x="11216983" y="5192708"/>
              <a:ext cx="314892" cy="3089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118" name="Oval 117">
              <a:extLst>
                <a:ext uri="{FF2B5EF4-FFF2-40B4-BE49-F238E27FC236}">
                  <a16:creationId xmlns:a16="http://schemas.microsoft.com/office/drawing/2014/main" id="{60C88081-2FD8-9D6F-8769-628E4915AC3A}"/>
                </a:ext>
              </a:extLst>
            </p:cNvPr>
            <p:cNvSpPr/>
            <p:nvPr/>
          </p:nvSpPr>
          <p:spPr>
            <a:xfrm rot="15786311">
              <a:off x="9854455" y="5104532"/>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120" name="TextBox 119">
              <a:extLst>
                <a:ext uri="{FF2B5EF4-FFF2-40B4-BE49-F238E27FC236}">
                  <a16:creationId xmlns:a16="http://schemas.microsoft.com/office/drawing/2014/main" id="{27607AB0-FA85-1392-6646-9048F3F09B3F}"/>
                </a:ext>
              </a:extLst>
            </p:cNvPr>
            <p:cNvSpPr txBox="1"/>
            <p:nvPr/>
          </p:nvSpPr>
          <p:spPr>
            <a:xfrm>
              <a:off x="8200251" y="6257886"/>
              <a:ext cx="1030357" cy="347531"/>
            </a:xfrm>
            <a:prstGeom prst="rect">
              <a:avLst/>
            </a:prstGeom>
            <a:noFill/>
          </p:spPr>
          <p:txBody>
            <a:bodyPr wrap="square" lIns="0" tIns="0" rIns="0" bIns="0" rtlCol="0">
              <a:noAutofit/>
            </a:bodyPr>
            <a:lstStyle/>
            <a:p>
              <a:pPr algn="l"/>
              <a:r>
                <a:rPr lang="en-AU" sz="1800" dirty="0"/>
                <a:t>Zone 2</a:t>
              </a:r>
            </a:p>
          </p:txBody>
        </p:sp>
        <p:sp>
          <p:nvSpPr>
            <p:cNvPr id="121" name="TextBox 120">
              <a:extLst>
                <a:ext uri="{FF2B5EF4-FFF2-40B4-BE49-F238E27FC236}">
                  <a16:creationId xmlns:a16="http://schemas.microsoft.com/office/drawing/2014/main" id="{F841E574-A85E-24C1-FC40-4578EC4A0786}"/>
                </a:ext>
              </a:extLst>
            </p:cNvPr>
            <p:cNvSpPr txBox="1"/>
            <p:nvPr/>
          </p:nvSpPr>
          <p:spPr>
            <a:xfrm>
              <a:off x="10211939" y="6257886"/>
              <a:ext cx="1030357" cy="347531"/>
            </a:xfrm>
            <a:prstGeom prst="rect">
              <a:avLst/>
            </a:prstGeom>
            <a:noFill/>
          </p:spPr>
          <p:txBody>
            <a:bodyPr wrap="square" lIns="0" tIns="0" rIns="0" bIns="0" rtlCol="0">
              <a:noAutofit/>
            </a:bodyPr>
            <a:lstStyle/>
            <a:p>
              <a:pPr algn="l"/>
              <a:r>
                <a:rPr lang="en-AU" sz="1800" dirty="0"/>
                <a:t>Zone 3</a:t>
              </a:r>
            </a:p>
          </p:txBody>
        </p:sp>
        <p:sp>
          <p:nvSpPr>
            <p:cNvPr id="129" name="Oval 128">
              <a:extLst>
                <a:ext uri="{FF2B5EF4-FFF2-40B4-BE49-F238E27FC236}">
                  <a16:creationId xmlns:a16="http://schemas.microsoft.com/office/drawing/2014/main" id="{C93415E7-2C2D-111F-DE22-4A5AF74E7CB0}"/>
                </a:ext>
              </a:extLst>
            </p:cNvPr>
            <p:cNvSpPr/>
            <p:nvPr/>
          </p:nvSpPr>
          <p:spPr>
            <a:xfrm>
              <a:off x="5879996" y="3342519"/>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130" name="Straight Connector 129">
              <a:extLst>
                <a:ext uri="{FF2B5EF4-FFF2-40B4-BE49-F238E27FC236}">
                  <a16:creationId xmlns:a16="http://schemas.microsoft.com/office/drawing/2014/main" id="{EF10EE05-922B-E8F3-51E2-D9561936BB3B}"/>
                </a:ext>
              </a:extLst>
            </p:cNvPr>
            <p:cNvCxnSpPr>
              <a:cxnSpLocks/>
              <a:stCxn id="129" idx="1"/>
            </p:cNvCxnSpPr>
            <p:nvPr/>
          </p:nvCxnSpPr>
          <p:spPr>
            <a:xfrm>
              <a:off x="5926111" y="3387766"/>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E2D84082-1015-2702-8C65-09CED746ABC1}"/>
                </a:ext>
              </a:extLst>
            </p:cNvPr>
            <p:cNvSpPr/>
            <p:nvPr/>
          </p:nvSpPr>
          <p:spPr>
            <a:xfrm>
              <a:off x="8042805" y="4496132"/>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132" name="Straight Connector 131">
              <a:extLst>
                <a:ext uri="{FF2B5EF4-FFF2-40B4-BE49-F238E27FC236}">
                  <a16:creationId xmlns:a16="http://schemas.microsoft.com/office/drawing/2014/main" id="{5BD84C0B-C843-8A77-1103-18AA1F8476BE}"/>
                </a:ext>
              </a:extLst>
            </p:cNvPr>
            <p:cNvCxnSpPr>
              <a:cxnSpLocks/>
              <a:stCxn id="131" idx="1"/>
            </p:cNvCxnSpPr>
            <p:nvPr/>
          </p:nvCxnSpPr>
          <p:spPr>
            <a:xfrm>
              <a:off x="8088920" y="4541379"/>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82E40F90-4DBB-95A5-BA3C-6E23FB951A98}"/>
                </a:ext>
              </a:extLst>
            </p:cNvPr>
            <p:cNvSpPr/>
            <p:nvPr/>
          </p:nvSpPr>
          <p:spPr>
            <a:xfrm>
              <a:off x="6854225" y="4703362"/>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134" name="Straight Connector 133">
              <a:extLst>
                <a:ext uri="{FF2B5EF4-FFF2-40B4-BE49-F238E27FC236}">
                  <a16:creationId xmlns:a16="http://schemas.microsoft.com/office/drawing/2014/main" id="{7970D2BF-0D0B-A861-00CE-9557BBD518E3}"/>
                </a:ext>
              </a:extLst>
            </p:cNvPr>
            <p:cNvCxnSpPr>
              <a:cxnSpLocks/>
              <a:stCxn id="133" idx="1"/>
            </p:cNvCxnSpPr>
            <p:nvPr/>
          </p:nvCxnSpPr>
          <p:spPr>
            <a:xfrm>
              <a:off x="6900340" y="4748609"/>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6FFC69F4-7715-7A54-3CC5-4FAF03634106}"/>
                </a:ext>
              </a:extLst>
            </p:cNvPr>
            <p:cNvSpPr/>
            <p:nvPr/>
          </p:nvSpPr>
          <p:spPr>
            <a:xfrm>
              <a:off x="10721656" y="3237790"/>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136" name="Straight Connector 135">
              <a:extLst>
                <a:ext uri="{FF2B5EF4-FFF2-40B4-BE49-F238E27FC236}">
                  <a16:creationId xmlns:a16="http://schemas.microsoft.com/office/drawing/2014/main" id="{4A46BEF5-C13F-3E4B-3794-5B6394412497}"/>
                </a:ext>
              </a:extLst>
            </p:cNvPr>
            <p:cNvCxnSpPr>
              <a:cxnSpLocks/>
              <a:stCxn id="135" idx="1"/>
            </p:cNvCxnSpPr>
            <p:nvPr/>
          </p:nvCxnSpPr>
          <p:spPr>
            <a:xfrm>
              <a:off x="10767771" y="3283037"/>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5F153269-3BB8-4D3E-8AF9-9D1118155EE9}"/>
                </a:ext>
              </a:extLst>
            </p:cNvPr>
            <p:cNvSpPr/>
            <p:nvPr/>
          </p:nvSpPr>
          <p:spPr>
            <a:xfrm>
              <a:off x="8418805" y="3788827"/>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138" name="Straight Connector 137">
              <a:extLst>
                <a:ext uri="{FF2B5EF4-FFF2-40B4-BE49-F238E27FC236}">
                  <a16:creationId xmlns:a16="http://schemas.microsoft.com/office/drawing/2014/main" id="{0B1E03F2-D6B4-3F17-7DC2-47468BA288C7}"/>
                </a:ext>
              </a:extLst>
            </p:cNvPr>
            <p:cNvCxnSpPr>
              <a:cxnSpLocks/>
              <a:stCxn id="137" idx="1"/>
            </p:cNvCxnSpPr>
            <p:nvPr/>
          </p:nvCxnSpPr>
          <p:spPr>
            <a:xfrm>
              <a:off x="8464920" y="3834074"/>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7CB76517-480E-F2CA-176E-52B6E99385EF}"/>
                </a:ext>
              </a:extLst>
            </p:cNvPr>
            <p:cNvSpPr/>
            <p:nvPr/>
          </p:nvSpPr>
          <p:spPr>
            <a:xfrm>
              <a:off x="10088290" y="3948539"/>
              <a:ext cx="314892" cy="3089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cxnSp>
          <p:nvCxnSpPr>
            <p:cNvPr id="141" name="Straight Connector 140">
              <a:extLst>
                <a:ext uri="{FF2B5EF4-FFF2-40B4-BE49-F238E27FC236}">
                  <a16:creationId xmlns:a16="http://schemas.microsoft.com/office/drawing/2014/main" id="{2E30D834-AC67-437B-EFDE-58D218942F7A}"/>
                </a:ext>
              </a:extLst>
            </p:cNvPr>
            <p:cNvCxnSpPr>
              <a:cxnSpLocks/>
              <a:stCxn id="140" idx="1"/>
            </p:cNvCxnSpPr>
            <p:nvPr/>
          </p:nvCxnSpPr>
          <p:spPr>
            <a:xfrm>
              <a:off x="10134405" y="3993786"/>
              <a:ext cx="216818" cy="2112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9" name="TextBox 118">
            <a:extLst>
              <a:ext uri="{FF2B5EF4-FFF2-40B4-BE49-F238E27FC236}">
                <a16:creationId xmlns:a16="http://schemas.microsoft.com/office/drawing/2014/main" id="{DC731A92-5A6A-B1A1-E5F4-33359B81FA28}"/>
              </a:ext>
            </a:extLst>
          </p:cNvPr>
          <p:cNvSpPr txBox="1"/>
          <p:nvPr/>
        </p:nvSpPr>
        <p:spPr>
          <a:xfrm>
            <a:off x="5597321" y="6038732"/>
            <a:ext cx="1030357" cy="347531"/>
          </a:xfrm>
          <a:prstGeom prst="rect">
            <a:avLst/>
          </a:prstGeom>
          <a:noFill/>
        </p:spPr>
        <p:txBody>
          <a:bodyPr wrap="square" lIns="0" tIns="0" rIns="0" bIns="0" rtlCol="0">
            <a:noAutofit/>
          </a:bodyPr>
          <a:lstStyle/>
          <a:p>
            <a:pPr algn="l"/>
            <a:r>
              <a:rPr lang="en-AU" sz="1800" dirty="0"/>
              <a:t>Zone 1</a:t>
            </a:r>
          </a:p>
        </p:txBody>
      </p:sp>
    </p:spTree>
    <p:extLst>
      <p:ext uri="{BB962C8B-B14F-4D97-AF65-F5344CB8AC3E}">
        <p14:creationId xmlns:p14="http://schemas.microsoft.com/office/powerpoint/2010/main" val="290256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E6F2F8"/>
        </a:solidFill>
        <a:effectLst/>
      </p:bgPr>
    </p:bg>
    <p:spTree>
      <p:nvGrpSpPr>
        <p:cNvPr id="1" name="">
          <a:extLst>
            <a:ext uri="{FF2B5EF4-FFF2-40B4-BE49-F238E27FC236}">
              <a16:creationId xmlns:a16="http://schemas.microsoft.com/office/drawing/2014/main" id="{C7EDE0D3-7952-6606-66B4-92366FF79BB1}"/>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02565C5-5E51-2F1A-BDA4-DBA0FD0AAC52}"/>
              </a:ext>
            </a:extLst>
          </p:cNvPr>
          <p:cNvGraphicFramePr>
            <a:graphicFrameLocks noGrp="1"/>
          </p:cNvGraphicFramePr>
          <p:nvPr>
            <p:ph idx="1"/>
            <p:extLst>
              <p:ext uri="{D42A27DB-BD31-4B8C-83A1-F6EECF244321}">
                <p14:modId xmlns:p14="http://schemas.microsoft.com/office/powerpoint/2010/main" val="1465554508"/>
              </p:ext>
            </p:extLst>
          </p:nvPr>
        </p:nvGraphicFramePr>
        <p:xfrm>
          <a:off x="586065" y="2089473"/>
          <a:ext cx="10897935" cy="4162978"/>
        </p:xfrm>
        <a:graphic>
          <a:graphicData uri="http://schemas.openxmlformats.org/drawingml/2006/table">
            <a:tbl>
              <a:tblPr firstRow="1" bandRow="1">
                <a:tableStyleId>{5C22544A-7EE6-4342-B048-85BDC9FD1C3A}</a:tableStyleId>
              </a:tblPr>
              <a:tblGrid>
                <a:gridCol w="2075797">
                  <a:extLst>
                    <a:ext uri="{9D8B030D-6E8A-4147-A177-3AD203B41FA5}">
                      <a16:colId xmlns:a16="http://schemas.microsoft.com/office/drawing/2014/main" val="865912128"/>
                    </a:ext>
                  </a:extLst>
                </a:gridCol>
                <a:gridCol w="8822138">
                  <a:extLst>
                    <a:ext uri="{9D8B030D-6E8A-4147-A177-3AD203B41FA5}">
                      <a16:colId xmlns:a16="http://schemas.microsoft.com/office/drawing/2014/main" val="798559545"/>
                    </a:ext>
                  </a:extLst>
                </a:gridCol>
              </a:tblGrid>
              <a:tr h="292018">
                <a:tc>
                  <a:txBody>
                    <a:bodyPr/>
                    <a:lstStyle/>
                    <a:p>
                      <a:r>
                        <a:rPr lang="en-AU" sz="1200" dirty="0"/>
                        <a:t>Fundamental movement skill</a:t>
                      </a:r>
                    </a:p>
                  </a:txBody>
                  <a:tcPr/>
                </a:tc>
                <a:tc>
                  <a:txBody>
                    <a:bodyPr/>
                    <a:lstStyle/>
                    <a:p>
                      <a:r>
                        <a:rPr lang="en-AU" sz="1200" dirty="0"/>
                        <a:t>Adjustments to equipment and/or environment to support the development of the fundamental movement skill</a:t>
                      </a:r>
                    </a:p>
                  </a:txBody>
                  <a:tcPr/>
                </a:tc>
                <a:extLst>
                  <a:ext uri="{0D108BD9-81ED-4DB2-BD59-A6C34878D82A}">
                    <a16:rowId xmlns:a16="http://schemas.microsoft.com/office/drawing/2014/main" val="944888327"/>
                  </a:ext>
                </a:extLst>
              </a:tr>
              <a:tr h="497129">
                <a:tc>
                  <a:txBody>
                    <a:bodyPr/>
                    <a:lstStyle/>
                    <a:p>
                      <a:pPr marL="25400" marR="25400" lvl="0" indent="0" algn="l" defTabSz="914377" rtl="0" eaLnBrk="1" fontAlgn="auto" latinLnBrk="0" hangingPunct="1">
                        <a:lnSpc>
                          <a:spcPct val="115000"/>
                        </a:lnSpc>
                        <a:spcBef>
                          <a:spcPts val="300"/>
                        </a:spcBef>
                        <a:spcAft>
                          <a:spcPts val="300"/>
                        </a:spcAft>
                        <a:buClrTx/>
                        <a:buSzTx/>
                        <a:buFontTx/>
                        <a:buNone/>
                        <a:tabLst/>
                        <a:defRP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Kick </a:t>
                      </a:r>
                    </a:p>
                  </a:txBody>
                  <a:tcPr marL="71755" marR="71755" marT="71755" marB="36195"/>
                </a:tc>
                <a:tc>
                  <a:txBody>
                    <a:bodyPr/>
                    <a:lstStyle/>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Practise each step individually then combine them one at a time.</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large, light, coloured or soft balls.</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coloured balls or targets to help with aim and focus.</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Provide cones, tees or stands to hold the ball steady.</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floor markers to show where to place the non-kicking foot and the intended ball path or foot swing.</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environmental support or assistive devices for balance.</a:t>
                      </a:r>
                    </a:p>
                  </a:txBody>
                  <a:tcPr/>
                </a:tc>
                <a:extLst>
                  <a:ext uri="{0D108BD9-81ED-4DB2-BD59-A6C34878D82A}">
                    <a16:rowId xmlns:a16="http://schemas.microsoft.com/office/drawing/2014/main" val="2752069933"/>
                  </a:ext>
                </a:extLst>
              </a:tr>
              <a:tr h="444657">
                <a:tc>
                  <a:txBody>
                    <a:bodyPr/>
                    <a:lstStyle/>
                    <a:p>
                      <a:pPr marL="25400" marR="25400" lvl="0" indent="0" algn="l" defTabSz="914377" rtl="0" eaLnBrk="1" fontAlgn="auto" latinLnBrk="0" hangingPunct="1">
                        <a:lnSpc>
                          <a:spcPct val="115000"/>
                        </a:lnSpc>
                        <a:spcBef>
                          <a:spcPts val="300"/>
                        </a:spcBef>
                        <a:spcAft>
                          <a:spcPts val="300"/>
                        </a:spcAft>
                        <a:buClrTx/>
                        <a:buSzTx/>
                        <a:buFontTx/>
                        <a:buNone/>
                        <a:tabLst/>
                        <a:defRP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 Strike</a:t>
                      </a:r>
                    </a:p>
                  </a:txBody>
                  <a:tcPr marL="71755" marR="71755" marT="71755" marB="36195"/>
                </a:tc>
                <a:tc>
                  <a:txBody>
                    <a:bodyPr/>
                    <a:lstStyle/>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Practise each step individually then combine them one at a time.</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large, soft balls or balloons and lightweight paddles, foam bats or pool noodles.</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short-handled racquets for better control.</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Place balls on tees, cones or hanging strings.</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balloons suspended from a string for timing and tracking.</a:t>
                      </a:r>
                    </a:p>
                    <a:p>
                      <a:pPr marL="171450" indent="-171450">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tape on the ground for stance and swing direction.</a:t>
                      </a:r>
                    </a:p>
                  </a:txBody>
                  <a:tcPr/>
                </a:tc>
                <a:extLst>
                  <a:ext uri="{0D108BD9-81ED-4DB2-BD59-A6C34878D82A}">
                    <a16:rowId xmlns:a16="http://schemas.microsoft.com/office/drawing/2014/main" val="3708739442"/>
                  </a:ext>
                </a:extLst>
              </a:tr>
              <a:tr h="485517">
                <a:tc>
                  <a:txBody>
                    <a:bodyPr/>
                    <a:lstStyle/>
                    <a:p>
                      <a:pPr marL="25400" marR="25400">
                        <a:lnSpc>
                          <a:spcPct val="115000"/>
                        </a:lnSpc>
                        <a:spcBef>
                          <a:spcPts val="300"/>
                        </a:spcBef>
                        <a:spcAft>
                          <a:spcPts val="300"/>
                        </a:spcAft>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Leap</a:t>
                      </a:r>
                    </a:p>
                  </a:txBody>
                  <a:tcPr marL="71755" marR="71755" marT="71755" marB="36195"/>
                </a:tc>
                <a:tc>
                  <a:txBody>
                    <a:bodyPr/>
                    <a:lstStyle/>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floor markers, hoops or ropes to leap over.</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low, soft obstacles, such as foam blocks or bean bags, to build confidence.</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Start with chalk lines or tape lines.</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progressions: walking into a leap, short distance, over low lines then running start, wider or higher objects, add rhythm and timing.</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Practice leap-step-leap patterns using markers on the ground to guide where to place feet.</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environmental support or assistive devices for balance and coordination.</a:t>
                      </a:r>
                    </a:p>
                  </a:txBody>
                  <a:tcPr/>
                </a:tc>
                <a:extLst>
                  <a:ext uri="{0D108BD9-81ED-4DB2-BD59-A6C34878D82A}">
                    <a16:rowId xmlns:a16="http://schemas.microsoft.com/office/drawing/2014/main" val="1978256697"/>
                  </a:ext>
                </a:extLst>
              </a:tr>
              <a:tr h="485517">
                <a:tc>
                  <a:txBody>
                    <a:bodyPr/>
                    <a:lstStyle/>
                    <a:p>
                      <a:pPr marL="25400" marR="25400">
                        <a:lnSpc>
                          <a:spcPct val="115000"/>
                        </a:lnSpc>
                        <a:spcBef>
                          <a:spcPts val="300"/>
                        </a:spcBef>
                        <a:spcAft>
                          <a:spcPts val="300"/>
                        </a:spcAft>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Dodge</a:t>
                      </a:r>
                    </a:p>
                  </a:txBody>
                  <a:tcPr marL="71755" marR="71755" marT="71755" marB="36195"/>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Walk or jog while practicing side-to-side changes using floor markers to guide positioning.</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cones, ropes or spots to dodge around and lines on the floor to change direction.</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rail, wall or partner for support. </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Practise side-stepping, pivoting and turning separately.</a:t>
                      </a:r>
                    </a:p>
                    <a:p>
                      <a:pPr marL="171450" indent="-171450" algn="l" defTabSz="914377" rtl="0" eaLnBrk="1" latinLnBrk="0" hangingPunct="1">
                        <a:buFont typeface="Arial" panose="020B0604020202020204" pitchFamily="34" charset="0"/>
                        <a:buChar char="•"/>
                      </a:pPr>
                      <a:r>
                        <a:rPr lang="en-AU" sz="1000" kern="1200" spc="-10" dirty="0">
                          <a:solidFill>
                            <a:schemeClr val="dk1"/>
                          </a:solidFill>
                          <a:effectLst/>
                          <a:latin typeface="Arial" panose="020B0604020202020204" pitchFamily="34" charset="0"/>
                          <a:ea typeface="Calibri" panose="020F0502020204030204" pitchFamily="34" charset="0"/>
                          <a:cs typeface="Arial" panose="020B0604020202020204" pitchFamily="34" charset="0"/>
                        </a:rPr>
                        <a:t>Use progressions: walking changes of direction, planned dodges then jogging or running, unpredictable dodges in response to stimulus.</a:t>
                      </a:r>
                    </a:p>
                  </a:txBody>
                  <a:tcPr/>
                </a:tc>
                <a:extLst>
                  <a:ext uri="{0D108BD9-81ED-4DB2-BD59-A6C34878D82A}">
                    <a16:rowId xmlns:a16="http://schemas.microsoft.com/office/drawing/2014/main" val="1350215526"/>
                  </a:ext>
                </a:extLst>
              </a:tr>
            </a:tbl>
          </a:graphicData>
        </a:graphic>
      </p:graphicFrame>
      <p:sp>
        <p:nvSpPr>
          <p:cNvPr id="7" name="TextBox 6">
            <a:extLst>
              <a:ext uri="{FF2B5EF4-FFF2-40B4-BE49-F238E27FC236}">
                <a16:creationId xmlns:a16="http://schemas.microsoft.com/office/drawing/2014/main" id="{0EB6C2A4-DCD0-BCA3-1F58-7CD4744278B1}"/>
              </a:ext>
            </a:extLst>
          </p:cNvPr>
          <p:cNvSpPr txBox="1"/>
          <p:nvPr/>
        </p:nvSpPr>
        <p:spPr>
          <a:xfrm>
            <a:off x="586065" y="1698805"/>
            <a:ext cx="11385356" cy="254237"/>
          </a:xfrm>
          <a:prstGeom prst="rect">
            <a:avLst/>
          </a:prstGeom>
          <a:noFill/>
        </p:spPr>
        <p:txBody>
          <a:bodyPr wrap="square">
            <a:spAutoFit/>
          </a:bodyPr>
          <a:lstStyle/>
          <a:p>
            <a:pPr>
              <a:lnSpc>
                <a:spcPct val="115000"/>
              </a:lnSpc>
              <a:spcAft>
                <a:spcPts val="1200"/>
              </a:spcAft>
            </a:pPr>
            <a:r>
              <a:rPr lang="en-AU" sz="1000" spc="-10" dirty="0">
                <a:latin typeface="Arial" panose="020B0604020202020204" pitchFamily="34" charset="0"/>
                <a:ea typeface="Calibri" panose="020F0502020204030204" pitchFamily="34" charset="0"/>
                <a:cs typeface="Arial" panose="020B0604020202020204" pitchFamily="34" charset="0"/>
              </a:rPr>
              <a:t>Examples of adjustments that can be made to ensure access and participation in fundamental movement skills. </a:t>
            </a:r>
            <a:endParaRPr lang="en-AU" sz="1000" dirty="0">
              <a:solidFill>
                <a:srgbClr val="00206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5F9EC8F-C7D7-6512-FD51-C1CDA27892E1}"/>
              </a:ext>
            </a:extLst>
          </p:cNvPr>
          <p:cNvSpPr txBox="1">
            <a:spLocks/>
          </p:cNvSpPr>
          <p:nvPr/>
        </p:nvSpPr>
        <p:spPr>
          <a:xfrm>
            <a:off x="368964" y="509466"/>
            <a:ext cx="10386122" cy="580228"/>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0" i="0" kern="1200">
                <a:solidFill>
                  <a:schemeClr val="tx1"/>
                </a:solidFill>
                <a:latin typeface="+mj-lt"/>
                <a:ea typeface="+mj-ea"/>
                <a:cs typeface="+mj-cs"/>
              </a:defRPr>
            </a:lvl1pPr>
          </a:lstStyle>
          <a:p>
            <a:r>
              <a:rPr lang="en-AU" sz="3500" b="1" dirty="0">
                <a:solidFill>
                  <a:srgbClr val="002664"/>
                </a:solidFill>
              </a:rPr>
              <a:t>Teaching fundamental movement skills with adjustments</a:t>
            </a:r>
          </a:p>
        </p:txBody>
      </p:sp>
      <p:grpSp>
        <p:nvGrpSpPr>
          <p:cNvPr id="3" name="Group 2" descr="Icon indicating a teacher slide.">
            <a:extLst>
              <a:ext uri="{FF2B5EF4-FFF2-40B4-BE49-F238E27FC236}">
                <a16:creationId xmlns:a16="http://schemas.microsoft.com/office/drawing/2014/main" id="{3D826F2C-6DF5-6009-0556-43A811569772}"/>
              </a:ext>
            </a:extLst>
          </p:cNvPr>
          <p:cNvGrpSpPr/>
          <p:nvPr/>
        </p:nvGrpSpPr>
        <p:grpSpPr>
          <a:xfrm>
            <a:off x="11109498" y="120608"/>
            <a:ext cx="861923" cy="963397"/>
            <a:chOff x="11154076" y="109480"/>
            <a:chExt cx="861923" cy="963397"/>
          </a:xfrm>
        </p:grpSpPr>
        <p:pic>
          <p:nvPicPr>
            <p:cNvPr id="6" name="Picture 5">
              <a:extLst>
                <a:ext uri="{FF2B5EF4-FFF2-40B4-BE49-F238E27FC236}">
                  <a16:creationId xmlns:a16="http://schemas.microsoft.com/office/drawing/2014/main" id="{F63B6EDA-FB99-B6A9-E227-51AD45E35E36}"/>
                </a:ext>
              </a:extLst>
            </p:cNvPr>
            <p:cNvPicPr>
              <a:picLocks noChangeAspect="1"/>
            </p:cNvPicPr>
            <p:nvPr/>
          </p:nvPicPr>
          <p:blipFill>
            <a:blip r:embed="rId3"/>
            <a:stretch>
              <a:fillRect/>
            </a:stretch>
          </p:blipFill>
          <p:spPr>
            <a:xfrm>
              <a:off x="11154076" y="219323"/>
              <a:ext cx="861923" cy="853554"/>
            </a:xfrm>
            <a:prstGeom prst="rect">
              <a:avLst/>
            </a:prstGeom>
          </p:spPr>
        </p:pic>
        <p:pic>
          <p:nvPicPr>
            <p:cNvPr id="9" name="Picture 8" descr="A circle with a figure inside it, pointing at a board. This indicates the slide is for teachers">
              <a:extLst>
                <a:ext uri="{FF2B5EF4-FFF2-40B4-BE49-F238E27FC236}">
                  <a16:creationId xmlns:a16="http://schemas.microsoft.com/office/drawing/2014/main" id="{199646A3-9560-850B-C35B-708DB5BC402A}"/>
                </a:ext>
              </a:extLst>
            </p:cNvPr>
            <p:cNvPicPr>
              <a:picLocks noChangeAspect="1"/>
            </p:cNvPicPr>
            <p:nvPr/>
          </p:nvPicPr>
          <p:blipFill>
            <a:blip r:embed="rId4"/>
            <a:stretch>
              <a:fillRect/>
            </a:stretch>
          </p:blipFill>
          <p:spPr>
            <a:xfrm>
              <a:off x="11154076" y="109480"/>
              <a:ext cx="775178" cy="744153"/>
            </a:xfrm>
            <a:prstGeom prst="rect">
              <a:avLst/>
            </a:prstGeom>
          </p:spPr>
        </p:pic>
      </p:grpSp>
    </p:spTree>
    <p:extLst>
      <p:ext uri="{BB962C8B-B14F-4D97-AF65-F5344CB8AC3E}">
        <p14:creationId xmlns:p14="http://schemas.microsoft.com/office/powerpoint/2010/main" val="744714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36CFC"/>
      </a:hlink>
      <a:folHlink>
        <a:srgbClr val="136CFC"/>
      </a:folHlink>
    </a:clrScheme>
    <a:fontScheme name="Custom 1">
      <a:majorFont>
        <a:latin typeface="Public Sans Light"/>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NESA-powerpoint-template-2024-4 (002)" id="{51F5CCEE-9B94-43F2-9A27-4A2B46C96882}" vid="{2D8779E5-4020-4826-AC97-DE61E968C0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36CFC"/>
    </a:hlink>
    <a:folHlink>
      <a:srgbClr val="136CF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fe0167-4a7f-485a-b4c5-dbf2607eadbd">
      <Terms xmlns="http://schemas.microsoft.com/office/infopath/2007/PartnerControls"/>
    </lcf76f155ced4ddcb4097134ff3c332f>
    <TaxCatchAll xmlns="ba5a031c-41e6-4fc2-b410-ab25c1d9a5b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7C993F691F6C49B0487567A23C9AEB" ma:contentTypeVersion="12" ma:contentTypeDescription="Create a new document." ma:contentTypeScope="" ma:versionID="92705b0c18d3e26aa08820828437f84c">
  <xsd:schema xmlns:xsd="http://www.w3.org/2001/XMLSchema" xmlns:xs="http://www.w3.org/2001/XMLSchema" xmlns:p="http://schemas.microsoft.com/office/2006/metadata/properties" xmlns:ns2="bdfe0167-4a7f-485a-b4c5-dbf2607eadbd" xmlns:ns3="ba5a031c-41e6-4fc2-b410-ab25c1d9a5be" targetNamespace="http://schemas.microsoft.com/office/2006/metadata/properties" ma:root="true" ma:fieldsID="e30c8c07ad7fc1308b304db306fbc350" ns2:_="" ns3:_="">
    <xsd:import namespace="bdfe0167-4a7f-485a-b4c5-dbf2607eadbd"/>
    <xsd:import namespace="ba5a031c-41e6-4fc2-b410-ab25c1d9a5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e0167-4a7f-485a-b4c5-dbf2607ea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280ef27-e2c6-4316-a668-c8fd401972f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5a031c-41e6-4fc2-b410-ab25c1d9a5b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50c8d3a-98d6-448b-a5b4-966015e67c46}" ma:internalName="TaxCatchAll" ma:showField="CatchAllData" ma:web="ba5a031c-41e6-4fc2-b410-ab25c1d9a5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538FE-A30A-4F47-88C4-4B67633A4FDD}">
  <ds:schemaRefs>
    <ds:schemaRef ds:uri="http://schemas.microsoft.com/sharepoint/v3/contenttype/forms"/>
  </ds:schemaRefs>
</ds:datastoreItem>
</file>

<file path=customXml/itemProps2.xml><?xml version="1.0" encoding="utf-8"?>
<ds:datastoreItem xmlns:ds="http://schemas.openxmlformats.org/officeDocument/2006/customXml" ds:itemID="{155DF0BE-E2A5-4943-9D97-3574C087D57C}">
  <ds:schemaRefs>
    <ds:schemaRef ds:uri="ba5a031c-41e6-4fc2-b410-ab25c1d9a5be"/>
    <ds:schemaRef ds:uri="bdfe0167-4a7f-485a-b4c5-dbf2607ead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358F82-0A29-49E3-9FCF-6350FD2F7C2D}">
  <ds:schemaRefs>
    <ds:schemaRef ds:uri="ba5a031c-41e6-4fc2-b410-ab25c1d9a5be"/>
    <ds:schemaRef ds:uri="bdfe0167-4a7f-485a-b4c5-dbf2607ead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20157</TotalTime>
  <Words>22303</Words>
  <Application>Microsoft Office PowerPoint</Application>
  <PresentationFormat>Widescreen</PresentationFormat>
  <Paragraphs>2006</Paragraphs>
  <Slides>87</Slides>
  <Notes>79</Notes>
  <HiddenSlides>71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87</vt:i4>
      </vt:variant>
    </vt:vector>
  </HeadingPairs>
  <TitlesOfParts>
    <vt:vector size="101" baseType="lpstr">
      <vt:lpstr>-apple-system</vt:lpstr>
      <vt:lpstr>Aptos</vt:lpstr>
      <vt:lpstr>Aptos Display</vt:lpstr>
      <vt:lpstr>Arial</vt:lpstr>
      <vt:lpstr>Calibri</vt:lpstr>
      <vt:lpstr>Public Sans</vt:lpstr>
      <vt:lpstr>Public Sans </vt:lpstr>
      <vt:lpstr>Public Sans Light</vt:lpstr>
      <vt:lpstr>Public Sans Light </vt:lpstr>
      <vt:lpstr>Public Sans SemiBold</vt:lpstr>
      <vt:lpstr>Segoe UI</vt:lpstr>
      <vt:lpstr>Symbol</vt:lpstr>
      <vt:lpstr>Office Theme</vt:lpstr>
      <vt:lpstr>NSWG Corporate</vt:lpstr>
      <vt:lpstr>Fundamental movement skills (FMS) Sample physical activities and games  Personal Development, Health and Physical Education K–6 (2024)</vt:lpstr>
      <vt:lpstr>PowerPoint Presentation</vt:lpstr>
      <vt:lpstr>PowerPoint Presentation</vt:lpstr>
      <vt:lpstr>PowerPoint Presentation</vt:lpstr>
      <vt:lpstr>PowerPoint Presentation</vt:lpstr>
      <vt:lpstr>Sequencing fundamental movement skills content</vt:lpstr>
      <vt:lpstr>Teaching fundamental movement skills with adjustments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Early Stage 1 The sample physical activities and games described here align to the K–6 Sample whole-school curriculum plan.         </vt:lpstr>
      <vt:lpstr>Recommended equipment list for Early Stage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 1 The sample physical activities and games described here align  to the K–6 Sample whole-school curriculum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 2 The sample physical activities and games described here align to the K–6 Sample whole-school curriculum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 3 The sample physical activities and games described here align to the K–6 Sample whole-school curriculum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SeRG</dc:title>
  <dc:creator>Amanda Banks</dc:creator>
  <cp:lastModifiedBy>Bron Simic</cp:lastModifiedBy>
  <cp:revision>14</cp:revision>
  <dcterms:created xsi:type="dcterms:W3CDTF">2023-06-07T01:56:09Z</dcterms:created>
  <dcterms:modified xsi:type="dcterms:W3CDTF">2025-11-24T03:32:20Z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0x010100DE7C993F691F6C49B0487567A23C9AEB</vt:lpwstr>
  </property>
  <property fmtid="{D5CDD505-2E9C-101B-9397-08002B2CF9AE}" pid="3" name="MediaServiceImageTags">
    <vt:lpwstr/>
  </property>
</Properties>
</file>